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</p:sldIdLst>
  <p:sldSz cx="13004800" cy="9753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C82291-0EB0-46CF-B5AD-B5844234C37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 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5282EE3-6B7D-4306-8726-18BBC2A4BFC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 - to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0EA35D-1BD8-44AD-B41B-5DAFFAE045E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BCD7A6-1CE0-4DDA-9CF5-7CC7D8EE57C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45DB249-4B4D-45FD-A207-7E56795708B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/marcas/vídeo em diret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7A701B-DBA8-42A7-B65D-CBB98F9829C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A5064-58B2-4DA8-804D-31286E025F4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2B771-1CAC-4B01-8B3F-3DA0035472E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1C8579-31D1-42EC-961A-BC84A8D7CDA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2F3D9-E6B8-40F2-A298-B5E47435430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5AA948-CE0D-41C7-A478-368F8AB5645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1378B9E-45AE-447E-9CAA-C1162688DCF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tografia 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791B66-1CF9-458D-BFFA-0CD94DD1318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1F0E37-CB30-49C9-8814-DD7D85DDAE3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33376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3430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1" marL="6858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2" marL="10288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3" marL="13716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4" marL="17146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328800" y="9296280"/>
            <a:ext cx="339840" cy="34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6375240" y="635040"/>
            <a:ext cx="8216640" cy="821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952560" y="635040"/>
            <a:ext cx="5333760" cy="3987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6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52560" y="4724280"/>
            <a:ext cx="5333760" cy="41144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0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11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2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3809880" y="2590920"/>
            <a:ext cx="9429480" cy="62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952560" y="2590920"/>
            <a:ext cx="533376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3430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1" marL="6858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2" marL="10288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3" marL="13716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4" marL="17146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3"/>
          </p:nvPr>
        </p:nvSpPr>
        <p:spPr>
          <a:xfrm>
            <a:off x="6328800" y="9296280"/>
            <a:ext cx="339840" cy="34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333760" cy="6286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3430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1" marL="6858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2" marL="10288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3" marL="137160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  <a:p>
            <a:pPr lvl="4" marL="1714680" indent="-343080" defTabSz="584280">
              <a:lnSpc>
                <a:spcPct val="100000"/>
              </a:lnSpc>
              <a:spcBef>
                <a:spcPts val="3200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28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14"/>
          </p:nvPr>
        </p:nvSpPr>
        <p:spPr>
          <a:xfrm>
            <a:off x="6328800" y="9296280"/>
            <a:ext cx="339840" cy="3427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952560" y="1270080"/>
            <a:ext cx="11099520" cy="72133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marL="44460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888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3334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780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222640" indent="-444600" defTabSz="58428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6556320" y="5092560"/>
            <a:ext cx="5657400" cy="377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8320" y="749160"/>
            <a:ext cx="5333760" cy="53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-2832120" y="888840"/>
            <a:ext cx="11963160" cy="797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270080" y="6362640"/>
            <a:ext cx="10464480" cy="5758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–</a:t>
            </a:r>
            <a:r>
              <a:rPr b="0" i="1" lang="en-US" sz="24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Manuel Macieira</a:t>
            </a:r>
            <a:endParaRPr b="0" lang="en-US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1692720"/>
            <a:ext cx="10464480" cy="57582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“</a:t>
            </a:r>
            <a:r>
              <a:rPr b="0" lang="en-US" sz="34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Digite aqui uma citação.” </a:t>
            </a:r>
            <a:endParaRPr b="0" lang="en-US" sz="3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4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-1308240" y="-50760"/>
            <a:ext cx="14782320" cy="985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5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6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7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1625760" y="374760"/>
            <a:ext cx="9753120" cy="65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1270080" y="6718320"/>
            <a:ext cx="10464480" cy="1422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70080" y="815328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um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dois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três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quatro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Nível cinco</a:t>
            </a:r>
            <a:endParaRPr b="0" lang="en-US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8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0080" y="3225960"/>
            <a:ext cx="104644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ctr">
            <a:noAutofit/>
          </a:bodyPr>
          <a:p>
            <a:pPr indent="0" algn="ctr" defTabSz="584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Texto do título</a:t>
            </a:r>
            <a:endParaRPr b="0" lang="en-US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9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indent="0">
              <a:buNone/>
            </a:pP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imulação controlada"/>
          <p:cNvSpPr/>
          <p:nvPr/>
        </p:nvSpPr>
        <p:spPr>
          <a:xfrm>
            <a:off x="1383480" y="2128680"/>
            <a:ext cx="3900960" cy="5300640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t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Simulação controlada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* IED *…"/>
          <p:cNvSpPr/>
          <p:nvPr/>
        </p:nvSpPr>
        <p:spPr>
          <a:xfrm>
            <a:off x="5867280" y="3306960"/>
            <a:ext cx="1733400" cy="31392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* IED *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computador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+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algoritmo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MU1"/>
          <p:cNvSpPr/>
          <p:nvPr/>
        </p:nvSpPr>
        <p:spPr>
          <a:xfrm>
            <a:off x="2567160" y="3447720"/>
            <a:ext cx="1269720" cy="12697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MU0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MU2"/>
          <p:cNvSpPr/>
          <p:nvPr/>
        </p:nvSpPr>
        <p:spPr>
          <a:xfrm>
            <a:off x="2567160" y="5105520"/>
            <a:ext cx="1269720" cy="12697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MU1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Linha"/>
          <p:cNvSpPr/>
          <p:nvPr/>
        </p:nvSpPr>
        <p:spPr>
          <a:xfrm>
            <a:off x="3784680" y="4175280"/>
            <a:ext cx="2052360" cy="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75" name="Digital"/>
          <p:cNvSpPr/>
          <p:nvPr/>
        </p:nvSpPr>
        <p:spPr>
          <a:xfrm>
            <a:off x="4183920" y="3598560"/>
            <a:ext cx="1337040" cy="588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Linha"/>
          <p:cNvSpPr/>
          <p:nvPr/>
        </p:nvSpPr>
        <p:spPr>
          <a:xfrm>
            <a:off x="3825720" y="5846400"/>
            <a:ext cx="2052720" cy="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77" name="Digital"/>
          <p:cNvSpPr/>
          <p:nvPr/>
        </p:nvSpPr>
        <p:spPr>
          <a:xfrm>
            <a:off x="4224960" y="5270040"/>
            <a:ext cx="1337040" cy="588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Linha"/>
          <p:cNvSpPr/>
          <p:nvPr/>
        </p:nvSpPr>
        <p:spPr>
          <a:xfrm>
            <a:off x="7636680" y="4955040"/>
            <a:ext cx="2421720" cy="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79" name="Digital???"/>
          <p:cNvSpPr/>
          <p:nvPr/>
        </p:nvSpPr>
        <p:spPr>
          <a:xfrm>
            <a:off x="8104680" y="4325040"/>
            <a:ext cx="1443960" cy="588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defTabSz="584280">
              <a:lnSpc>
                <a:spcPct val="100000"/>
              </a:lnSpc>
              <a:spcBef>
                <a:spcPts val="42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Digital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log"/>
          <p:cNvSpPr/>
          <p:nvPr/>
        </p:nvSpPr>
        <p:spPr>
          <a:xfrm>
            <a:off x="6197040" y="7044480"/>
            <a:ext cx="1073880" cy="1418040"/>
          </a:xfrm>
          <a:custGeom>
            <a:avLst/>
            <a:gdLst>
              <a:gd name="textAreaLeft" fmla="*/ 0 w 1073880"/>
              <a:gd name="textAreaRight" fmla="*/ 1074240 w 1073880"/>
              <a:gd name="textAreaTop" fmla="*/ 0 h 1418040"/>
              <a:gd name="textAreaBottom" fmla="*/ 1418400 h 1418040"/>
            </a:gdLst>
            <a:ahLst/>
            <a:rect l="textAreaLeft" t="textAreaTop" r="textAreaRight" b="textAreaBottom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log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Linha"/>
          <p:cNvSpPr/>
          <p:nvPr/>
        </p:nvSpPr>
        <p:spPr>
          <a:xfrm>
            <a:off x="6734160" y="6459120"/>
            <a:ext cx="0" cy="57276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82" name="Protecção"/>
          <p:cNvSpPr/>
          <p:nvPr/>
        </p:nvSpPr>
        <p:spPr>
          <a:xfrm>
            <a:off x="10058400" y="3886200"/>
            <a:ext cx="2292120" cy="226152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Protecção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log"/>
          <p:cNvSpPr/>
          <p:nvPr/>
        </p:nvSpPr>
        <p:spPr>
          <a:xfrm>
            <a:off x="10584720" y="6733440"/>
            <a:ext cx="1073880" cy="1418040"/>
          </a:xfrm>
          <a:custGeom>
            <a:avLst/>
            <a:gdLst>
              <a:gd name="textAreaLeft" fmla="*/ 0 w 1073880"/>
              <a:gd name="textAreaRight" fmla="*/ 1074240 w 1073880"/>
              <a:gd name="textAreaTop" fmla="*/ 0 h 1418040"/>
              <a:gd name="textAreaBottom" fmla="*/ 1418400 h 1418040"/>
            </a:gdLst>
            <a:ahLst/>
            <a:rect l="textAreaLeft" t="textAreaTop" r="textAreaRight" b="textAreaBottom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log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Linha"/>
          <p:cNvSpPr/>
          <p:nvPr/>
        </p:nvSpPr>
        <p:spPr>
          <a:xfrm>
            <a:off x="11121840" y="6147720"/>
            <a:ext cx="0" cy="57276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  <p:sp>
        <p:nvSpPr>
          <p:cNvPr id="85" name="sim…"/>
          <p:cNvSpPr/>
          <p:nvPr/>
        </p:nvSpPr>
        <p:spPr>
          <a:xfrm>
            <a:off x="499320" y="3349800"/>
            <a:ext cx="1250280" cy="1650600"/>
          </a:xfrm>
          <a:custGeom>
            <a:avLst/>
            <a:gdLst>
              <a:gd name="textAreaLeft" fmla="*/ 0 w 1250280"/>
              <a:gd name="textAreaRight" fmla="*/ 1250640 w 1250280"/>
              <a:gd name="textAreaTop" fmla="*/ 0 h 1650600"/>
              <a:gd name="textAreaBottom" fmla="*/ 1650960 h 1650600"/>
            </a:gdLst>
            <a:ahLst/>
            <a:rect l="textAreaLeft" t="textAreaTop" r="textAreaRight" b="textAreaBottom"/>
            <a:pathLst>
              <a:path w="19679" h="2160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sim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data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 defTabSz="58428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Helvetica Neue Medium"/>
                <a:ea typeface="Helvetica Neue Medium"/>
              </a:rPr>
              <a:t>(txt)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Linha"/>
          <p:cNvSpPr/>
          <p:nvPr/>
        </p:nvSpPr>
        <p:spPr>
          <a:xfrm>
            <a:off x="1790640" y="4175280"/>
            <a:ext cx="820440" cy="0"/>
          </a:xfrm>
          <a:prstGeom prst="line">
            <a:avLst/>
          </a:prstGeom>
          <a:ln w="254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760" rIns="5076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Helvetica Neue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 pitchFamily="0" charset="1"/>
        <a:ea typeface="Helvetica Neue Medium" pitchFamily="0" charset="1"/>
        <a:cs typeface="Helvetica Neue Medium" pitchFamily="0" charset="1"/>
      </a:majorFont>
      <a:minorFont>
        <a:latin typeface="Helvetica Neue Medium" pitchFamily="0" charset="1"/>
        <a:ea typeface="Helvetica Neue Medium" pitchFamily="0" charset="1"/>
        <a:cs typeface="Helvetica Neue Medium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2024-07-15T17:39:07Z</dcterms:modified>
  <cp:revision>1</cp:revision>
  <dc:subject/>
  <dc:title/>
</cp:coreProperties>
</file>