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</p:sldMasterIdLst>
  <p:sldIdLst>
    <p:sldId id="256" r:id="rId8"/>
  </p:sldIdLst>
  <p:sldSz cx="13004800" cy="97536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ítulo/marcas/vídeo em dire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2160" cy="162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/>
          </p:nvPr>
        </p:nvSpPr>
        <p:spPr>
          <a:xfrm>
            <a:off x="650160" y="2282040"/>
            <a:ext cx="11702160" cy="565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47CE73C-0560-48E1-8C40-EE3C823E0DBB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Marc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2160" cy="162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50160" y="2282040"/>
            <a:ext cx="11702160" cy="565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B56BFBA-9948-4307-8284-514CE28E4F24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Fotografia 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2160" cy="162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50160" y="2282040"/>
            <a:ext cx="11702160" cy="565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79F9782-3860-46AB-8FEC-D7B233FE6B7D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2160" cy="162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50160" y="2282040"/>
            <a:ext cx="11702160" cy="565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DABA434-190F-4BE3-AE19-78016790F621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Fotograf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2160" cy="162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50160" y="2282040"/>
            <a:ext cx="11702160" cy="565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42E4072-DAC9-442A-852F-618B9FF24296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Vaz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2160" cy="162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50160" y="2282040"/>
            <a:ext cx="11702160" cy="565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5338A9E-FD09-4FF5-AD0E-38EEB668D60B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2160" cy="162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2160" cy="565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1"/>
          </p:nvPr>
        </p:nvSpPr>
        <p:spPr>
          <a:xfrm>
            <a:off x="6328800" y="9296280"/>
            <a:ext cx="338400" cy="34128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1A9C22DC-45EB-44D9-B9CA-F35E8B430B8B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2160" cy="162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2160" cy="565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sldNum" idx="2"/>
          </p:nvPr>
        </p:nvSpPr>
        <p:spPr>
          <a:xfrm>
            <a:off x="6328800" y="9296280"/>
            <a:ext cx="338400" cy="32256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5A9F79F4-47F8-4A14-A810-F42D86AF4999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2160" cy="162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2160" cy="565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sldNum" idx="3"/>
          </p:nvPr>
        </p:nvSpPr>
        <p:spPr>
          <a:xfrm>
            <a:off x="6328800" y="9296280"/>
            <a:ext cx="338400" cy="32256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865490F0-C533-4DE6-9BBB-E535185CBA3F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2160" cy="162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2160" cy="565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sldNum" idx="4"/>
          </p:nvPr>
        </p:nvSpPr>
        <p:spPr>
          <a:xfrm>
            <a:off x="6328800" y="9296280"/>
            <a:ext cx="338400" cy="32256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F4A9EF0D-B7CC-47CA-8858-BB15C25871B0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2160" cy="162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2160" cy="565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sldNum" idx="5"/>
          </p:nvPr>
        </p:nvSpPr>
        <p:spPr>
          <a:xfrm>
            <a:off x="6328800" y="9296280"/>
            <a:ext cx="338400" cy="32256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5BFCAEC9-25F1-49DF-B94E-CF2C65889076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2160" cy="162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2160" cy="565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sldNum" idx="6"/>
          </p:nvPr>
        </p:nvSpPr>
        <p:spPr>
          <a:xfrm>
            <a:off x="6328800" y="9296280"/>
            <a:ext cx="338400" cy="32256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1526818A-6165-4B13-8C31-04292B1AE093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imulação controlada"/>
          <p:cNvSpPr/>
          <p:nvPr/>
        </p:nvSpPr>
        <p:spPr>
          <a:xfrm>
            <a:off x="2057400" y="2128680"/>
            <a:ext cx="6857280" cy="6328800"/>
          </a:xfrm>
          <a:prstGeom prst="roundRect">
            <a:avLst>
              <a:gd name="adj" fmla="val 15000"/>
            </a:avLst>
          </a:prstGeom>
          <a:solidFill>
            <a:schemeClr val="accent4">
              <a:lumOff val="-10220"/>
            </a:scheme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t">
            <a:noAutofit/>
          </a:bodyPr>
          <a:p>
            <a:pPr algn="ctr" defTabSz="584280">
              <a:lnSpc>
                <a:spcPct val="10000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Test Controlled Simulation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* IED *…"/>
          <p:cNvSpPr/>
          <p:nvPr/>
        </p:nvSpPr>
        <p:spPr>
          <a:xfrm>
            <a:off x="7010280" y="3546720"/>
            <a:ext cx="1675800" cy="3767760"/>
          </a:xfrm>
          <a:prstGeom prst="rect">
            <a:avLst/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noAutofit/>
          </a:bodyPr>
          <a:p>
            <a:pPr algn="ctr" defTabSz="584280">
              <a:lnSpc>
                <a:spcPct val="10000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ffffff"/>
                </a:solidFill>
                <a:latin typeface="Helvetica Neue Medium"/>
                <a:ea typeface="Helvetica Neue Medium"/>
              </a:rPr>
              <a:t>Algorithm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MU1"/>
          <p:cNvSpPr/>
          <p:nvPr/>
        </p:nvSpPr>
        <p:spPr>
          <a:xfrm>
            <a:off x="2286000" y="3545640"/>
            <a:ext cx="2743200" cy="3769560"/>
          </a:xfrm>
          <a:prstGeom prst="rect">
            <a:avLst/>
          </a:prstGeom>
          <a:solidFill>
            <a:srgbClr val="069a2e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noAutofit/>
          </a:bodyPr>
          <a:p>
            <a:pPr algn="ctr" defTabSz="584280">
              <a:lnSpc>
                <a:spcPct val="10000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ffffff"/>
                </a:solidFill>
                <a:latin typeface="Helvetica Neue Medium"/>
                <a:ea typeface="Helvetica Neue Medium"/>
              </a:rPr>
              <a:t>Merging Unit 1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algn="ctr" defTabSz="584280">
              <a:lnSpc>
                <a:spcPct val="10000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ffffff"/>
                </a:solidFill>
                <a:latin typeface="Helvetica Neue Medium"/>
                <a:ea typeface="Helvetica Neue Medium"/>
              </a:rPr>
              <a:t>Merging Unit 2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algn="ctr" defTabSz="584280">
              <a:lnSpc>
                <a:spcPct val="100000"/>
              </a:lnSpc>
              <a:tabLst>
                <a:tab algn="l" pos="0"/>
              </a:tabLst>
            </a:pP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algn="ctr" defTabSz="584280">
              <a:lnSpc>
                <a:spcPct val="100000"/>
              </a:lnSpc>
              <a:tabLst>
                <a:tab algn="l" pos="0"/>
              </a:tabLst>
            </a:pP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algn="ctr" defTabSz="584280">
              <a:lnSpc>
                <a:spcPct val="100000"/>
              </a:lnSpc>
              <a:tabLst>
                <a:tab algn="l" pos="0"/>
              </a:tabLst>
            </a:pP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algn="ctr" defTabSz="584280">
              <a:lnSpc>
                <a:spcPct val="100000"/>
              </a:lnSpc>
              <a:tabLst>
                <a:tab algn="l" pos="0"/>
              </a:tabLst>
            </a:pP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algn="ctr" defTabSz="584280">
              <a:lnSpc>
                <a:spcPct val="100000"/>
              </a:lnSpc>
              <a:tabLst>
                <a:tab algn="l" pos="0"/>
              </a:tabLst>
            </a:pP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algn="ctr" defTabSz="584280">
              <a:lnSpc>
                <a:spcPct val="10000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ffffff"/>
                </a:solidFill>
                <a:latin typeface="Helvetica Neue Medium"/>
                <a:ea typeface="Helvetica Neue Medium"/>
              </a:rPr>
              <a:t>Protection Relay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Linha"/>
          <p:cNvSpPr/>
          <p:nvPr/>
        </p:nvSpPr>
        <p:spPr>
          <a:xfrm>
            <a:off x="5303160" y="4389120"/>
            <a:ext cx="1707120" cy="360"/>
          </a:xfrm>
          <a:prstGeom prst="line">
            <a:avLst/>
          </a:prstGeom>
          <a:ln w="255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50760" rIns="5076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Helvetica Neue"/>
              <a:ea typeface="Helvetica Neue"/>
            </a:endParaRPr>
          </a:p>
        </p:txBody>
      </p:sp>
      <p:sp>
        <p:nvSpPr>
          <p:cNvPr id="34" name="Digital"/>
          <p:cNvSpPr/>
          <p:nvPr/>
        </p:nvSpPr>
        <p:spPr>
          <a:xfrm>
            <a:off x="5504760" y="3813120"/>
            <a:ext cx="1337760" cy="588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>
            <a:spAutoFit/>
          </a:bodyPr>
          <a:p>
            <a:pPr defTabSz="584280">
              <a:lnSpc>
                <a:spcPct val="100000"/>
              </a:lnSpc>
              <a:spcBef>
                <a:spcPts val="420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Digital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Linha"/>
          <p:cNvSpPr/>
          <p:nvPr/>
        </p:nvSpPr>
        <p:spPr>
          <a:xfrm flipH="1">
            <a:off x="5303160" y="6612480"/>
            <a:ext cx="2012040" cy="360"/>
          </a:xfrm>
          <a:prstGeom prst="line">
            <a:avLst/>
          </a:prstGeom>
          <a:ln w="255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50760" rIns="5076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Helvetica Neue"/>
              <a:ea typeface="Helvetica Neue"/>
            </a:endParaRPr>
          </a:p>
        </p:txBody>
      </p:sp>
      <p:sp>
        <p:nvSpPr>
          <p:cNvPr id="36" name="Digital"/>
          <p:cNvSpPr/>
          <p:nvPr/>
        </p:nvSpPr>
        <p:spPr>
          <a:xfrm>
            <a:off x="5522400" y="6023520"/>
            <a:ext cx="1337040" cy="588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>
            <a:spAutoFit/>
          </a:bodyPr>
          <a:p>
            <a:pPr defTabSz="584280">
              <a:lnSpc>
                <a:spcPct val="100000"/>
              </a:lnSpc>
              <a:spcBef>
                <a:spcPts val="420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Digital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"/>
          <p:cNvSpPr/>
          <p:nvPr/>
        </p:nvSpPr>
        <p:spPr>
          <a:xfrm>
            <a:off x="2880360" y="3198600"/>
            <a:ext cx="146304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Jetson Nano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"/>
          <p:cNvSpPr/>
          <p:nvPr/>
        </p:nvSpPr>
        <p:spPr>
          <a:xfrm>
            <a:off x="7086600" y="3200400"/>
            <a:ext cx="146304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Personal PC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"/>
          <p:cNvSpPr/>
          <p:nvPr/>
        </p:nvSpPr>
        <p:spPr>
          <a:xfrm>
            <a:off x="7010280" y="4208400"/>
            <a:ext cx="406080" cy="362880"/>
          </a:xfrm>
          <a:prstGeom prst="rect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Helvetica Neue Medium"/>
            </a:endParaRPr>
          </a:p>
        </p:txBody>
      </p:sp>
      <p:sp>
        <p:nvSpPr>
          <p:cNvPr id="40" name=""/>
          <p:cNvSpPr/>
          <p:nvPr/>
        </p:nvSpPr>
        <p:spPr>
          <a:xfrm>
            <a:off x="7010280" y="6400800"/>
            <a:ext cx="406080" cy="362880"/>
          </a:xfrm>
          <a:prstGeom prst="rect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Helvetica Neue Medium"/>
            </a:endParaRPr>
          </a:p>
        </p:txBody>
      </p:sp>
      <p:sp>
        <p:nvSpPr>
          <p:cNvPr id="41" name=""/>
          <p:cNvSpPr/>
          <p:nvPr/>
        </p:nvSpPr>
        <p:spPr>
          <a:xfrm>
            <a:off x="4896360" y="4208400"/>
            <a:ext cx="406080" cy="362880"/>
          </a:xfrm>
          <a:prstGeom prst="rect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Helvetica Neue Medium"/>
            </a:endParaRPr>
          </a:p>
        </p:txBody>
      </p:sp>
      <p:sp>
        <p:nvSpPr>
          <p:cNvPr id="42" name=""/>
          <p:cNvSpPr/>
          <p:nvPr/>
        </p:nvSpPr>
        <p:spPr>
          <a:xfrm>
            <a:off x="4896360" y="6400800"/>
            <a:ext cx="406080" cy="362880"/>
          </a:xfrm>
          <a:prstGeom prst="rect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Helvetica Neue Medium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Application>LibreOffice/24.2.5.2$Linux_X86_64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2024-09-22T21:30:00Z</dcterms:modified>
  <cp:revision>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