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Protection Relay and IEC 61850-9-2 Sampled Values (SV)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Summarize key points</a:t>
            </a:r>
          </a:p>
          <a:p>
            <a:r>
              <a:t>- Open the floor for questions and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Protection Relay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Definition: A protection relay is a device that detects abnormal conditions in electrical circuits and triggers protective actions.</a:t>
            </a:r>
          </a:p>
          <a:p>
            <a:r>
              <a:t>- Importance of Protection Relays in Power Systems</a:t>
            </a:r>
          </a:p>
          <a:p>
            <a:r>
              <a:t>- Key Functions of Protection Relays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IEC 61850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IEC 61850</a:t>
            </a:r>
          </a:p>
          <a:p>
            <a:r>
              <a:t>- Purpose: To standardize communication within substations and integration of various devices.</a:t>
            </a:r>
          </a:p>
          <a:p>
            <a:r>
              <a:t>- Key Components of IEC 61850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IEC 61850-9-2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IEC 61850-9-2</a:t>
            </a:r>
          </a:p>
          <a:p>
            <a:r>
              <a:t>- Focus on the sampled values (SV) aspect</a:t>
            </a:r>
          </a:p>
          <a:p>
            <a:r>
              <a:t>- Importance of SV in power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Sampled Values (SV) in IEC 61850-9-2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Definition: SV refers to the process of sampling analog signals and transmitting them digitally.</a:t>
            </a:r>
          </a:p>
          <a:p>
            <a:r>
              <a:t>- Purpose of SV in Power Systems</a:t>
            </a:r>
          </a:p>
          <a:p>
            <a:r>
              <a:t>- Key Parameters Captured by Sampled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Discuss the digital representation of SV data</a:t>
            </a:r>
          </a:p>
          <a:p>
            <a:r>
              <a:t>- Importance of accurate data representation for effective protection</a:t>
            </a:r>
          </a:p>
          <a:p>
            <a:r>
              <a:t>- Compatibility with different devices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IEC 61850-9-2 SV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Explain the communication protocols for SV in IEC 61850-9-2</a:t>
            </a:r>
          </a:p>
          <a:p>
            <a:r>
              <a:t>- Real-time communication requirements</a:t>
            </a:r>
          </a:p>
          <a:p>
            <a:r>
              <a:t>- Interoperability with other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Discuss challenges in implementing IEC 61850-9-2 SV</a:t>
            </a:r>
          </a:p>
          <a:p>
            <a:r>
              <a:t>- Address compatibility issues</a:t>
            </a:r>
          </a:p>
          <a:p>
            <a:r>
              <a:t>- Importance of proper training for operators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Showcase real-world examples of successful implementations</a:t>
            </a:r>
          </a:p>
          <a:p>
            <a:r>
              <a:t>- Highlight benefits and lessons learned from case studies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