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1" r:id="rId9"/>
    <p:sldMasterId id="2147483662" r:id="rId10"/>
    <p:sldMasterId id="2147483663" r:id="rId11"/>
    <p:sldMasterId id="2147483664" r:id="rId12"/>
    <p:sldMasterId id="2147483665" r:id="rId13"/>
    <p:sldMasterId id="2147483666" r:id="rId14"/>
    <p:sldMasterId id="2147483667" r:id="rId15"/>
  </p:sldMasterIdLst>
  <p:sldIdLst>
    <p:sldId id="256" r:id="rId16"/>
  </p:sldIdLst>
  <p:sldSz cx="13004800" cy="97536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" Target="slides/slide1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ítulo/marcas/vídeo em dire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2520" cy="565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BB9B854-DA39-4EDC-8A95-AD2424DAEB67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Mar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2520" cy="565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0AA5B9-1BE4-4D5D-8B57-B59AB60C5559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Fotografia 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2520" cy="565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75126D-30EE-43C6-9BD9-F209F2D2A1A6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2520" cy="565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7F9F854-73E4-49B8-9F37-6BD55BEA7845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2520" cy="565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2B3FA0-8FC2-40BC-9247-1FA7EB03A6E5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V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2520" cy="565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0B6FC5-1F5E-46A0-93C0-B939CB516452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2520" cy="565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>
          <a:xfrm>
            <a:off x="6328800" y="9296280"/>
            <a:ext cx="338760" cy="341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AED649EA-657F-457A-8849-797C8803D94F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2520" cy="565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sldNum" idx="10"/>
          </p:nvPr>
        </p:nvSpPr>
        <p:spPr>
          <a:xfrm>
            <a:off x="6328800" y="9296280"/>
            <a:ext cx="338760" cy="322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C145B285-A2F9-4E43-A6E8-3288D9A359D8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2520" cy="565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11"/>
          </p:nvPr>
        </p:nvSpPr>
        <p:spPr>
          <a:xfrm>
            <a:off x="6328800" y="9296280"/>
            <a:ext cx="338760" cy="322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DDB73B67-F744-4FF6-A6C0-86DC9F426AD5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2520" cy="565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 idx="12"/>
          </p:nvPr>
        </p:nvSpPr>
        <p:spPr>
          <a:xfrm>
            <a:off x="6328800" y="9296280"/>
            <a:ext cx="338760" cy="322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F4943BEC-5706-4FC8-B52F-B3D2F60FDFEC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2520" cy="565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13"/>
          </p:nvPr>
        </p:nvSpPr>
        <p:spPr>
          <a:xfrm>
            <a:off x="6328800" y="9296280"/>
            <a:ext cx="338760" cy="341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2E561B9F-CA6D-4031-9A65-FE9DA9177ADB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2520" cy="565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14"/>
          </p:nvPr>
        </p:nvSpPr>
        <p:spPr>
          <a:xfrm>
            <a:off x="6328800" y="9296280"/>
            <a:ext cx="338760" cy="341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642E92E0-6FAB-401C-87C3-1D70067E1120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2520" cy="565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2"/>
          </p:nvPr>
        </p:nvSpPr>
        <p:spPr>
          <a:xfrm>
            <a:off x="6328800" y="9296280"/>
            <a:ext cx="338760" cy="322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2D46A02A-FCD6-4DD2-825D-9BC18536076D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2520" cy="565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sldNum" idx="3"/>
          </p:nvPr>
        </p:nvSpPr>
        <p:spPr>
          <a:xfrm>
            <a:off x="6328800" y="9296280"/>
            <a:ext cx="338760" cy="322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9757972B-F890-43B3-9602-62506EDDF2C0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2520" cy="565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sldNum" idx="4"/>
          </p:nvPr>
        </p:nvSpPr>
        <p:spPr>
          <a:xfrm>
            <a:off x="6328800" y="9296280"/>
            <a:ext cx="338760" cy="322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8FD8153C-12F1-41C9-BDD5-625430269691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2520" cy="565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sldNum" idx="5"/>
          </p:nvPr>
        </p:nvSpPr>
        <p:spPr>
          <a:xfrm>
            <a:off x="6328800" y="9296280"/>
            <a:ext cx="338760" cy="322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1E462490-D16B-4D4C-8508-46DF202EBF56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2520" cy="565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sldNum" idx="6"/>
          </p:nvPr>
        </p:nvSpPr>
        <p:spPr>
          <a:xfrm>
            <a:off x="6328800" y="9296280"/>
            <a:ext cx="338760" cy="322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4A1FA4DE-C657-4405-BDCA-17855BB3F833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ldNum" idx="7"/>
          </p:nvPr>
        </p:nvSpPr>
        <p:spPr>
          <a:xfrm>
            <a:off x="6328800" y="9296280"/>
            <a:ext cx="338760" cy="322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83EC64E4-EAC3-46FB-ACFA-2DED750E7F29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2520" cy="565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8"/>
          </p:nvPr>
        </p:nvSpPr>
        <p:spPr>
          <a:xfrm>
            <a:off x="6328800" y="9296280"/>
            <a:ext cx="338760" cy="322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61F29797-49CA-4D23-AD1E-C0CADD6BB6AE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2520" cy="565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9"/>
          </p:nvPr>
        </p:nvSpPr>
        <p:spPr>
          <a:xfrm>
            <a:off x="6328800" y="9296280"/>
            <a:ext cx="338760" cy="322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54C2005A-2AAA-4C1C-A375-599AA4F415A1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imulação controlada"/>
          <p:cNvSpPr/>
          <p:nvPr/>
        </p:nvSpPr>
        <p:spPr>
          <a:xfrm>
            <a:off x="2286000" y="2128680"/>
            <a:ext cx="6629040" cy="6329160"/>
          </a:xfrm>
          <a:prstGeom prst="roundRect">
            <a:avLst>
              <a:gd name="adj" fmla="val 15000"/>
            </a:avLst>
          </a:prstGeom>
          <a:solidFill>
            <a:schemeClr val="accent4">
              <a:lumOff val="-1022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t">
            <a:noAutofit/>
          </a:bodyPr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Test Controlled Simulation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* IED *…"/>
          <p:cNvSpPr/>
          <p:nvPr/>
        </p:nvSpPr>
        <p:spPr>
          <a:xfrm>
            <a:off x="7010280" y="3546720"/>
            <a:ext cx="1676160" cy="376812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Algorithm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MU1"/>
          <p:cNvSpPr/>
          <p:nvPr/>
        </p:nvSpPr>
        <p:spPr>
          <a:xfrm>
            <a:off x="2743200" y="3544920"/>
            <a:ext cx="2559600" cy="3769920"/>
          </a:xfrm>
          <a:prstGeom prst="rect">
            <a:avLst/>
          </a:prstGeom>
          <a:solidFill>
            <a:srgbClr val="069a2e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Publisher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Subscriber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Linha"/>
          <p:cNvSpPr/>
          <p:nvPr/>
        </p:nvSpPr>
        <p:spPr>
          <a:xfrm>
            <a:off x="5303160" y="4389120"/>
            <a:ext cx="1707120" cy="360"/>
          </a:xfrm>
          <a:prstGeom prst="line">
            <a:avLst/>
          </a:prstGeom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50760" rIns="5076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sp>
        <p:nvSpPr>
          <p:cNvPr id="57" name="Digital"/>
          <p:cNvSpPr/>
          <p:nvPr/>
        </p:nvSpPr>
        <p:spPr>
          <a:xfrm>
            <a:off x="5504760" y="3812400"/>
            <a:ext cx="1338120" cy="59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defTabSz="584280">
              <a:lnSpc>
                <a:spcPct val="100000"/>
              </a:lnSpc>
              <a:spcBef>
                <a:spcPts val="42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Digital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Linha"/>
          <p:cNvSpPr/>
          <p:nvPr/>
        </p:nvSpPr>
        <p:spPr>
          <a:xfrm flipH="1">
            <a:off x="5303160" y="6612480"/>
            <a:ext cx="2012040" cy="360"/>
          </a:xfrm>
          <a:prstGeom prst="line">
            <a:avLst/>
          </a:prstGeom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50760" rIns="5076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sp>
        <p:nvSpPr>
          <p:cNvPr id="59" name="Digital"/>
          <p:cNvSpPr/>
          <p:nvPr/>
        </p:nvSpPr>
        <p:spPr>
          <a:xfrm>
            <a:off x="5522400" y="6022800"/>
            <a:ext cx="1337400" cy="59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defTabSz="584280">
              <a:lnSpc>
                <a:spcPct val="100000"/>
              </a:lnSpc>
              <a:spcBef>
                <a:spcPts val="42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Digital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3200400" y="3198600"/>
            <a:ext cx="14634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Jetson Nano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7086600" y="3200400"/>
            <a:ext cx="14634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Personal PC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7010280" y="4208400"/>
            <a:ext cx="406440" cy="36324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Helvetica Neue Medium"/>
            </a:endParaRPr>
          </a:p>
        </p:txBody>
      </p:sp>
      <p:sp>
        <p:nvSpPr>
          <p:cNvPr id="63" name=""/>
          <p:cNvSpPr/>
          <p:nvPr/>
        </p:nvSpPr>
        <p:spPr>
          <a:xfrm>
            <a:off x="7010280" y="6400800"/>
            <a:ext cx="406440" cy="36324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Helvetica Neue Medium"/>
            </a:endParaRPr>
          </a:p>
        </p:txBody>
      </p:sp>
      <p:sp>
        <p:nvSpPr>
          <p:cNvPr id="64" name=""/>
          <p:cNvSpPr/>
          <p:nvPr/>
        </p:nvSpPr>
        <p:spPr>
          <a:xfrm>
            <a:off x="4896360" y="4208400"/>
            <a:ext cx="406440" cy="36324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Helvetica Neue Medium"/>
            </a:endParaRPr>
          </a:p>
        </p:txBody>
      </p:sp>
      <p:sp>
        <p:nvSpPr>
          <p:cNvPr id="65" name=""/>
          <p:cNvSpPr/>
          <p:nvPr/>
        </p:nvSpPr>
        <p:spPr>
          <a:xfrm>
            <a:off x="4896360" y="6400800"/>
            <a:ext cx="406440" cy="36324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Helvetica Neue Medium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LibreOffice/24.2.5.2$Linux_X86_64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2024-09-21T00:59:42Z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