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Nível um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1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Nível um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9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aminho de areia entre duas colinas que termina no mar"/>
          <p:cNvSpPr/>
          <p:nvPr>
            <p:ph type="pic" sz="quarter" idx="21"/>
          </p:nvPr>
        </p:nvSpPr>
        <p:spPr>
          <a:xfrm>
            <a:off x="6556375" y="5092700"/>
            <a:ext cx="565785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Garça‑real em voo a baixa altitude sobre uma praia com uma pequena vedação em primeiro plano"/>
          <p:cNvSpPr/>
          <p:nvPr>
            <p:ph type="pic" sz="half" idx="22"/>
          </p:nvPr>
        </p:nvSpPr>
        <p:spPr>
          <a:xfrm>
            <a:off x="6718300" y="749300"/>
            <a:ext cx="5334000" cy="533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Vista da praia e do mar de uma duna de areia com vegetação rasteira"/>
          <p:cNvSpPr/>
          <p:nvPr>
            <p:ph type="pic" idx="23"/>
          </p:nvPr>
        </p:nvSpPr>
        <p:spPr>
          <a:xfrm>
            <a:off x="-2832100" y="889000"/>
            <a:ext cx="119634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Manuel Macieira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–Manuel Macieira</a:t>
            </a:r>
          </a:p>
        </p:txBody>
      </p:sp>
      <p:sp>
        <p:nvSpPr>
          <p:cNvPr id="112" name="“Digite aqui uma citação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aqui uma citação.” </a:t>
            </a:r>
          </a:p>
        </p:txBody>
      </p:sp>
      <p:sp>
        <p:nvSpPr>
          <p:cNvPr id="11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sta da praia e do mar de uma duna de areia com vegetação rasteira"/>
          <p:cNvSpPr/>
          <p:nvPr>
            <p:ph type="pic" idx="21"/>
          </p:nvPr>
        </p:nvSpPr>
        <p:spPr>
          <a:xfrm>
            <a:off x="-1308100" y="-50800"/>
            <a:ext cx="14782800" cy="985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sta da praia e do mar de uma duna de areia com vegetação rasteira"/>
          <p:cNvSpPr/>
          <p:nvPr>
            <p:ph type="pic" idx="21"/>
          </p:nvPr>
        </p:nvSpPr>
        <p:spPr>
          <a:xfrm>
            <a:off x="1625600" y="374650"/>
            <a:ext cx="9753600" cy="650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2" name="Nível um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2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arça‑real em voo a baixa altitude sobre uma praia com uma pequena vedação em primeiro plano"/>
          <p:cNvSpPr/>
          <p:nvPr>
            <p:ph type="pic" idx="21"/>
          </p:nvPr>
        </p:nvSpPr>
        <p:spPr>
          <a:xfrm>
            <a:off x="6375400" y="635000"/>
            <a:ext cx="82169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um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to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5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aminho de areia entre duas colinas que termina no mar"/>
          <p:cNvSpPr/>
          <p:nvPr>
            <p:ph type="pic" idx="21"/>
          </p:nvPr>
        </p:nvSpPr>
        <p:spPr>
          <a:xfrm>
            <a:off x="3810000" y="25908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um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68" name="Número do diapositivo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/marcas/vídeo em diret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76" name="Nível um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77" name="Número do diapositivo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/marcas/vídeo em dire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85" name="Nível um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86" name="Número do diapositivo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um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imulação controlada"/>
          <p:cNvSpPr/>
          <p:nvPr/>
        </p:nvSpPr>
        <p:spPr>
          <a:xfrm>
            <a:off x="1383453" y="2128520"/>
            <a:ext cx="3901370" cy="5301173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Simulação controlada</a:t>
            </a:r>
          </a:p>
        </p:txBody>
      </p:sp>
      <p:sp>
        <p:nvSpPr>
          <p:cNvPr id="138" name="* IED *…"/>
          <p:cNvSpPr/>
          <p:nvPr/>
        </p:nvSpPr>
        <p:spPr>
          <a:xfrm>
            <a:off x="5867400" y="3307080"/>
            <a:ext cx="1733915" cy="31394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* IED *</a:t>
            </a:r>
          </a:p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computador</a:t>
            </a:r>
          </a:p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+</a:t>
            </a:r>
          </a:p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algoritmo</a:t>
            </a:r>
          </a:p>
        </p:txBody>
      </p:sp>
      <p:sp>
        <p:nvSpPr>
          <p:cNvPr id="139" name="MU1"/>
          <p:cNvSpPr/>
          <p:nvPr/>
        </p:nvSpPr>
        <p:spPr>
          <a:xfrm>
            <a:off x="2567093" y="3447626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MU1</a:t>
            </a:r>
          </a:p>
        </p:txBody>
      </p:sp>
      <p:sp>
        <p:nvSpPr>
          <p:cNvPr id="140" name="MU2"/>
          <p:cNvSpPr/>
          <p:nvPr/>
        </p:nvSpPr>
        <p:spPr>
          <a:xfrm>
            <a:off x="2567093" y="5105400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MU2</a:t>
            </a:r>
          </a:p>
        </p:txBody>
      </p:sp>
      <p:sp>
        <p:nvSpPr>
          <p:cNvPr id="141" name="Linha"/>
          <p:cNvSpPr/>
          <p:nvPr/>
        </p:nvSpPr>
        <p:spPr>
          <a:xfrm>
            <a:off x="3784798" y="4175374"/>
            <a:ext cx="20524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" name="Digital"/>
          <p:cNvSpPr txBox="1"/>
          <p:nvPr/>
        </p:nvSpPr>
        <p:spPr>
          <a:xfrm>
            <a:off x="4226949" y="3606562"/>
            <a:ext cx="1250595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Digital</a:t>
            </a:r>
          </a:p>
        </p:txBody>
      </p:sp>
      <p:sp>
        <p:nvSpPr>
          <p:cNvPr id="143" name="Linha"/>
          <p:cNvSpPr/>
          <p:nvPr/>
        </p:nvSpPr>
        <p:spPr>
          <a:xfrm>
            <a:off x="3826037" y="5846694"/>
            <a:ext cx="2052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" name="Digital"/>
          <p:cNvSpPr txBox="1"/>
          <p:nvPr/>
        </p:nvSpPr>
        <p:spPr>
          <a:xfrm>
            <a:off x="4268188" y="5277882"/>
            <a:ext cx="125059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Digital</a:t>
            </a:r>
          </a:p>
        </p:txBody>
      </p:sp>
      <p:sp>
        <p:nvSpPr>
          <p:cNvPr id="145" name="Linha"/>
          <p:cNvSpPr/>
          <p:nvPr/>
        </p:nvSpPr>
        <p:spPr>
          <a:xfrm>
            <a:off x="7637003" y="4955067"/>
            <a:ext cx="23796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" name="Digital???"/>
          <p:cNvSpPr txBox="1"/>
          <p:nvPr/>
        </p:nvSpPr>
        <p:spPr>
          <a:xfrm>
            <a:off x="7862583" y="4333002"/>
            <a:ext cx="1928470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Digital???</a:t>
            </a:r>
          </a:p>
        </p:txBody>
      </p:sp>
      <p:sp>
        <p:nvSpPr>
          <p:cNvPr id="147" name="log"/>
          <p:cNvSpPr/>
          <p:nvPr/>
        </p:nvSpPr>
        <p:spPr>
          <a:xfrm>
            <a:off x="6197202" y="7044655"/>
            <a:ext cx="1074310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</a:t>
            </a:r>
          </a:p>
        </p:txBody>
      </p:sp>
      <p:sp>
        <p:nvSpPr>
          <p:cNvPr id="148" name="Linha"/>
          <p:cNvSpPr/>
          <p:nvPr/>
        </p:nvSpPr>
        <p:spPr>
          <a:xfrm>
            <a:off x="6734357" y="6459177"/>
            <a:ext cx="1" cy="572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Protecção"/>
          <p:cNvSpPr/>
          <p:nvPr/>
        </p:nvSpPr>
        <p:spPr>
          <a:xfrm>
            <a:off x="10052320" y="3990832"/>
            <a:ext cx="1928471" cy="192847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Protecção</a:t>
            </a:r>
          </a:p>
        </p:txBody>
      </p:sp>
      <p:sp>
        <p:nvSpPr>
          <p:cNvPr id="150" name="log"/>
          <p:cNvSpPr/>
          <p:nvPr/>
        </p:nvSpPr>
        <p:spPr>
          <a:xfrm>
            <a:off x="10479401" y="6521416"/>
            <a:ext cx="1074310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</a:t>
            </a:r>
          </a:p>
        </p:txBody>
      </p:sp>
      <p:sp>
        <p:nvSpPr>
          <p:cNvPr id="151" name="Linha"/>
          <p:cNvSpPr/>
          <p:nvPr/>
        </p:nvSpPr>
        <p:spPr>
          <a:xfrm>
            <a:off x="11016555" y="5935937"/>
            <a:ext cx="1" cy="5728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" name="sim…"/>
          <p:cNvSpPr/>
          <p:nvPr/>
        </p:nvSpPr>
        <p:spPr>
          <a:xfrm>
            <a:off x="499171" y="3349896"/>
            <a:ext cx="1250596" cy="1650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sim</a:t>
            </a:r>
          </a:p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</a:t>
            </a:r>
          </a:p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(txt)</a:t>
            </a:r>
          </a:p>
        </p:txBody>
      </p:sp>
      <p:sp>
        <p:nvSpPr>
          <p:cNvPr id="153" name="Linha"/>
          <p:cNvSpPr/>
          <p:nvPr/>
        </p:nvSpPr>
        <p:spPr>
          <a:xfrm>
            <a:off x="1790831" y="4175374"/>
            <a:ext cx="8204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