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2" r:id="rId4"/>
    <p:sldId id="294" r:id="rId5"/>
    <p:sldId id="295" r:id="rId6"/>
    <p:sldId id="363" r:id="rId7"/>
    <p:sldId id="389" r:id="rId8"/>
    <p:sldId id="413" r:id="rId9"/>
    <p:sldId id="299" r:id="rId10"/>
    <p:sldId id="390" r:id="rId11"/>
    <p:sldId id="394" r:id="rId12"/>
    <p:sldId id="387" r:id="rId13"/>
    <p:sldId id="395" r:id="rId14"/>
    <p:sldId id="388" r:id="rId15"/>
    <p:sldId id="396" r:id="rId16"/>
    <p:sldId id="293" r:id="rId17"/>
    <p:sldId id="392" r:id="rId18"/>
    <p:sldId id="385" r:id="rId19"/>
    <p:sldId id="400" r:id="rId20"/>
    <p:sldId id="402" r:id="rId21"/>
    <p:sldId id="403" r:id="rId22"/>
    <p:sldId id="414" r:id="rId23"/>
    <p:sldId id="399" r:id="rId24"/>
    <p:sldId id="297" r:id="rId25"/>
    <p:sldId id="386" r:id="rId26"/>
    <p:sldId id="368" r:id="rId27"/>
    <p:sldId id="391" r:id="rId28"/>
    <p:sldId id="393" r:id="rId29"/>
    <p:sldId id="397" r:id="rId30"/>
    <p:sldId id="398" r:id="rId31"/>
    <p:sldId id="415" r:id="rId32"/>
    <p:sldId id="416" r:id="rId33"/>
    <p:sldId id="401" r:id="rId34"/>
    <p:sldId id="417" r:id="rId35"/>
    <p:sldId id="418" r:id="rId36"/>
    <p:sldId id="419" r:id="rId37"/>
    <p:sldId id="404" r:id="rId38"/>
    <p:sldId id="420" r:id="rId39"/>
    <p:sldId id="421" r:id="rId40"/>
    <p:sldId id="405" r:id="rId41"/>
    <p:sldId id="406" r:id="rId42"/>
    <p:sldId id="261" r:id="rId4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74" autoAdjust="0"/>
  </p:normalViewPr>
  <p:slideViewPr>
    <p:cSldViewPr>
      <p:cViewPr varScale="1">
        <p:scale>
          <a:sx n="158" d="100"/>
          <a:sy n="158" d="100"/>
        </p:scale>
        <p:origin x="30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12502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563638"/>
            <a:ext cx="3672408" cy="234208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Containers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Agendamento</a:t>
            </a:r>
            <a:b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no Kubernetes</a:t>
            </a:r>
            <a:endParaRPr lang="pt-BR" sz="2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Tarefa de agendamento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77765-F430-427D-BF47-9CE436822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470" y="1063229"/>
            <a:ext cx="4225060" cy="3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9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logs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scheduler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B7632-46F5-4854-A781-0647A39F0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8634" cy="31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Labels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3648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Labels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são pares chave-valor associados a objetos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(p.ex.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Utilizados para identificar atributos relevantes para usuários e administradores do Kubernetes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Podem ser criados e/ou adicionados a qualquer momento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403648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Podem ser utilizados para criar subgrupos de objetos</a:t>
            </a:r>
          </a:p>
        </p:txBody>
      </p:sp>
    </p:spTree>
    <p:extLst>
      <p:ext uri="{BB962C8B-B14F-4D97-AF65-F5344CB8AC3E}">
        <p14:creationId xmlns:p14="http://schemas.microsoft.com/office/powerpoint/2010/main" val="346542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Labels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frequentemente utilizados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C09CA-185A-40B0-93D1-A63B5EB4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063229"/>
            <a:ext cx="6984776" cy="33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4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Selectors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3648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Label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selectors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são métodos de identificação de conjuntos de objetos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Primitiva básica de agrupamento no Kubernetes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Podem ser exigidos múltiplos requerimentos em um mesmo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selector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agrupados via AND lógico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403648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Podem ser baseados em igualdade (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equality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) ou conjunto (set)</a:t>
            </a:r>
          </a:p>
        </p:txBody>
      </p:sp>
    </p:spTree>
    <p:extLst>
      <p:ext uri="{BB962C8B-B14F-4D97-AF65-F5344CB8AC3E}">
        <p14:creationId xmlns:p14="http://schemas.microsoft.com/office/powerpoint/2010/main" val="131888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Equality-based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DF6F94-D9A2-4940-811D-375B09FD44B4}"/>
              </a:ext>
            </a:extLst>
          </p:cNvPr>
          <p:cNvGrpSpPr/>
          <p:nvPr/>
        </p:nvGrpSpPr>
        <p:grpSpPr>
          <a:xfrm>
            <a:off x="683568" y="1063228"/>
            <a:ext cx="7735946" cy="3164705"/>
            <a:chOff x="898608" y="1521231"/>
            <a:chExt cx="10209364" cy="46583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FA3BF7-A80E-4FAB-9F39-B4F838266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608" y="1521231"/>
              <a:ext cx="3658111" cy="12384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D961BC-C4D2-4252-92EA-8D8ECA3B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8700" y="1521231"/>
              <a:ext cx="6249272" cy="465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54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Set-based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B1BD9-A003-4134-A5CC-1DFF842F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05" y="1148912"/>
            <a:ext cx="6659823" cy="28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5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Taints e tolerations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3648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Afinidade é uma propriedade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que pode atraí-los a um conjunto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Taints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fazem o oposto: permitem que um node afaste um conjunto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Ambos podem ser usados em conjunto para garantir que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sejam alocados em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apropriados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403648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Tolerations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são aplicados 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e permitem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scheduling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compatíveis</a:t>
            </a:r>
          </a:p>
        </p:txBody>
      </p:sp>
    </p:spTree>
    <p:extLst>
      <p:ext uri="{BB962C8B-B14F-4D97-AF65-F5344CB8AC3E}">
        <p14:creationId xmlns:p14="http://schemas.microsoft.com/office/powerpoint/2010/main" val="143385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Por que utilizar?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683568" y="1275606"/>
            <a:ext cx="3168352" cy="857250"/>
          </a:xfrm>
          <a:prstGeom prst="roundRect">
            <a:avLst>
              <a:gd name="adj" fmla="val 6723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dedicados a um grupo de usuários ou função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80DEB6-7EC3-437C-8524-FD1964656E4E}"/>
              </a:ext>
            </a:extLst>
          </p:cNvPr>
          <p:cNvSpPr/>
          <p:nvPr/>
        </p:nvSpPr>
        <p:spPr>
          <a:xfrm>
            <a:off x="2699792" y="2283718"/>
            <a:ext cx="3168352" cy="857250"/>
          </a:xfrm>
          <a:prstGeom prst="roundRect">
            <a:avLst>
              <a:gd name="adj" fmla="val 6723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com hardware especializado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723925-27F5-46DB-B12A-A276EAB77819}"/>
              </a:ext>
            </a:extLst>
          </p:cNvPr>
          <p:cNvSpPr/>
          <p:nvPr/>
        </p:nvSpPr>
        <p:spPr>
          <a:xfrm>
            <a:off x="4644008" y="3291830"/>
            <a:ext cx="3168352" cy="857250"/>
          </a:xfrm>
          <a:prstGeom prst="roundRect">
            <a:avLst>
              <a:gd name="adj" fmla="val 6723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Remoção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baseada em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taints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(p.ex., em caso de problemas)</a:t>
            </a:r>
          </a:p>
        </p:txBody>
      </p:sp>
    </p:spTree>
    <p:extLst>
      <p:ext uri="{BB962C8B-B14F-4D97-AF65-F5344CB8AC3E}">
        <p14:creationId xmlns:p14="http://schemas.microsoft.com/office/powerpoint/2010/main" val="388392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Aplicando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taints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tolerations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02DB9-4F42-4F69-A3D3-9F4B0903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95" y="1544776"/>
            <a:ext cx="4495210" cy="20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03598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kube-scheduler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Labels e 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Taints, tolerations e afinidade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Requests e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DaemonSets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Static Pods</a:t>
            </a:r>
          </a:p>
        </p:txBody>
      </p:sp>
    </p:spTree>
    <p:extLst>
      <p:ext uri="{BB962C8B-B14F-4D97-AF65-F5344CB8AC3E}">
        <p14:creationId xmlns:p14="http://schemas.microsoft.com/office/powerpoint/2010/main" val="71167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Efeitos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taints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3193142" y="1413224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NoSchedule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32037D-8F03-42F0-B33D-7A5A32A5D666}"/>
              </a:ext>
            </a:extLst>
          </p:cNvPr>
          <p:cNvSpPr/>
          <p:nvPr/>
        </p:nvSpPr>
        <p:spPr>
          <a:xfrm>
            <a:off x="3193142" y="2165773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PreferNoSchedule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3A02EF-6DA5-4F81-BE53-4276F768953D}"/>
              </a:ext>
            </a:extLst>
          </p:cNvPr>
          <p:cNvSpPr/>
          <p:nvPr/>
        </p:nvSpPr>
        <p:spPr>
          <a:xfrm>
            <a:off x="3198495" y="2918322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NoExecute</a:t>
            </a:r>
          </a:p>
        </p:txBody>
      </p:sp>
    </p:spTree>
    <p:extLst>
      <p:ext uri="{BB962C8B-B14F-4D97-AF65-F5344CB8AC3E}">
        <p14:creationId xmlns:p14="http://schemas.microsoft.com/office/powerpoint/2010/main" val="132141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Efeitos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taints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AF32E-F9DC-4C2A-9ED0-3BCC03B13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68" y="1135144"/>
            <a:ext cx="6964297" cy="32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7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Pergunta: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578785" y="1779662"/>
            <a:ext cx="5976664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Há algum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taint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aplicado a algum dos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nodes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do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51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Assinalando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nodes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979712" y="1707654"/>
            <a:ext cx="2370925" cy="792088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D18A21-B298-44C5-9889-EC282961254E}"/>
              </a:ext>
            </a:extLst>
          </p:cNvPr>
          <p:cNvSpPr/>
          <p:nvPr/>
        </p:nvSpPr>
        <p:spPr>
          <a:xfrm>
            <a:off x="4560173" y="1707654"/>
            <a:ext cx="2370925" cy="792088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nodeSelector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45B30F-6B25-46EB-BA97-52442F54094D}"/>
              </a:ext>
            </a:extLst>
          </p:cNvPr>
          <p:cNvSpPr/>
          <p:nvPr/>
        </p:nvSpPr>
        <p:spPr>
          <a:xfrm>
            <a:off x="4560173" y="2711906"/>
            <a:ext cx="2370925" cy="792088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Afinidade e anti-afinidade com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67E674-EC58-431D-A3BB-07494A355C88}"/>
              </a:ext>
            </a:extLst>
          </p:cNvPr>
          <p:cNvSpPr/>
          <p:nvPr/>
        </p:nvSpPr>
        <p:spPr>
          <a:xfrm>
            <a:off x="1979711" y="2711906"/>
            <a:ext cx="2370925" cy="792088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Afinidade e anti-afinidade com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2972334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" y="-1"/>
            <a:ext cx="9125055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nodeName: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simples, mas limitado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C8241-A36C-4C53-86D9-74589F65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347614"/>
            <a:ext cx="2289405" cy="27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0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" y="-1"/>
            <a:ext cx="9125055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nodeSelector: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selecionando por características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9D912-7FBE-448F-8CC5-959402FC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1269209"/>
            <a:ext cx="2952328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7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Afinidade e anti-afinidade com relação 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nodes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578785" y="1563638"/>
            <a:ext cx="5976664" cy="936104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requiredDuringSchedulingIgnoredDuringExecution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0BA158-BFDD-4D95-8532-1E4A96794101}"/>
              </a:ext>
            </a:extLst>
          </p:cNvPr>
          <p:cNvSpPr/>
          <p:nvPr/>
        </p:nvSpPr>
        <p:spPr>
          <a:xfrm>
            <a:off x="1566333" y="2643758"/>
            <a:ext cx="5976664" cy="936104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preferredDuringSchedulingIgnoredDuringExecution</a:t>
            </a:r>
          </a:p>
        </p:txBody>
      </p:sp>
    </p:spTree>
    <p:extLst>
      <p:ext uri="{BB962C8B-B14F-4D97-AF65-F5344CB8AC3E}">
        <p14:creationId xmlns:p14="http://schemas.microsoft.com/office/powerpoint/2010/main" val="165146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" y="-1"/>
            <a:ext cx="9125055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Afinidade com relação 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CB35F-1EA4-4F9B-9598-AB917541D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1063229"/>
            <a:ext cx="6048672" cy="33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9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Um exemplo adicional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9354B-67D4-4302-8DA8-09CA90550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08" y="1059582"/>
            <a:ext cx="5544784" cy="34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76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" y="-1"/>
            <a:ext cx="9125055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Afinidade e anti-afinidade com relação 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CD1634-0335-43D4-8236-65AB212D2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42" y="1063849"/>
            <a:ext cx="4138113" cy="31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Componentes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control plane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3193142" y="1269208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etcd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32037D-8F03-42F0-B33D-7A5A32A5D666}"/>
              </a:ext>
            </a:extLst>
          </p:cNvPr>
          <p:cNvSpPr/>
          <p:nvPr/>
        </p:nvSpPr>
        <p:spPr>
          <a:xfrm>
            <a:off x="3193142" y="1989288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kube-apiserver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3A02EF-6DA5-4F81-BE53-4276F768953D}"/>
              </a:ext>
            </a:extLst>
          </p:cNvPr>
          <p:cNvSpPr/>
          <p:nvPr/>
        </p:nvSpPr>
        <p:spPr>
          <a:xfrm>
            <a:off x="3193142" y="2709368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kube-controller-manager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3193142" y="3429448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kube-scheduler</a:t>
            </a:r>
          </a:p>
        </p:txBody>
      </p:sp>
    </p:spTree>
    <p:extLst>
      <p:ext uri="{BB962C8B-B14F-4D97-AF65-F5344CB8AC3E}">
        <p14:creationId xmlns:p14="http://schemas.microsoft.com/office/powerpoint/2010/main" val="347013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" y="-1"/>
            <a:ext cx="9125055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Afinidade e anti-afinidade com relação 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6ADE7-BE72-4074-9679-0BEA9CCC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03598"/>
            <a:ext cx="3815780" cy="2071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A6A5B-8448-4557-AEC4-8C66AB48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136" y="2127457"/>
            <a:ext cx="3888432" cy="22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69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Um exemplo mais prático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578785" y="1779662"/>
            <a:ext cx="5976664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https://kubernetes.io/docs/concepts/scheduling-eviction/assign-pod-node/#more-practical-use-cases </a:t>
            </a:r>
          </a:p>
        </p:txBody>
      </p:sp>
    </p:spTree>
    <p:extLst>
      <p:ext uri="{BB962C8B-B14F-4D97-AF65-F5344CB8AC3E}">
        <p14:creationId xmlns:p14="http://schemas.microsoft.com/office/powerpoint/2010/main" val="418525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Requests e limits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3648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Pode-se opcionalmente especificar recursos ao criar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Requests dizem respeito aos recursos mínimos requeridos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Normalmente referem-se a CPU e RAM, mas há outros recursos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403648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Limits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indicam limites máximos que não devem ser ultrapassados</a:t>
            </a:r>
          </a:p>
        </p:txBody>
      </p:sp>
    </p:spTree>
    <p:extLst>
      <p:ext uri="{BB962C8B-B14F-4D97-AF65-F5344CB8AC3E}">
        <p14:creationId xmlns:p14="http://schemas.microsoft.com/office/powerpoint/2010/main" val="984355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Requests e limits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B5E5E-8972-4831-9A2B-72D2E1F2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89" y="987574"/>
            <a:ext cx="286462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8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Requests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limits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578785" y="1280852"/>
            <a:ext cx="5976664" cy="85725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Fundamental ajustar recursos corretamente em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clusters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de produção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E3A0CF-A105-490E-8424-CBF814F4D2AE}"/>
              </a:ext>
            </a:extLst>
          </p:cNvPr>
          <p:cNvSpPr/>
          <p:nvPr/>
        </p:nvSpPr>
        <p:spPr>
          <a:xfrm>
            <a:off x="1578785" y="2286341"/>
            <a:ext cx="5976664" cy="85725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Monitoramento com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metrics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20CE3-3485-43D3-A891-1DE1062D5857}"/>
              </a:ext>
            </a:extLst>
          </p:cNvPr>
          <p:cNvSpPr/>
          <p:nvPr/>
        </p:nvSpPr>
        <p:spPr>
          <a:xfrm>
            <a:off x="1578785" y="3291830"/>
            <a:ext cx="5976664" cy="85725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Limites de recursos podem ser configurados para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536075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DaemonSets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755576" y="1131590"/>
            <a:ext cx="3096344" cy="158417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Construto que permite garantir que todos (ou parte) dos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executem uma cópia de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720C6B-9482-43E1-B763-E5F755234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26429"/>
            <a:ext cx="4235681" cy="32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86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Alguns casos típicos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683568" y="1275606"/>
            <a:ext cx="3168352" cy="857250"/>
          </a:xfrm>
          <a:prstGeom prst="roundRect">
            <a:avLst>
              <a:gd name="adj" fmla="val 6723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Executar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daemon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 gestão de armazenamento em todos 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80DEB6-7EC3-437C-8524-FD1964656E4E}"/>
              </a:ext>
            </a:extLst>
          </p:cNvPr>
          <p:cNvSpPr/>
          <p:nvPr/>
        </p:nvSpPr>
        <p:spPr>
          <a:xfrm>
            <a:off x="2699792" y="2283718"/>
            <a:ext cx="3168352" cy="857250"/>
          </a:xfrm>
          <a:prstGeom prst="roundRect">
            <a:avLst>
              <a:gd name="adj" fmla="val 6723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Executar um coletor de logs em todos 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723925-27F5-46DB-B12A-A276EAB77819}"/>
              </a:ext>
            </a:extLst>
          </p:cNvPr>
          <p:cNvSpPr/>
          <p:nvPr/>
        </p:nvSpPr>
        <p:spPr>
          <a:xfrm>
            <a:off x="4644008" y="3291830"/>
            <a:ext cx="3168352" cy="857250"/>
          </a:xfrm>
          <a:prstGeom prst="roundRect">
            <a:avLst>
              <a:gd name="adj" fmla="val 6723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Executar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daemon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 monitoramento em todos 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3941649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Sintaxe YAML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62007-E7FE-4759-8495-2465DB1D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34" y="1063229"/>
            <a:ext cx="4078766" cy="32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83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Explorando alguns exemplos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32037D-8F03-42F0-B33D-7A5A32A5D666}"/>
              </a:ext>
            </a:extLst>
          </p:cNvPr>
          <p:cNvSpPr/>
          <p:nvPr/>
        </p:nvSpPr>
        <p:spPr>
          <a:xfrm>
            <a:off x="3198495" y="1779662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kube-proxy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3A02EF-6DA5-4F81-BE53-4276F768953D}"/>
              </a:ext>
            </a:extLst>
          </p:cNvPr>
          <p:cNvSpPr/>
          <p:nvPr/>
        </p:nvSpPr>
        <p:spPr>
          <a:xfrm>
            <a:off x="3198495" y="2529706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weave-net</a:t>
            </a:r>
          </a:p>
        </p:txBody>
      </p:sp>
    </p:spTree>
    <p:extLst>
      <p:ext uri="{BB962C8B-B14F-4D97-AF65-F5344CB8AC3E}">
        <p14:creationId xmlns:p14="http://schemas.microsoft.com/office/powerpoint/2010/main" val="2496992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Static pods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3648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Pods gerenciados diretamente pelo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kubelet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sem gestão pelo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apiserver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Pods espelho são criados no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apiserver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para visualização (não edição)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Outra alternativa é o download de um arquivo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manifest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via URL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403648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 ser criado com um arquivo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 manifest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em diretório específico</a:t>
            </a:r>
          </a:p>
        </p:txBody>
      </p:sp>
    </p:spTree>
    <p:extLst>
      <p:ext uri="{BB962C8B-B14F-4D97-AF65-F5344CB8AC3E}">
        <p14:creationId xmlns:p14="http://schemas.microsoft.com/office/powerpoint/2010/main" val="294875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 seguir...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578785" y="1779662"/>
            <a:ext cx="5976664" cy="100811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Como funciona o agendamento de pods no Kubernetes?</a:t>
            </a:r>
          </a:p>
        </p:txBody>
      </p:sp>
    </p:spTree>
    <p:extLst>
      <p:ext uri="{BB962C8B-B14F-4D97-AF65-F5344CB8AC3E}">
        <p14:creationId xmlns:p14="http://schemas.microsoft.com/office/powerpoint/2010/main" val="85204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Static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D9562-85E3-4B6C-A29B-4F55125A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98373" cy="31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46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Static pods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8398E-8F43-4D56-9CE1-D6893CD48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885"/>
            <a:ext cx="5704348" cy="31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27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003" cy="515756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858516"/>
            <a:ext cx="5698976" cy="1721346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Lato Black" panose="020F0A02020204030203" pitchFamily="34" charset="0"/>
              </a:rPr>
              <a:t>Agendamento</a:t>
            </a:r>
            <a:r>
              <a:rPr lang="en-US" sz="3200" dirty="0">
                <a:solidFill>
                  <a:schemeClr val="bg1"/>
                </a:solidFill>
                <a:latin typeface="Lato Black" panose="020F0A02020204030203" pitchFamily="34" charset="0"/>
              </a:rPr>
              <a:t> no Kubernetes</a:t>
            </a:r>
            <a:br>
              <a:rPr lang="pt-BR" sz="36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endParaRPr lang="pt-BR" sz="32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6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kube-scheduler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10278" y="127560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Processo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control plane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responsável por assinalar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 Nodes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9EECF-5972-4466-8A0F-87F8ECB6A7A2}"/>
              </a:ext>
            </a:extLst>
          </p:cNvPr>
          <p:cNvSpPr/>
          <p:nvPr/>
        </p:nvSpPr>
        <p:spPr>
          <a:xfrm>
            <a:off x="1110278" y="271576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Faz o rankeamento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válidos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3D9002-96EA-4258-900D-C7C0E865A21D}"/>
              </a:ext>
            </a:extLst>
          </p:cNvPr>
          <p:cNvSpPr/>
          <p:nvPr/>
        </p:nvSpPr>
        <p:spPr>
          <a:xfrm>
            <a:off x="4572000" y="127560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Determina quais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são válidos com base em requerimentos e recursos disponíveis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A2B52C-D5AB-45B4-ADAC-503DB2304B30}"/>
              </a:ext>
            </a:extLst>
          </p:cNvPr>
          <p:cNvSpPr/>
          <p:nvPr/>
        </p:nvSpPr>
        <p:spPr>
          <a:xfrm>
            <a:off x="4572000" y="271576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Múltiplos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schedulers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podem user utilizados: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kube-scheduler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é a implementação de referência</a:t>
            </a:r>
          </a:p>
        </p:txBody>
      </p:sp>
    </p:spTree>
    <p:extLst>
      <p:ext uri="{BB962C8B-B14F-4D97-AF65-F5344CB8AC3E}">
        <p14:creationId xmlns:p14="http://schemas.microsoft.com/office/powerpoint/2010/main" val="239697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O que ocorre se não tivermos um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scheduler?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64E38-9331-4A75-B44F-F37C7A2D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93202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8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Uma vez que ele é disponibilizado...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2AD54-974A-4E06-BA7D-8AEE9A46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93202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0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Análise do processo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scheduling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578785" y="1779662"/>
            <a:ext cx="5976664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https://www.alibabacloud.com/blog/a-brief-analysis-on-the-implementation-of-the-kubernetes-scheduler_595083 </a:t>
            </a:r>
          </a:p>
        </p:txBody>
      </p:sp>
    </p:spTree>
    <p:extLst>
      <p:ext uri="{BB962C8B-B14F-4D97-AF65-F5344CB8AC3E}">
        <p14:creationId xmlns:p14="http://schemas.microsoft.com/office/powerpoint/2010/main" val="187991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2400" b="1" dirty="0">
                <a:solidFill>
                  <a:srgbClr val="1C4587"/>
                </a:solidFill>
                <a:latin typeface="Lato" panose="020F0502020204030203" pitchFamily="34" charset="0"/>
              </a:rPr>
              <a:t>Visão geral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4D5D7-2202-486F-88F5-2B048592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63353"/>
            <a:ext cx="4896544" cy="32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8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E095C629324194D953859F4215BB" ma:contentTypeVersion="12" ma:contentTypeDescription="Create a new document." ma:contentTypeScope="" ma:versionID="00f35e169a488a5a752810dc4c2561a1">
  <xsd:schema xmlns:xsd="http://www.w3.org/2001/XMLSchema" xmlns:xs="http://www.w3.org/2001/XMLSchema" xmlns:p="http://schemas.microsoft.com/office/2006/metadata/properties" xmlns:ns2="410117fe-e06f-4b07-a982-17b163b02925" xmlns:ns3="ec28069c-8513-4908-8839-542478963306" targetNamespace="http://schemas.microsoft.com/office/2006/metadata/properties" ma:root="true" ma:fieldsID="8f2fc122d289c96cbeab6b4dd3e6c809" ns2:_="" ns3:_="">
    <xsd:import namespace="410117fe-e06f-4b07-a982-17b163b02925"/>
    <xsd:import namespace="ec28069c-8513-4908-8839-542478963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117fe-e06f-4b07-a982-17b163b02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8069c-8513-4908-8839-542478963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7317C-3BD7-48D6-B3D0-FB55ADF750F8}"/>
</file>

<file path=customXml/itemProps2.xml><?xml version="1.0" encoding="utf-8"?>
<ds:datastoreItem xmlns:ds="http://schemas.openxmlformats.org/officeDocument/2006/customXml" ds:itemID="{906AF8A0-9C64-4979-B70B-FD5E3D1C6987}"/>
</file>

<file path=customXml/itemProps3.xml><?xml version="1.0" encoding="utf-8"?>
<ds:datastoreItem xmlns:ds="http://schemas.openxmlformats.org/officeDocument/2006/customXml" ds:itemID="{D60C917C-E18B-48BA-AFFC-7E2E3AD9C1F9}"/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593</Words>
  <Application>Microsoft Office PowerPoint</Application>
  <PresentationFormat>On-screen Show (16:9)</PresentationFormat>
  <Paragraphs>107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Lato</vt:lpstr>
      <vt:lpstr>Lato Black</vt:lpstr>
      <vt:lpstr>Tema do Office</vt:lpstr>
      <vt:lpstr>Orquestração de Containers  Agendamento no Kubernetes</vt:lpstr>
      <vt:lpstr>Tópicos abordados</vt:lpstr>
      <vt:lpstr>Componentes do control plane</vt:lpstr>
      <vt:lpstr>A seguir...</vt:lpstr>
      <vt:lpstr>kube-scheduler</vt:lpstr>
      <vt:lpstr>O que ocorre se não tivermos um scheduler?</vt:lpstr>
      <vt:lpstr>Uma vez que ele é disponibilizado...</vt:lpstr>
      <vt:lpstr>Análise do processo de scheduling</vt:lpstr>
      <vt:lpstr>Visão geral</vt:lpstr>
      <vt:lpstr>Tarefa de agendamento</vt:lpstr>
      <vt:lpstr>Visualizando logs do scheduler</vt:lpstr>
      <vt:lpstr>Labels</vt:lpstr>
      <vt:lpstr>Labels frequentemente utilizados</vt:lpstr>
      <vt:lpstr>Selectors</vt:lpstr>
      <vt:lpstr>Equality-based</vt:lpstr>
      <vt:lpstr>Set-based</vt:lpstr>
      <vt:lpstr>Taints e tolerations</vt:lpstr>
      <vt:lpstr>Por que utilizar?</vt:lpstr>
      <vt:lpstr>Aplicando taints e tolerations</vt:lpstr>
      <vt:lpstr>Efeitos de taints</vt:lpstr>
      <vt:lpstr>Efeitos de taints</vt:lpstr>
      <vt:lpstr>Pergunta:</vt:lpstr>
      <vt:lpstr>Assinalando pods a nodes</vt:lpstr>
      <vt:lpstr>nodeName: simples, mas limitado</vt:lpstr>
      <vt:lpstr>nodeSelector: selecionando por características</vt:lpstr>
      <vt:lpstr>Afinidade e anti-afinidade com relação a nodes</vt:lpstr>
      <vt:lpstr>Afinidade com relação a nodes</vt:lpstr>
      <vt:lpstr>Um exemplo adicional</vt:lpstr>
      <vt:lpstr>Afinidade e anti-afinidade com relação a pods</vt:lpstr>
      <vt:lpstr>Afinidade e anti-afinidade com relação a pods</vt:lpstr>
      <vt:lpstr>Um exemplo mais prático</vt:lpstr>
      <vt:lpstr>Requests e limits</vt:lpstr>
      <vt:lpstr>Requests e limits</vt:lpstr>
      <vt:lpstr>Requests e limits</vt:lpstr>
      <vt:lpstr>DaemonSets</vt:lpstr>
      <vt:lpstr>Alguns casos típicos</vt:lpstr>
      <vt:lpstr>Sintaxe YAML</vt:lpstr>
      <vt:lpstr>Explorando alguns exemplos</vt:lpstr>
      <vt:lpstr>Static pods</vt:lpstr>
      <vt:lpstr>Static pods</vt:lpstr>
      <vt:lpstr>Static pods</vt:lpstr>
      <vt:lpstr>Agendamento no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Miranda</dc:creator>
  <cp:lastModifiedBy>Felipe Scarel</cp:lastModifiedBy>
  <cp:revision>146</cp:revision>
  <dcterms:created xsi:type="dcterms:W3CDTF">2021-07-22T13:05:52Z</dcterms:created>
  <dcterms:modified xsi:type="dcterms:W3CDTF">2022-04-07T13:40:30Z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0x01010057E7E095C629324194D953859F4215BB</vt:lpwstr>
  </property>
</Properties>
</file>