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63" r:id="rId5"/>
    <p:sldId id="426" r:id="rId6"/>
    <p:sldId id="425" r:id="rId7"/>
    <p:sldId id="424" r:id="rId8"/>
    <p:sldId id="423" r:id="rId9"/>
    <p:sldId id="427" r:id="rId10"/>
    <p:sldId id="428" r:id="rId11"/>
    <p:sldId id="362" r:id="rId12"/>
    <p:sldId id="402" r:id="rId13"/>
    <p:sldId id="429" r:id="rId14"/>
    <p:sldId id="430" r:id="rId15"/>
    <p:sldId id="432" r:id="rId16"/>
    <p:sldId id="433" r:id="rId17"/>
    <p:sldId id="434" r:id="rId18"/>
    <p:sldId id="394" r:id="rId19"/>
    <p:sldId id="435" r:id="rId20"/>
    <p:sldId id="436" r:id="rId21"/>
    <p:sldId id="437" r:id="rId22"/>
    <p:sldId id="438" r:id="rId23"/>
    <p:sldId id="387" r:id="rId24"/>
    <p:sldId id="439" r:id="rId25"/>
    <p:sldId id="440" r:id="rId26"/>
    <p:sldId id="441" r:id="rId27"/>
    <p:sldId id="442" r:id="rId28"/>
    <p:sldId id="443" r:id="rId29"/>
    <p:sldId id="388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261" r:id="rId4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Gestão do ciclo de vida</a:t>
            </a:r>
            <a:b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de aplicações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rollback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para um versão anterior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16191-1375-4496-A7B5-41C60DF3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71117"/>
            <a:ext cx="4608512" cy="257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B6891-3411-491E-951D-692F6341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801377"/>
            <a:ext cx="4608512" cy="25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Estratégias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rollout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907704" y="1734840"/>
            <a:ext cx="2314962" cy="136815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Recreate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4B593-FEF9-4A02-9C8A-C1FE47D5963C}"/>
              </a:ext>
            </a:extLst>
          </p:cNvPr>
          <p:cNvSpPr/>
          <p:nvPr/>
        </p:nvSpPr>
        <p:spPr>
          <a:xfrm>
            <a:off x="4921334" y="1734840"/>
            <a:ext cx="2314962" cy="136815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RollingUpdate</a:t>
            </a:r>
          </a:p>
        </p:txBody>
      </p:sp>
    </p:spTree>
    <p:extLst>
      <p:ext uri="{BB962C8B-B14F-4D97-AF65-F5344CB8AC3E}">
        <p14:creationId xmlns:p14="http://schemas.microsoft.com/office/powerpoint/2010/main" val="34701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Recreate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5574759" y="1413223"/>
            <a:ext cx="2747010" cy="65179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Fácil configuração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2037D-8F03-42F0-B33D-7A5A32A5D666}"/>
              </a:ext>
            </a:extLst>
          </p:cNvPr>
          <p:cNvSpPr/>
          <p:nvPr/>
        </p:nvSpPr>
        <p:spPr>
          <a:xfrm>
            <a:off x="5574759" y="2244514"/>
            <a:ext cx="2747010" cy="65179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Estado renovado ao final do processo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A02EF-6DA5-4F81-BE53-4276F768953D}"/>
              </a:ext>
            </a:extLst>
          </p:cNvPr>
          <p:cNvSpPr/>
          <p:nvPr/>
        </p:nvSpPr>
        <p:spPr>
          <a:xfrm>
            <a:off x="5574759" y="3075806"/>
            <a:ext cx="2747010" cy="65179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Alto impacto ao usuário, ocasionando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downtime</a:t>
            </a:r>
          </a:p>
        </p:txBody>
      </p:sp>
      <p:pic>
        <p:nvPicPr>
          <p:cNvPr id="7" name="Picture 2" descr="deployment in kubernetes">
            <a:extLst>
              <a:ext uri="{FF2B5EF4-FFF2-40B4-BE49-F238E27FC236}">
                <a16:creationId xmlns:a16="http://schemas.microsoft.com/office/drawing/2014/main" id="{090FADE7-8792-48E6-896F-49982464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3100"/>
            <a:ext cx="4680520" cy="26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1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RollingUpdate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5574759" y="1413223"/>
            <a:ext cx="2747010" cy="65179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Distribuição lenta, sem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downtime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2037D-8F03-42F0-B33D-7A5A32A5D666}"/>
              </a:ext>
            </a:extLst>
          </p:cNvPr>
          <p:cNvSpPr/>
          <p:nvPr/>
        </p:nvSpPr>
        <p:spPr>
          <a:xfrm>
            <a:off x="5574759" y="2244514"/>
            <a:ext cx="2747010" cy="65179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Ideal para aplicações que monitoram estados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A02EF-6DA5-4F81-BE53-4276F768953D}"/>
              </a:ext>
            </a:extLst>
          </p:cNvPr>
          <p:cNvSpPr/>
          <p:nvPr/>
        </p:nvSpPr>
        <p:spPr>
          <a:xfrm>
            <a:off x="5574759" y="3075806"/>
            <a:ext cx="2747010" cy="65179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Mais demorada</a:t>
            </a:r>
          </a:p>
        </p:txBody>
      </p:sp>
      <p:pic>
        <p:nvPicPr>
          <p:cNvPr id="10" name="Picture 2" descr="Kubernetes deployment">
            <a:extLst>
              <a:ext uri="{FF2B5EF4-FFF2-40B4-BE49-F238E27FC236}">
                <a16:creationId xmlns:a16="http://schemas.microsoft.com/office/drawing/2014/main" id="{0B73695C-DECD-47B5-A470-FA576948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4680520" cy="26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Configuração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RollingUpdate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403648" y="1419622"/>
            <a:ext cx="2314962" cy="115212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MaxSurge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4B593-FEF9-4A02-9C8A-C1FE47D5963C}"/>
              </a:ext>
            </a:extLst>
          </p:cNvPr>
          <p:cNvSpPr/>
          <p:nvPr/>
        </p:nvSpPr>
        <p:spPr>
          <a:xfrm>
            <a:off x="5426632" y="1419622"/>
            <a:ext cx="2314962" cy="115212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MaxUnavailable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187624" y="2715766"/>
            <a:ext cx="2747010" cy="108012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Máximo número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que podem ser criados acima do valor desejado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08477-B9D4-49B2-9ADC-64330A141FB9}"/>
              </a:ext>
            </a:extLst>
          </p:cNvPr>
          <p:cNvSpPr/>
          <p:nvPr/>
        </p:nvSpPr>
        <p:spPr>
          <a:xfrm>
            <a:off x="5210608" y="2715766"/>
            <a:ext cx="2747010" cy="108012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Máximo número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indisponíveis durante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rollout</a:t>
            </a:r>
          </a:p>
        </p:txBody>
      </p:sp>
    </p:spTree>
    <p:extLst>
      <p:ext uri="{BB962C8B-B14F-4D97-AF65-F5344CB8AC3E}">
        <p14:creationId xmlns:p14="http://schemas.microsoft.com/office/powerpoint/2010/main" val="87108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u="sng" dirty="0">
                <a:solidFill>
                  <a:srgbClr val="1C4587"/>
                </a:solidFill>
                <a:latin typeface="Lato" panose="020F0502020204030203" pitchFamily="34" charset="0"/>
              </a:rPr>
              <a:t>Estratégias avançadas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</a:t>
            </a:r>
            <a:r>
              <a:rPr lang="pt-BR" sz="3000" i="1" dirty="0">
                <a:solidFill>
                  <a:srgbClr val="1C4587"/>
                </a:solidFill>
                <a:latin typeface="Lato" panose="020F0502020204030203" pitchFamily="34" charset="0"/>
              </a:rPr>
              <a:t>Blue/Green</a:t>
            </a:r>
          </a:p>
        </p:txBody>
      </p:sp>
      <p:pic>
        <p:nvPicPr>
          <p:cNvPr id="5" name="Picture 2" descr="Deployment strategies in Kubernetes">
            <a:extLst>
              <a:ext uri="{FF2B5EF4-FFF2-40B4-BE49-F238E27FC236}">
                <a16:creationId xmlns:a16="http://schemas.microsoft.com/office/drawing/2014/main" id="{E306CA5B-4C15-4053-8B21-76EEB0DB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14" y="1131590"/>
            <a:ext cx="5770406" cy="324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0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u="sng" dirty="0">
                <a:solidFill>
                  <a:srgbClr val="1C4587"/>
                </a:solidFill>
                <a:latin typeface="Lato" panose="020F0502020204030203" pitchFamily="34" charset="0"/>
              </a:rPr>
              <a:t>Estratégias avançadas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</a:t>
            </a:r>
            <a:r>
              <a:rPr lang="pt-BR" sz="3000" i="1" dirty="0">
                <a:solidFill>
                  <a:srgbClr val="1C4587"/>
                </a:solidFill>
                <a:latin typeface="Lato" panose="020F0502020204030203" pitchFamily="34" charset="0"/>
              </a:rPr>
              <a:t>Canary</a:t>
            </a:r>
          </a:p>
        </p:txBody>
      </p:sp>
      <p:pic>
        <p:nvPicPr>
          <p:cNvPr id="6" name="Picture 2" descr="deployment in kubernetes">
            <a:extLst>
              <a:ext uri="{FF2B5EF4-FFF2-40B4-BE49-F238E27FC236}">
                <a16:creationId xmlns:a16="http://schemas.microsoft.com/office/drawing/2014/main" id="{EB9A3568-CD6E-4E70-ACD7-4FD6FCC1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31590"/>
            <a:ext cx="5770406" cy="32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9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u="sng" dirty="0">
                <a:solidFill>
                  <a:srgbClr val="1C4587"/>
                </a:solidFill>
                <a:latin typeface="Lato" panose="020F0502020204030203" pitchFamily="34" charset="0"/>
              </a:rPr>
              <a:t>Estratégias avançadas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</a:t>
            </a:r>
            <a:r>
              <a:rPr lang="pt-BR" sz="3000" i="1" dirty="0">
                <a:solidFill>
                  <a:srgbClr val="1C4587"/>
                </a:solidFill>
                <a:latin typeface="Lato" panose="020F0502020204030203" pitchFamily="34" charset="0"/>
              </a:rPr>
              <a:t>A/B testing</a:t>
            </a:r>
          </a:p>
        </p:txBody>
      </p:sp>
      <p:pic>
        <p:nvPicPr>
          <p:cNvPr id="5" name="Picture 2" descr="Kubernetes deployment">
            <a:extLst>
              <a:ext uri="{FF2B5EF4-FFF2-40B4-BE49-F238E27FC236}">
                <a16:creationId xmlns:a16="http://schemas.microsoft.com/office/drawing/2014/main" id="{905DF191-E23E-4654-8DBA-E9279C1B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31590"/>
            <a:ext cx="5770406" cy="32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9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Alterando o CMD de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F0219-70D3-43D4-A3E1-44E86FD7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8634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Alterando o ENTRYPOINT de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C798B-28C4-4EAC-B94E-4052132A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3"/>
            <a:ext cx="5688632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Updates e rollbacks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ConfigMaps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Multi-container pods e Init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Escalabilidade automática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Alterando o ENTRYPOINT de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313D-6278-4071-B0B9-03E187B0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207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Exportando variáveis de ambiente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BDD85-9989-44EF-BA01-5A6B6C5A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Exportando variáveis de ambiente, via YAML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C3BA-50C3-4719-80ED-8632002B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ConfigMaps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Objeto utilizado para armazenar dados não-confidenciais em pares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chave-valor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ser consumidos como variáveis de ambiente, argumentos CLI ou arquivos montados em volumes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859782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dados sensíveis, deve-se utilizar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859782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Permitem desacoplar a configuração da imagem do container, facilitando portabilidade</a:t>
            </a:r>
          </a:p>
        </p:txBody>
      </p:sp>
    </p:spTree>
    <p:extLst>
      <p:ext uri="{BB962C8B-B14F-4D97-AF65-F5344CB8AC3E}">
        <p14:creationId xmlns:p14="http://schemas.microsoft.com/office/powerpoint/2010/main" val="346542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ConfigMaps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via arquivo YAML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80388-3BC9-48EA-B659-D50F743D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5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3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ConfigMaps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51CE-65AF-431A-B453-33382541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5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0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ConfigMaps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imperativamente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84B87-7CEE-4C6D-9D2D-13ABC09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5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7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ConfigMaps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na configuração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1ED26-A071-47A1-A53E-CD8C9B93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8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ConfigMaps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a partir de volumes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FC39E-B3BA-4D22-B3B9-1F538664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005" y="1059581"/>
            <a:ext cx="3001989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Objetos utilizados para armazenar informações sensíveis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P.ex.: senhas,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tokens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Oauth ou chaves SSH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Segurança baseada na visibilidade dos elementos (opcionalmente, </a:t>
            </a:r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criptografia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/</a:t>
            </a:r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RBAC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Armazenados em codificação base64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(i.e. não cifrados)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Revisando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 Deployments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10278" y="127560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Como vimos,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possibilitam uma forma declarativa de atualização para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ReplicaSets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9EECF-5972-4466-8A0F-87F8ECB6A7A2}"/>
              </a:ext>
            </a:extLst>
          </p:cNvPr>
          <p:cNvSpPr/>
          <p:nvPr/>
        </p:nvSpPr>
        <p:spPr>
          <a:xfrm>
            <a:off x="1110278" y="271576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o construto padrão a ser utilizado ao disponibilizar aplicações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D9002-96EA-4258-900D-C7C0E865A21D}"/>
              </a:ext>
            </a:extLst>
          </p:cNvPr>
          <p:cNvSpPr/>
          <p:nvPr/>
        </p:nvSpPr>
        <p:spPr>
          <a:xfrm>
            <a:off x="4572000" y="127560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tanto,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deve descrever um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estado desejado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2B52C-D5AB-45B4-ADAC-503DB2304B30}"/>
              </a:ext>
            </a:extLst>
          </p:cNvPr>
          <p:cNvSpPr/>
          <p:nvPr/>
        </p:nvSpPr>
        <p:spPr>
          <a:xfrm>
            <a:off x="4572000" y="271576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Funcionalidades adicionais dos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justificam essa escolha</a:t>
            </a:r>
          </a:p>
        </p:txBody>
      </p:sp>
    </p:spTree>
    <p:extLst>
      <p:ext uri="{BB962C8B-B14F-4D97-AF65-F5344CB8AC3E}">
        <p14:creationId xmlns:p14="http://schemas.microsoft.com/office/powerpoint/2010/main" val="2396979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Tipos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586DC-1238-4BE3-BA93-136CDCE0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73" y="1063229"/>
            <a:ext cx="5013054" cy="33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via arquivo YAML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C01E2-C054-46D2-AEC5-3F01D692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5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48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727E-96B8-4E0C-A5BC-5FA99702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31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imperativamente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94B4F-1E03-434A-828C-C77A53A9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7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na configuração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3DB79-A24B-4F4D-B423-38B071C9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4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Secrets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 partir de volumes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F92A7-055B-434E-83FE-9EE1634F9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1" b="2647"/>
          <a:stretch/>
        </p:blipFill>
        <p:spPr>
          <a:xfrm>
            <a:off x="3059832" y="1065931"/>
            <a:ext cx="3001990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Multi-container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6" name="Picture 2" descr="Understanding Multi-Container Pods | by Bhargav Bachina | Bachina Labs |  Medium">
            <a:extLst>
              <a:ext uri="{FF2B5EF4-FFF2-40B4-BE49-F238E27FC236}">
                <a16:creationId xmlns:a16="http://schemas.microsoft.com/office/drawing/2014/main" id="{11F5939A-E609-411F-BDF5-5E54B25A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63229"/>
            <a:ext cx="3888432" cy="31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10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u="sng" dirty="0">
                <a:solidFill>
                  <a:srgbClr val="1C4587"/>
                </a:solidFill>
                <a:latin typeface="Lato" panose="020F0502020204030203" pitchFamily="34" charset="0"/>
              </a:rPr>
              <a:t>Paradigmas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de multi-container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4" name="Picture 2" descr="Multi-Container Pod Design Patterns - CKAD Course">
            <a:extLst>
              <a:ext uri="{FF2B5EF4-FFF2-40B4-BE49-F238E27FC236}">
                <a16:creationId xmlns:a16="http://schemas.microsoft.com/office/drawing/2014/main" id="{B2DC7415-337F-41B6-BE5C-4A379F9A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8214790" cy="323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4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Init Containers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8987" y="1275606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Containers especializados que executam antes de containers de aplicação em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16016" y="1276275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Executados antes dos containers “normais”, até sua conclusão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716016" y="2712788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próximo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init container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é iniciado apenas se o anterior obteve suceso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8987" y="2712119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Em havendo mais de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init container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executam sequencialmente</a:t>
            </a:r>
          </a:p>
        </p:txBody>
      </p:sp>
    </p:spTree>
    <p:extLst>
      <p:ext uri="{BB962C8B-B14F-4D97-AF65-F5344CB8AC3E}">
        <p14:creationId xmlns:p14="http://schemas.microsoft.com/office/powerpoint/2010/main" val="3150112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Init Containers: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por quê usar?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8987" y="1275606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conter utilitários ou código especializado para configuração do ambiente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16016" y="1275606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fazer a função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builder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e/ou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716016" y="2712119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Permitem a introdução de bloqueio/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delay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para checagem de pré-condições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8987" y="2712119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ter uma visão diferenciada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filesystem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acessando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secrets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invisíveis aos outros containers</a:t>
            </a:r>
          </a:p>
        </p:txBody>
      </p:sp>
    </p:spTree>
    <p:extLst>
      <p:ext uri="{BB962C8B-B14F-4D97-AF65-F5344CB8AC3E}">
        <p14:creationId xmlns:p14="http://schemas.microsoft.com/office/powerpoint/2010/main" val="8584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status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rollouts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A743E-025C-422A-85C2-7A919F96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2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Init Containers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exemplo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82969-DD3E-4A3C-900A-9EFE3B5C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6" cy="3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7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Horizontal Pod Autoscaler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8987" y="1275606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Escala automaticamente o número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em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deployment, replica set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stateful 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716016" y="1275606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Observa métricas de uso de CPU ou outras para determinar demanda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3057618" y="2737643"/>
            <a:ext cx="3018997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Implementado como um recurso 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controller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API do Kubernetes</a:t>
            </a:r>
          </a:p>
        </p:txBody>
      </p:sp>
    </p:spTree>
    <p:extLst>
      <p:ext uri="{BB962C8B-B14F-4D97-AF65-F5344CB8AC3E}">
        <p14:creationId xmlns:p14="http://schemas.microsoft.com/office/powerpoint/2010/main" val="13885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Horizontal Pod Autoscaler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ADEFE-7A61-4856-ADC7-9FFBBBDFF297}"/>
              </a:ext>
            </a:extLst>
          </p:cNvPr>
          <p:cNvGrpSpPr/>
          <p:nvPr/>
        </p:nvGrpSpPr>
        <p:grpSpPr>
          <a:xfrm>
            <a:off x="1485478" y="987574"/>
            <a:ext cx="6163277" cy="3386592"/>
            <a:chOff x="1665798" y="1210302"/>
            <a:chExt cx="8860403" cy="4868607"/>
          </a:xfrm>
        </p:grpSpPr>
        <p:pic>
          <p:nvPicPr>
            <p:cNvPr id="7" name="Picture 2" descr="AWS EKS Kubernetes Horizontal Pod Autoscaler HPA - STACKSIMPLIFY">
              <a:extLst>
                <a:ext uri="{FF2B5EF4-FFF2-40B4-BE49-F238E27FC236}">
                  <a16:creationId xmlns:a16="http://schemas.microsoft.com/office/drawing/2014/main" id="{B7E881C4-98B5-480C-8E06-04FE344D4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798" y="1210302"/>
              <a:ext cx="8860403" cy="4868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1A4FD6-ED8E-4275-809B-47D77A9A627F}"/>
                </a:ext>
              </a:extLst>
            </p:cNvPr>
            <p:cNvSpPr/>
            <p:nvPr/>
          </p:nvSpPr>
          <p:spPr>
            <a:xfrm>
              <a:off x="5025224" y="1296063"/>
              <a:ext cx="3140766" cy="44527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389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Horizontal Pod Autoscaler: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recursos e políticas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15D737-BB88-42F1-95CD-38C1FB31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063227"/>
            <a:ext cx="2490159" cy="2333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D0E05F-8B5C-4338-B07A-C61A53CBC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396662"/>
            <a:ext cx="3169293" cy="757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C2DF8-B57E-49D5-B0AE-F4E16776B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063228"/>
            <a:ext cx="2664296" cy="16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3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Lato Black" panose="020F0A02020204030203" pitchFamily="34" charset="0"/>
              </a:rPr>
              <a:t>Gestão do ciclo de vida</a:t>
            </a:r>
            <a:br>
              <a:rPr lang="pt-BR" sz="32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Lato Black" panose="020F0A02020204030203" pitchFamily="34" charset="0"/>
              </a:rPr>
              <a:t>de aplicações</a:t>
            </a:r>
            <a:br>
              <a:rPr lang="pt-BR" sz="36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status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rollouts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77C4B-AA99-4696-A33E-EA93B2E5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30"/>
            <a:ext cx="5693202" cy="31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Atualizando a imagem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973B6-D888-481E-B7E1-80422276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30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o histórico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CFFA8-4AA9-44A1-90FB-ED38B5BA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Armazenando o histórico inicial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D091B-DDC2-4CD8-BC37-B40E884C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rollback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para um versão anterior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CA444-BE3B-4135-8669-DA8FAE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2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632A55-D946-4E15-801D-C976F9F3FCC9}"/>
</file>

<file path=customXml/itemProps2.xml><?xml version="1.0" encoding="utf-8"?>
<ds:datastoreItem xmlns:ds="http://schemas.openxmlformats.org/officeDocument/2006/customXml" ds:itemID="{2A9E7B92-541E-43F9-AEFC-5CB2C2FB222F}"/>
</file>

<file path=customXml/itemProps3.xml><?xml version="1.0" encoding="utf-8"?>
<ds:datastoreItem xmlns:ds="http://schemas.openxmlformats.org/officeDocument/2006/customXml" ds:itemID="{910D79EC-FD92-4EBB-9EAD-2A88A8327690}"/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514</Words>
  <Application>Microsoft Office PowerPoint</Application>
  <PresentationFormat>On-screen Show (16:9)</PresentationFormat>
  <Paragraphs>90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Lato</vt:lpstr>
      <vt:lpstr>Lato Black</vt:lpstr>
      <vt:lpstr>Tema do Office</vt:lpstr>
      <vt:lpstr>Orquestração de Containers  Gestão do ciclo de vida de aplicações</vt:lpstr>
      <vt:lpstr>Tópicos abordados</vt:lpstr>
      <vt:lpstr>Revisando Deployments</vt:lpstr>
      <vt:lpstr>Visualizando o status de rollouts</vt:lpstr>
      <vt:lpstr>Visualizando o status de rollouts</vt:lpstr>
      <vt:lpstr>Atualizando a imagem de deployments</vt:lpstr>
      <vt:lpstr>Visualizando o histórico de deployments</vt:lpstr>
      <vt:lpstr>Armazenando o histórico inicial</vt:lpstr>
      <vt:lpstr>Realizando o rollback para um versão anterior</vt:lpstr>
      <vt:lpstr>Realizando o rollback para um versão anterior</vt:lpstr>
      <vt:lpstr>Estratégias de rollout</vt:lpstr>
      <vt:lpstr>Recreate</vt:lpstr>
      <vt:lpstr>RollingUpdate</vt:lpstr>
      <vt:lpstr>Configuração do RollingUpdate</vt:lpstr>
      <vt:lpstr>Estratégias avançadas: Blue/Green</vt:lpstr>
      <vt:lpstr>Estratégias avançadas: Canary</vt:lpstr>
      <vt:lpstr>Estratégias avançadas: A/B testing</vt:lpstr>
      <vt:lpstr>Alterando o CMD de containers</vt:lpstr>
      <vt:lpstr>Alterando o ENTRYPOINT de containers</vt:lpstr>
      <vt:lpstr>Alterando o ENTRYPOINT de containers</vt:lpstr>
      <vt:lpstr>Exportando variáveis de ambiente</vt:lpstr>
      <vt:lpstr>Exportando variáveis de ambiente, via YAML</vt:lpstr>
      <vt:lpstr>ConfigMaps</vt:lpstr>
      <vt:lpstr>Criando ConfigMaps via arquivo YAML</vt:lpstr>
      <vt:lpstr>Visualizando ConfigMaps</vt:lpstr>
      <vt:lpstr>Criando ConfigMaps imperativamente</vt:lpstr>
      <vt:lpstr>Utilizando ConfigMaps na configuração de Pods</vt:lpstr>
      <vt:lpstr>Utilizando ConfigMaps a partir de volumes</vt:lpstr>
      <vt:lpstr>Secrets</vt:lpstr>
      <vt:lpstr>Tipos de Secrets</vt:lpstr>
      <vt:lpstr>Criando Secrets via arquivo YAML</vt:lpstr>
      <vt:lpstr>Visualizando Secrets</vt:lpstr>
      <vt:lpstr>Criando Secrets imperativamente</vt:lpstr>
      <vt:lpstr>Utilizando Secrets na configuração de Pods</vt:lpstr>
      <vt:lpstr>Utilizando Secrets a partir de volumes</vt:lpstr>
      <vt:lpstr>Multi-container pods</vt:lpstr>
      <vt:lpstr>Paradigmas de multi-container pods</vt:lpstr>
      <vt:lpstr>Init Containers</vt:lpstr>
      <vt:lpstr>Init Containers: por quê usar?</vt:lpstr>
      <vt:lpstr>Init Containers: exemplo</vt:lpstr>
      <vt:lpstr>Horizontal Pod Autoscaler</vt:lpstr>
      <vt:lpstr>Horizontal Pod Autoscaler</vt:lpstr>
      <vt:lpstr>Horizontal Pod Autoscaler: recursos e políticas</vt:lpstr>
      <vt:lpstr>Gestão do ciclo de vida de aplicações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159</cp:revision>
  <dcterms:created xsi:type="dcterms:W3CDTF">2021-07-22T13:05:52Z</dcterms:created>
  <dcterms:modified xsi:type="dcterms:W3CDTF">2022-04-07T13:41:35Z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