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88" r:id="rId4"/>
    <p:sldId id="578" r:id="rId5"/>
    <p:sldId id="507" r:id="rId6"/>
    <p:sldId id="504" r:id="rId7"/>
    <p:sldId id="579" r:id="rId8"/>
    <p:sldId id="580" r:id="rId9"/>
    <p:sldId id="581" r:id="rId10"/>
    <p:sldId id="562" r:id="rId11"/>
    <p:sldId id="582" r:id="rId12"/>
    <p:sldId id="583" r:id="rId13"/>
    <p:sldId id="584" r:id="rId14"/>
    <p:sldId id="510" r:id="rId15"/>
    <p:sldId id="585" r:id="rId16"/>
    <p:sldId id="586" r:id="rId17"/>
    <p:sldId id="587" r:id="rId18"/>
    <p:sldId id="588" r:id="rId19"/>
    <p:sldId id="261" r:id="rId2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58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374" autoAdjust="0"/>
  </p:normalViewPr>
  <p:slideViewPr>
    <p:cSldViewPr>
      <p:cViewPr varScale="1">
        <p:scale>
          <a:sx n="153" d="100"/>
          <a:sy n="153" d="100"/>
        </p:scale>
        <p:origin x="45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21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9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6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2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1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" y="12502"/>
            <a:ext cx="9144000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032" y="1563638"/>
            <a:ext cx="3672408" cy="234208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Orquestração de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Containers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br>
              <a:rPr lang="pt-BR" sz="11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Gerência do ambiente</a:t>
            </a:r>
            <a:b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com rancher</a:t>
            </a:r>
            <a:endParaRPr lang="pt-BR" sz="28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0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Deployment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do Rancher em um cluster K3s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872208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Distribuição Kubernetes homologada pela CNCF em um único binário com menos de 100 MB</a:t>
            </a:r>
          </a:p>
          <a:p>
            <a:pPr algn="ctr"/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algn="ctr"/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https://k3s.io/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C0A2E-003C-4D81-B329-8FCEC9D5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063229"/>
            <a:ext cx="2247879" cy="333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3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Deployment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do Rancher em um cluster RKE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872208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Distribuição Kubernetes distribuída pelo Rancher, baseada no CRI Docker</a:t>
            </a:r>
          </a:p>
          <a:p>
            <a:pPr algn="ctr"/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algn="ctr"/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https://rancher.com/docs/rke/latest/en/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CE3F6C-AED7-4188-AC91-D153735F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365" y="1260037"/>
            <a:ext cx="336279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5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Balanceamento de carga para acesso ao Rancher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E3036-62CC-4E3D-B105-999A5DE0A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3" y="1260037"/>
            <a:ext cx="7078354" cy="3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4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Distinção e recomendações para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node roles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28763D-06E1-4D78-BDEF-EA3259C83C41}"/>
              </a:ext>
            </a:extLst>
          </p:cNvPr>
          <p:cNvGrpSpPr/>
          <p:nvPr/>
        </p:nvGrpSpPr>
        <p:grpSpPr>
          <a:xfrm>
            <a:off x="1907704" y="1203598"/>
            <a:ext cx="5328592" cy="3158796"/>
            <a:chOff x="1856782" y="1628523"/>
            <a:chExt cx="8478433" cy="50260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1FD332-0FBD-419B-B394-17293B10C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3073" y="1628523"/>
              <a:ext cx="7725853" cy="360095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71D764-5C1F-4D34-B895-836A275F7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6782" y="5292284"/>
              <a:ext cx="8478433" cy="1362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699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Case 1: instalação de um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cluster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RKE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4F6327-4595-4F57-A9CB-95D0ACA80136}"/>
              </a:ext>
            </a:extLst>
          </p:cNvPr>
          <p:cNvSpPr/>
          <p:nvPr/>
        </p:nvSpPr>
        <p:spPr>
          <a:xfrm>
            <a:off x="2249140" y="1635646"/>
            <a:ext cx="4627116" cy="122413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Iremos fazer a instalação de um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cluster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RKE com dois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nodes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em preparação para a instalação do Rancher. Vamos lá?</a:t>
            </a:r>
          </a:p>
        </p:txBody>
      </p:sp>
    </p:spTree>
    <p:extLst>
      <p:ext uri="{BB962C8B-B14F-4D97-AF65-F5344CB8AC3E}">
        <p14:creationId xmlns:p14="http://schemas.microsoft.com/office/powerpoint/2010/main" val="156697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Case 2: instalação do Rancher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4F6327-4595-4F57-A9CB-95D0ACA80136}"/>
              </a:ext>
            </a:extLst>
          </p:cNvPr>
          <p:cNvSpPr/>
          <p:nvPr/>
        </p:nvSpPr>
        <p:spPr>
          <a:xfrm>
            <a:off x="2249140" y="1635646"/>
            <a:ext cx="4627116" cy="122413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 seguir, iremos provisionar o Rancher no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cluster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, acessando-o externamente via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port forward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. Preparado?</a:t>
            </a:r>
          </a:p>
        </p:txBody>
      </p:sp>
    </p:spTree>
    <p:extLst>
      <p:ext uri="{BB962C8B-B14F-4D97-AF65-F5344CB8AC3E}">
        <p14:creationId xmlns:p14="http://schemas.microsoft.com/office/powerpoint/2010/main" val="264242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Case 3: armazenamento persistente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4F6327-4595-4F57-A9CB-95D0ACA80136}"/>
              </a:ext>
            </a:extLst>
          </p:cNvPr>
          <p:cNvSpPr/>
          <p:nvPr/>
        </p:nvSpPr>
        <p:spPr>
          <a:xfrm>
            <a:off x="2249140" y="1635646"/>
            <a:ext cx="4627116" cy="122413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Agora vamos configurar um servidor NFS para prover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storage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persistente aos nossos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deployments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. Pronto?</a:t>
            </a:r>
          </a:p>
        </p:txBody>
      </p:sp>
    </p:spTree>
    <p:extLst>
      <p:ext uri="{BB962C8B-B14F-4D97-AF65-F5344CB8AC3E}">
        <p14:creationId xmlns:p14="http://schemas.microsoft.com/office/powerpoint/2010/main" val="54062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Case 4: instalação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software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via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charts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4F6327-4595-4F57-A9CB-95D0ACA80136}"/>
              </a:ext>
            </a:extLst>
          </p:cNvPr>
          <p:cNvSpPr/>
          <p:nvPr/>
        </p:nvSpPr>
        <p:spPr>
          <a:xfrm>
            <a:off x="2249140" y="1635646"/>
            <a:ext cx="4627116" cy="122413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Avaliaremos a integração do Rancher com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helm charts 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integrados e de terceiros, como o Bitnami. Partiu?</a:t>
            </a:r>
          </a:p>
        </p:txBody>
      </p:sp>
    </p:spTree>
    <p:extLst>
      <p:ext uri="{BB962C8B-B14F-4D97-AF65-F5344CB8AC3E}">
        <p14:creationId xmlns:p14="http://schemas.microsoft.com/office/powerpoint/2010/main" val="388212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Case 5: explorando funcionalidades adicionais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4F6327-4595-4F57-A9CB-95D0ACA80136}"/>
              </a:ext>
            </a:extLst>
          </p:cNvPr>
          <p:cNvSpPr/>
          <p:nvPr/>
        </p:nvSpPr>
        <p:spPr>
          <a:xfrm>
            <a:off x="2249140" y="1635646"/>
            <a:ext cx="4627116" cy="122413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Finalmente, visualizaremos como monitorar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logs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, executar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shells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e importar/editar arquivos YAML via interface do Rancher. Atento?</a:t>
            </a:r>
          </a:p>
        </p:txBody>
      </p:sp>
    </p:spTree>
    <p:extLst>
      <p:ext uri="{BB962C8B-B14F-4D97-AF65-F5344CB8AC3E}">
        <p14:creationId xmlns:p14="http://schemas.microsoft.com/office/powerpoint/2010/main" val="403672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003" cy="515756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1858516"/>
            <a:ext cx="5698976" cy="1721346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Gerência</a:t>
            </a:r>
            <a:r>
              <a:rPr lang="en-US" sz="3200" dirty="0">
                <a:solidFill>
                  <a:schemeClr val="bg1"/>
                </a:solidFill>
              </a:rPr>
              <a:t> do </a:t>
            </a:r>
            <a:r>
              <a:rPr lang="en-US" sz="3200" dirty="0" err="1">
                <a:solidFill>
                  <a:schemeClr val="bg1"/>
                </a:solidFill>
              </a:rPr>
              <a:t>ambiente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com rancher</a:t>
            </a:r>
            <a:endParaRPr lang="pt-BR" sz="32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6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Tópicos abordados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9552" y="1203598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O Rancher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Gestão centralizada e características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Arquitetura em produção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Opções de </a:t>
            </a: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Cases de instalação e operação do ambiente</a:t>
            </a:r>
          </a:p>
        </p:txBody>
      </p:sp>
    </p:spTree>
    <p:extLst>
      <p:ext uri="{BB962C8B-B14F-4D97-AF65-F5344CB8AC3E}">
        <p14:creationId xmlns:p14="http://schemas.microsoft.com/office/powerpoint/2010/main" val="71167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Rancher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Plataforma de gestão de containers para organizações de grande porte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Permite criar e gerenciar múltiplos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Kubernetes a partir de um ponto único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Extremamente flexível e extensível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Compatível com K3s, RKE, GKE, AKS, EKS e instalações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standalone</a:t>
            </a:r>
          </a:p>
        </p:txBody>
      </p:sp>
    </p:spTree>
    <p:extLst>
      <p:ext uri="{BB962C8B-B14F-4D97-AF65-F5344CB8AC3E}">
        <p14:creationId xmlns:p14="http://schemas.microsoft.com/office/powerpoint/2010/main" val="131888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Um breve histórico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Criado em 2014 e baseado em Cupertino, CA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Uma das soluções líderes em gestão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Kubernetes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on-premises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Adquirido em definitivo pela SUSE em dezembro de 2020, mantendo sua independência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Excelentes contribuições para o cenário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open-source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como o Longhorn</a:t>
            </a:r>
          </a:p>
        </p:txBody>
      </p:sp>
    </p:spTree>
    <p:extLst>
      <p:ext uri="{BB962C8B-B14F-4D97-AF65-F5344CB8AC3E}">
        <p14:creationId xmlns:p14="http://schemas.microsoft.com/office/powerpoint/2010/main" val="365547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Gestão centralizada de múltiplos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clusters</a:t>
            </a:r>
          </a:p>
        </p:txBody>
      </p:sp>
      <p:pic>
        <p:nvPicPr>
          <p:cNvPr id="8" name="Picture 7" descr="Platform">
            <a:extLst>
              <a:ext uri="{FF2B5EF4-FFF2-40B4-BE49-F238E27FC236}">
                <a16:creationId xmlns:a16="http://schemas.microsoft.com/office/drawing/2014/main" id="{AD08213E-07E6-40CB-B388-609B6D71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79" y="1491630"/>
            <a:ext cx="753427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02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609A1D-2709-4BFA-9789-5ACCA2A340BC}"/>
              </a:ext>
            </a:extLst>
          </p:cNvPr>
          <p:cNvSpPr/>
          <p:nvPr/>
        </p:nvSpPr>
        <p:spPr>
          <a:xfrm>
            <a:off x="1331640" y="1347614"/>
            <a:ext cx="3096344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Autenticação e RBAC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335A8D-9FC0-4CBE-8A79-96A1B420BE00}"/>
              </a:ext>
            </a:extLst>
          </p:cNvPr>
          <p:cNvSpPr/>
          <p:nvPr/>
        </p:nvSpPr>
        <p:spPr>
          <a:xfrm>
            <a:off x="1331640" y="2101661"/>
            <a:ext cx="3096344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Provisionamento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19CA50-B968-48C8-824E-8B35E8BF2004}"/>
              </a:ext>
            </a:extLst>
          </p:cNvPr>
          <p:cNvSpPr/>
          <p:nvPr/>
        </p:nvSpPr>
        <p:spPr>
          <a:xfrm>
            <a:off x="1331640" y="2855708"/>
            <a:ext cx="3096344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Gestão de catálogos Helm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4DA173-131D-4B3F-BA41-8046799CF056}"/>
              </a:ext>
            </a:extLst>
          </p:cNvPr>
          <p:cNvSpPr/>
          <p:nvPr/>
        </p:nvSpPr>
        <p:spPr>
          <a:xfrm>
            <a:off x="1331640" y="3609755"/>
            <a:ext cx="3096344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Criação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pipelines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de CI/CD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D231DA-3DC1-4679-87C3-AE42466D59FD}"/>
              </a:ext>
            </a:extLst>
          </p:cNvPr>
          <p:cNvSpPr/>
          <p:nvPr/>
        </p:nvSpPr>
        <p:spPr>
          <a:xfrm>
            <a:off x="4716016" y="1347614"/>
            <a:ext cx="3096344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Tracking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de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 nodes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75AEF5-3A9B-454C-9107-F03098D57EB8}"/>
              </a:ext>
            </a:extLst>
          </p:cNvPr>
          <p:cNvSpPr/>
          <p:nvPr/>
        </p:nvSpPr>
        <p:spPr>
          <a:xfrm>
            <a:off x="4716016" y="2101661"/>
            <a:ext cx="3096344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Integração com plataformas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logging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566427-0C37-4231-AEA6-E6206015ADA9}"/>
              </a:ext>
            </a:extLst>
          </p:cNvPr>
          <p:cNvSpPr/>
          <p:nvPr/>
        </p:nvSpPr>
        <p:spPr>
          <a:xfrm>
            <a:off x="4716016" y="2855708"/>
            <a:ext cx="3096344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Monitoramento facilitado via Prometheus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F83D3C3-30D4-4884-B4B3-E14B1B578F79}"/>
              </a:ext>
            </a:extLst>
          </p:cNvPr>
          <p:cNvSpPr/>
          <p:nvPr/>
        </p:nvSpPr>
        <p:spPr>
          <a:xfrm>
            <a:off x="4716016" y="3609755"/>
            <a:ext cx="3096344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Rotacionamento de certificados e </a:t>
            </a:r>
            <a:r>
              <a:rPr lang="pt-BR" sz="1600" i="1" dirty="0">
                <a:solidFill>
                  <a:schemeClr val="tx2"/>
                </a:solidFill>
                <a:latin typeface="Lato" panose="020F0502020204030203" pitchFamily="34" charset="0"/>
              </a:rPr>
              <a:t>pod security policies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A5D4E44-BD9F-44D3-AEBB-39C26BB0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Principais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141753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Arquitetura em alto nível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5DEEA-FA19-4531-BFE8-B84FE34B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063229"/>
            <a:ext cx="3227902" cy="33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5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Comunicação com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clusters downstream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42687-30CD-4A70-87DB-722BA7AB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51" y="987574"/>
            <a:ext cx="3496932" cy="34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Separação entre o Rancher 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clusters-alvo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985E2-57AF-4962-A08C-1052C8D5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393" y="1063229"/>
            <a:ext cx="5299448" cy="32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7E095C629324194D953859F4215BB" ma:contentTypeVersion="12" ma:contentTypeDescription="Create a new document." ma:contentTypeScope="" ma:versionID="00f35e169a488a5a752810dc4c2561a1">
  <xsd:schema xmlns:xsd="http://www.w3.org/2001/XMLSchema" xmlns:xs="http://www.w3.org/2001/XMLSchema" xmlns:p="http://schemas.microsoft.com/office/2006/metadata/properties" xmlns:ns2="410117fe-e06f-4b07-a982-17b163b02925" xmlns:ns3="ec28069c-8513-4908-8839-542478963306" targetNamespace="http://schemas.microsoft.com/office/2006/metadata/properties" ma:root="true" ma:fieldsID="8f2fc122d289c96cbeab6b4dd3e6c809" ns2:_="" ns3:_="">
    <xsd:import namespace="410117fe-e06f-4b07-a982-17b163b02925"/>
    <xsd:import namespace="ec28069c-8513-4908-8839-5424789633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117fe-e06f-4b07-a982-17b163b02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8069c-8513-4908-8839-5424789633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FBC2FF-21AA-4CA6-BB17-EA30F72CB832}"/>
</file>

<file path=customXml/itemProps2.xml><?xml version="1.0" encoding="utf-8"?>
<ds:datastoreItem xmlns:ds="http://schemas.openxmlformats.org/officeDocument/2006/customXml" ds:itemID="{D9F474F5-A6F6-4015-9D4C-2EC8542EE020}"/>
</file>

<file path=customXml/itemProps3.xml><?xml version="1.0" encoding="utf-8"?>
<ds:datastoreItem xmlns:ds="http://schemas.openxmlformats.org/officeDocument/2006/customXml" ds:itemID="{E2505366-5F70-447D-913A-1060C4F1CA63}"/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386</Words>
  <Application>Microsoft Office PowerPoint</Application>
  <PresentationFormat>On-screen Show (16:9)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Lato</vt:lpstr>
      <vt:lpstr>Lato Black</vt:lpstr>
      <vt:lpstr>Tema do Office</vt:lpstr>
      <vt:lpstr>Orquestração de Containers  Gerência do ambiente com rancher</vt:lpstr>
      <vt:lpstr>Tópicos abordados</vt:lpstr>
      <vt:lpstr>Rancher</vt:lpstr>
      <vt:lpstr>Um breve histórico</vt:lpstr>
      <vt:lpstr>Gestão centralizada de múltiplos clusters</vt:lpstr>
      <vt:lpstr>Principais características</vt:lpstr>
      <vt:lpstr>Arquitetura em alto nível</vt:lpstr>
      <vt:lpstr>Comunicação com clusters downstream</vt:lpstr>
      <vt:lpstr>Separação entre o Rancher e clusters-alvo</vt:lpstr>
      <vt:lpstr>Deployment do Rancher em um cluster K3s</vt:lpstr>
      <vt:lpstr>Deployment do Rancher em um cluster RKE</vt:lpstr>
      <vt:lpstr>Balanceamento de carga para acesso ao Rancher</vt:lpstr>
      <vt:lpstr>Distinção e recomendações para node roles</vt:lpstr>
      <vt:lpstr>Case 1: instalação de um cluster RKE</vt:lpstr>
      <vt:lpstr>Case 2: instalação do Rancher</vt:lpstr>
      <vt:lpstr>Case 3: armazenamento persistente</vt:lpstr>
      <vt:lpstr>Case 4: instalação de software via charts</vt:lpstr>
      <vt:lpstr>Case 5: explorando funcionalidades adicionais</vt:lpstr>
      <vt:lpstr>Gerência do ambiente com rancher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Miranda</dc:creator>
  <cp:lastModifiedBy>Felipe Scarel</cp:lastModifiedBy>
  <cp:revision>290</cp:revision>
  <dcterms:created xsi:type="dcterms:W3CDTF">2021-07-22T13:05:52Z</dcterms:created>
  <dcterms:modified xsi:type="dcterms:W3CDTF">2022-04-07T13:45:48Z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0x01010057E7E095C629324194D953859F4215BB</vt:lpwstr>
  </property>
</Properties>
</file>