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Trabalhando com Dicionários e Arquivos JSON em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Explicação completa e exemplos práticos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JSON = JavaScript Object Notation</a:t>
            </a:r>
          </a:p>
          <a:p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leve</a:t>
            </a:r>
            <a:r>
              <a:rPr dirty="0"/>
              <a:t> para </a:t>
            </a:r>
            <a:r>
              <a:rPr dirty="0" err="1"/>
              <a:t>armazenamento</a:t>
            </a:r>
            <a:r>
              <a:rPr dirty="0"/>
              <a:t> e </a:t>
            </a:r>
            <a:r>
              <a:rPr dirty="0" err="1"/>
              <a:t>troca</a:t>
            </a:r>
            <a:r>
              <a:rPr dirty="0"/>
              <a:t> de dados</a:t>
            </a:r>
          </a:p>
          <a:p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e </a:t>
            </a:r>
            <a:r>
              <a:rPr dirty="0" err="1"/>
              <a:t>dicionários</a:t>
            </a:r>
            <a:endParaRPr dirty="0"/>
          </a:p>
          <a:p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APIs e </a:t>
            </a:r>
            <a:r>
              <a:rPr dirty="0" err="1"/>
              <a:t>sistemas</a:t>
            </a:r>
            <a:r>
              <a:rPr dirty="0"/>
              <a:t> web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usar JSON em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Salvar</a:t>
            </a:r>
            <a:r>
              <a:rPr dirty="0"/>
              <a:t> dados de forma </a:t>
            </a:r>
            <a:r>
              <a:rPr dirty="0" err="1"/>
              <a:t>permanente</a:t>
            </a:r>
            <a:endParaRPr dirty="0"/>
          </a:p>
          <a:p>
            <a:r>
              <a:rPr dirty="0" err="1"/>
              <a:t>Guardar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dicionários</a:t>
            </a:r>
            <a:r>
              <a:rPr dirty="0"/>
              <a:t> </a:t>
            </a:r>
            <a:r>
              <a:rPr dirty="0" err="1"/>
              <a:t>inteiros</a:t>
            </a:r>
            <a:endParaRPr dirty="0"/>
          </a:p>
          <a:p>
            <a:r>
              <a:rPr dirty="0" err="1"/>
              <a:t>Facilita</a:t>
            </a:r>
            <a:r>
              <a:rPr dirty="0"/>
              <a:t> a </a:t>
            </a:r>
            <a:r>
              <a:rPr dirty="0" err="1"/>
              <a:t>leitura</a:t>
            </a:r>
            <a:r>
              <a:rPr dirty="0"/>
              <a:t> e </a:t>
            </a:r>
            <a:r>
              <a:rPr dirty="0" err="1"/>
              <a:t>escrita</a:t>
            </a:r>
            <a:r>
              <a:rPr dirty="0"/>
              <a:t> de dados</a:t>
            </a:r>
          </a:p>
          <a:p>
            <a:r>
              <a:rPr dirty="0" err="1"/>
              <a:t>Compatível</a:t>
            </a:r>
            <a:r>
              <a:rPr dirty="0"/>
              <a:t> com </a:t>
            </a:r>
            <a:r>
              <a:rPr dirty="0" err="1"/>
              <a:t>diversas</a:t>
            </a:r>
            <a:r>
              <a:rPr dirty="0"/>
              <a:t> </a:t>
            </a:r>
            <a:r>
              <a:rPr dirty="0" err="1"/>
              <a:t>linguagens</a:t>
            </a:r>
            <a:r>
              <a:rPr dirty="0"/>
              <a:t> e </a:t>
            </a:r>
            <a:r>
              <a:rPr dirty="0" err="1"/>
              <a:t>sistemas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usar JSON em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 err="1"/>
              <a:t>Importar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JSON: import json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Salvar</a:t>
            </a:r>
            <a:r>
              <a:rPr dirty="0"/>
              <a:t> dados: </a:t>
            </a:r>
            <a:r>
              <a:rPr dirty="0" err="1"/>
              <a:t>json.dump</a:t>
            </a:r>
            <a:r>
              <a:rPr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Ler</a:t>
            </a:r>
            <a:r>
              <a:rPr dirty="0"/>
              <a:t> dados: </a:t>
            </a:r>
            <a:r>
              <a:rPr dirty="0" err="1"/>
              <a:t>json.load</a:t>
            </a:r>
            <a:r>
              <a:rPr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Usar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e </a:t>
            </a:r>
            <a:r>
              <a:rPr dirty="0" err="1"/>
              <a:t>dicionários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</a:t>
            </a:r>
            <a:r>
              <a:rPr lang="pt-BR" dirty="0"/>
              <a:t>n</a:t>
            </a:r>
            <a:r>
              <a:rPr dirty="0" err="1"/>
              <a:t>ecessário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Cuidados 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JSON </a:t>
            </a:r>
            <a:r>
              <a:rPr dirty="0" err="1"/>
              <a:t>aceita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simples (</a:t>
            </a:r>
            <a:r>
              <a:rPr dirty="0" err="1"/>
              <a:t>dict</a:t>
            </a:r>
            <a:r>
              <a:rPr dirty="0"/>
              <a:t>, list, str, int, float, bool, None)</a:t>
            </a:r>
          </a:p>
          <a:p>
            <a:r>
              <a:rPr dirty="0"/>
              <a:t>Para </a:t>
            </a:r>
            <a:r>
              <a:rPr dirty="0" err="1"/>
              <a:t>atualizar</a:t>
            </a:r>
            <a:r>
              <a:rPr dirty="0"/>
              <a:t> dados: </a:t>
            </a:r>
            <a:r>
              <a:rPr dirty="0" err="1"/>
              <a:t>ler</a:t>
            </a:r>
            <a:r>
              <a:rPr dirty="0"/>
              <a:t>, </a:t>
            </a:r>
            <a:r>
              <a:rPr dirty="0" err="1"/>
              <a:t>modificar</a:t>
            </a:r>
            <a:r>
              <a:rPr dirty="0"/>
              <a:t>, </a:t>
            </a:r>
            <a:r>
              <a:rPr dirty="0" err="1"/>
              <a:t>salvar</a:t>
            </a:r>
            <a:r>
              <a:rPr dirty="0"/>
              <a:t> </a:t>
            </a:r>
            <a:r>
              <a:rPr dirty="0" err="1"/>
              <a:t>novamente</a:t>
            </a:r>
            <a:endParaRPr dirty="0"/>
          </a:p>
          <a:p>
            <a:r>
              <a:rPr dirty="0" err="1"/>
              <a:t>Tratar</a:t>
            </a:r>
            <a:r>
              <a:rPr dirty="0"/>
              <a:t> </a:t>
            </a:r>
            <a:r>
              <a:rPr dirty="0" err="1"/>
              <a:t>exceções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abrir</a:t>
            </a:r>
            <a:r>
              <a:rPr dirty="0"/>
              <a:t> </a:t>
            </a:r>
            <a:r>
              <a:rPr dirty="0" err="1"/>
              <a:t>arquivos</a:t>
            </a:r>
            <a:r>
              <a:rPr dirty="0"/>
              <a:t> </a:t>
            </a:r>
            <a:r>
              <a:rPr dirty="0" err="1"/>
              <a:t>inexistentes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Completo (Cadastro) - Parte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json</a:t>
            </a:r>
            <a:endParaRPr lang="pt-BR" sz="2400" dirty="0"/>
          </a:p>
          <a:p>
            <a:pPr marL="0" indent="0">
              <a:buNone/>
            </a:pPr>
            <a:r>
              <a:rPr sz="2400" dirty="0"/>
              <a:t>def </a:t>
            </a:r>
            <a:r>
              <a:rPr sz="2400" dirty="0" err="1"/>
              <a:t>carregar_dados</a:t>
            </a:r>
            <a:r>
              <a:rPr sz="2400" dirty="0"/>
              <a:t>():</a:t>
            </a:r>
          </a:p>
          <a:p>
            <a:pPr marL="0" indent="0">
              <a:buNone/>
            </a:pPr>
            <a:r>
              <a:rPr sz="2400" dirty="0"/>
              <a:t>    try:</a:t>
            </a:r>
          </a:p>
          <a:p>
            <a:pPr marL="0" indent="0">
              <a:buNone/>
            </a:pPr>
            <a:r>
              <a:rPr sz="2400" dirty="0"/>
              <a:t>        with open('</a:t>
            </a:r>
            <a:r>
              <a:rPr sz="2400" dirty="0" err="1"/>
              <a:t>produtos.json</a:t>
            </a:r>
            <a:r>
              <a:rPr sz="2400" dirty="0"/>
              <a:t>', 'r', encoding='utf-8') as </a:t>
            </a:r>
            <a:r>
              <a:rPr sz="2400" dirty="0" err="1"/>
              <a:t>arq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            return </a:t>
            </a:r>
            <a:r>
              <a:rPr sz="2400" dirty="0" err="1"/>
              <a:t>json.load</a:t>
            </a:r>
            <a:r>
              <a:rPr sz="2400" dirty="0"/>
              <a:t>(</a:t>
            </a:r>
            <a:r>
              <a:rPr sz="2400" dirty="0" err="1"/>
              <a:t>arq</a:t>
            </a:r>
            <a:r>
              <a:rPr sz="2400" dirty="0"/>
              <a:t>)</a:t>
            </a:r>
          </a:p>
          <a:p>
            <a:pPr marL="0" indent="0">
              <a:buNone/>
            </a:pPr>
            <a:r>
              <a:rPr sz="2400" dirty="0"/>
              <a:t>    except </a:t>
            </a:r>
            <a:r>
              <a:rPr sz="2400" dirty="0" err="1"/>
              <a:t>FileNotFoundError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        return []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def </a:t>
            </a:r>
            <a:r>
              <a:rPr sz="2400" dirty="0" err="1"/>
              <a:t>salvar_dados</a:t>
            </a:r>
            <a:r>
              <a:rPr sz="2400" dirty="0"/>
              <a:t>(</a:t>
            </a:r>
            <a:r>
              <a:rPr sz="2400" dirty="0" err="1"/>
              <a:t>lista</a:t>
            </a:r>
            <a:r>
              <a:rPr sz="2400" dirty="0"/>
              <a:t>):</a:t>
            </a:r>
          </a:p>
          <a:p>
            <a:pPr marL="0" indent="0">
              <a:buNone/>
            </a:pPr>
            <a:r>
              <a:rPr sz="2400" dirty="0"/>
              <a:t>    with open('</a:t>
            </a:r>
            <a:r>
              <a:rPr sz="2400" dirty="0" err="1"/>
              <a:t>produtos.json</a:t>
            </a:r>
            <a:r>
              <a:rPr sz="2400" dirty="0"/>
              <a:t>', 'w', encoding='utf-8') as </a:t>
            </a:r>
            <a:r>
              <a:rPr sz="2400" dirty="0" err="1"/>
              <a:t>arq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        </a:t>
            </a:r>
            <a:r>
              <a:rPr sz="2400" dirty="0" err="1"/>
              <a:t>json.dump</a:t>
            </a:r>
            <a:r>
              <a:rPr sz="2400" dirty="0"/>
              <a:t>(</a:t>
            </a:r>
            <a:r>
              <a:rPr sz="2400" dirty="0" err="1"/>
              <a:t>lista</a:t>
            </a:r>
            <a:r>
              <a:rPr sz="2400" dirty="0"/>
              <a:t>, </a:t>
            </a:r>
            <a:r>
              <a:rPr sz="2400" dirty="0" err="1"/>
              <a:t>arq</a:t>
            </a:r>
            <a:r>
              <a:rPr sz="2400" dirty="0"/>
              <a:t>, indent=4)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Completo (Cadastro) - Parte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def </a:t>
            </a:r>
            <a:r>
              <a:rPr dirty="0" err="1"/>
              <a:t>cadastrar_produto</a:t>
            </a:r>
            <a:r>
              <a:rPr dirty="0"/>
              <a:t>():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nome</a:t>
            </a:r>
            <a:r>
              <a:rPr dirty="0"/>
              <a:t> = input('Nome do </a:t>
            </a:r>
            <a:r>
              <a:rPr dirty="0" err="1"/>
              <a:t>produto</a:t>
            </a:r>
            <a:r>
              <a:rPr dirty="0"/>
              <a:t>: ')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preco</a:t>
            </a:r>
            <a:r>
              <a:rPr dirty="0"/>
              <a:t> = float(input('</a:t>
            </a:r>
            <a:r>
              <a:rPr dirty="0" err="1"/>
              <a:t>Preço</a:t>
            </a:r>
            <a:r>
              <a:rPr dirty="0"/>
              <a:t> do </a:t>
            </a:r>
            <a:r>
              <a:rPr dirty="0" err="1"/>
              <a:t>produto</a:t>
            </a:r>
            <a:r>
              <a:rPr dirty="0"/>
              <a:t>: '))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produto</a:t>
            </a:r>
            <a:r>
              <a:rPr dirty="0"/>
              <a:t> = {'</a:t>
            </a:r>
            <a:r>
              <a:rPr dirty="0" err="1"/>
              <a:t>nome</a:t>
            </a:r>
            <a:r>
              <a:rPr dirty="0"/>
              <a:t>': </a:t>
            </a:r>
            <a:r>
              <a:rPr dirty="0" err="1"/>
              <a:t>nome</a:t>
            </a:r>
            <a:r>
              <a:rPr dirty="0"/>
              <a:t>, '</a:t>
            </a:r>
            <a:r>
              <a:rPr dirty="0" err="1"/>
              <a:t>preco</a:t>
            </a:r>
            <a:r>
              <a:rPr dirty="0"/>
              <a:t>': </a:t>
            </a:r>
            <a:r>
              <a:rPr dirty="0" err="1"/>
              <a:t>preco</a:t>
            </a: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lista</a:t>
            </a:r>
            <a:r>
              <a:rPr dirty="0"/>
              <a:t> = </a:t>
            </a:r>
            <a:r>
              <a:rPr dirty="0" err="1"/>
              <a:t>carregar_dados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lista.append</a:t>
            </a:r>
            <a:r>
              <a:rPr dirty="0"/>
              <a:t>(</a:t>
            </a:r>
            <a:r>
              <a:rPr dirty="0" err="1"/>
              <a:t>produto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salvar_dados</a:t>
            </a:r>
            <a:r>
              <a:rPr dirty="0"/>
              <a:t>(</a:t>
            </a:r>
            <a:r>
              <a:rPr dirty="0" err="1"/>
              <a:t>lista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 print('</a:t>
            </a:r>
            <a:r>
              <a:rPr dirty="0" err="1"/>
              <a:t>Produto</a:t>
            </a:r>
            <a:r>
              <a:rPr dirty="0"/>
              <a:t> </a:t>
            </a:r>
            <a:r>
              <a:rPr dirty="0" err="1"/>
              <a:t>cadastrado</a:t>
            </a:r>
            <a:r>
              <a:rPr dirty="0"/>
              <a:t>!')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Completo (Cadastro) - Parte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def </a:t>
            </a:r>
            <a:r>
              <a:rPr dirty="0" err="1"/>
              <a:t>listar_produtos</a:t>
            </a:r>
            <a:r>
              <a:rPr dirty="0"/>
              <a:t>():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lista</a:t>
            </a:r>
            <a:r>
              <a:rPr dirty="0"/>
              <a:t> = </a:t>
            </a:r>
            <a:r>
              <a:rPr dirty="0" err="1"/>
              <a:t>carregar_dados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/>
              <a:t>    if </a:t>
            </a:r>
            <a:r>
              <a:rPr dirty="0" err="1"/>
              <a:t>lista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     for p in </a:t>
            </a:r>
            <a:r>
              <a:rPr dirty="0" err="1"/>
              <a:t>lista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         print(f"{p['</a:t>
            </a:r>
            <a:r>
              <a:rPr dirty="0" err="1"/>
              <a:t>nome</a:t>
            </a:r>
            <a:r>
              <a:rPr dirty="0"/>
              <a:t>']} - R$ {p['</a:t>
            </a:r>
            <a:r>
              <a:rPr dirty="0" err="1"/>
              <a:t>preco</a:t>
            </a:r>
            <a:r>
              <a:rPr dirty="0"/>
              <a:t>']:.2f}")</a:t>
            </a:r>
          </a:p>
          <a:p>
            <a:pPr marL="0" indent="0">
              <a:buNone/>
            </a:pPr>
            <a:r>
              <a:rPr dirty="0"/>
              <a:t>    else:</a:t>
            </a:r>
          </a:p>
          <a:p>
            <a:pPr marL="0" indent="0">
              <a:buNone/>
            </a:pPr>
            <a:r>
              <a:rPr dirty="0"/>
              <a:t>        print('</a:t>
            </a:r>
            <a:r>
              <a:rPr dirty="0" err="1"/>
              <a:t>Nenhum</a:t>
            </a:r>
            <a:r>
              <a:rPr dirty="0"/>
              <a:t> </a:t>
            </a:r>
            <a:r>
              <a:rPr dirty="0" err="1"/>
              <a:t>produto</a:t>
            </a:r>
            <a:r>
              <a:rPr dirty="0"/>
              <a:t> </a:t>
            </a:r>
            <a:r>
              <a:rPr dirty="0" err="1"/>
              <a:t>cadastrado</a:t>
            </a:r>
            <a:r>
              <a:rPr dirty="0"/>
              <a:t>.')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Completo (Menu)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def menu():</a:t>
            </a:r>
          </a:p>
          <a:p>
            <a:pPr marL="0" indent="0">
              <a:buNone/>
            </a:pPr>
            <a:r>
              <a:rPr dirty="0"/>
              <a:t>    while True:</a:t>
            </a:r>
          </a:p>
          <a:p>
            <a:pPr marL="0" indent="0">
              <a:buNone/>
            </a:pPr>
            <a:r>
              <a:rPr dirty="0"/>
              <a:t>        print('[1] </a:t>
            </a:r>
            <a:r>
              <a:rPr dirty="0" err="1"/>
              <a:t>Cadastrar</a:t>
            </a:r>
            <a:r>
              <a:rPr dirty="0"/>
              <a:t> </a:t>
            </a:r>
            <a:r>
              <a:rPr dirty="0" err="1"/>
              <a:t>produto</a:t>
            </a:r>
            <a:r>
              <a:rPr dirty="0"/>
              <a:t>')</a:t>
            </a:r>
          </a:p>
          <a:p>
            <a:pPr marL="0" indent="0">
              <a:buNone/>
            </a:pPr>
            <a:r>
              <a:rPr dirty="0"/>
              <a:t>        print('[2] </a:t>
            </a:r>
            <a:r>
              <a:rPr dirty="0" err="1"/>
              <a:t>Listar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')</a:t>
            </a:r>
          </a:p>
          <a:p>
            <a:pPr marL="0" indent="0">
              <a:buNone/>
            </a:pPr>
            <a:r>
              <a:rPr dirty="0"/>
              <a:t>        print('[3] </a:t>
            </a:r>
            <a:r>
              <a:rPr dirty="0" err="1"/>
              <a:t>Sair</a:t>
            </a:r>
            <a:r>
              <a:rPr dirty="0"/>
              <a:t>')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opcao</a:t>
            </a:r>
            <a:r>
              <a:rPr dirty="0"/>
              <a:t> = input('</a:t>
            </a:r>
            <a:r>
              <a:rPr dirty="0" err="1"/>
              <a:t>Escolha</a:t>
            </a:r>
            <a:r>
              <a:rPr dirty="0"/>
              <a:t>: ')</a:t>
            </a:r>
          </a:p>
          <a:p>
            <a:pPr marL="0" indent="0">
              <a:buNone/>
            </a:pPr>
            <a:r>
              <a:rPr dirty="0"/>
              <a:t>        if </a:t>
            </a:r>
            <a:r>
              <a:rPr dirty="0" err="1"/>
              <a:t>opcao</a:t>
            </a:r>
            <a:r>
              <a:rPr dirty="0"/>
              <a:t> == '1':</a:t>
            </a:r>
          </a:p>
          <a:p>
            <a:pPr marL="0" indent="0">
              <a:buNone/>
            </a:pPr>
            <a:r>
              <a:rPr dirty="0"/>
              <a:t>            </a:t>
            </a:r>
            <a:r>
              <a:rPr dirty="0" err="1"/>
              <a:t>cadastrar_produto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elif</a:t>
            </a:r>
            <a:r>
              <a:rPr dirty="0"/>
              <a:t> </a:t>
            </a:r>
            <a:r>
              <a:rPr dirty="0" err="1"/>
              <a:t>opcao</a:t>
            </a:r>
            <a:r>
              <a:rPr dirty="0"/>
              <a:t> == '2':</a:t>
            </a:r>
          </a:p>
          <a:p>
            <a:pPr marL="0" indent="0">
              <a:buNone/>
            </a:pPr>
            <a:r>
              <a:rPr dirty="0"/>
              <a:t>            </a:t>
            </a:r>
            <a:r>
              <a:rPr dirty="0" err="1"/>
              <a:t>listar_produtos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elif</a:t>
            </a:r>
            <a:r>
              <a:rPr dirty="0"/>
              <a:t> </a:t>
            </a:r>
            <a:r>
              <a:rPr dirty="0" err="1"/>
              <a:t>opcao</a:t>
            </a:r>
            <a:r>
              <a:rPr dirty="0"/>
              <a:t> == '3':</a:t>
            </a:r>
          </a:p>
          <a:p>
            <a:pPr marL="0" indent="0">
              <a:buNone/>
            </a:pPr>
            <a:r>
              <a:rPr dirty="0"/>
              <a:t>            break</a:t>
            </a:r>
          </a:p>
          <a:p>
            <a:pPr marL="0" indent="0">
              <a:buNone/>
            </a:pPr>
            <a:r>
              <a:rPr dirty="0"/>
              <a:t>        else:</a:t>
            </a:r>
          </a:p>
          <a:p>
            <a:pPr marL="0" indent="0">
              <a:buNone/>
            </a:pPr>
            <a:r>
              <a:rPr dirty="0"/>
              <a:t>            print('</a:t>
            </a:r>
            <a:r>
              <a:rPr dirty="0" err="1"/>
              <a:t>Opção</a:t>
            </a:r>
            <a:r>
              <a:rPr dirty="0"/>
              <a:t> </a:t>
            </a:r>
            <a:r>
              <a:rPr dirty="0" err="1"/>
              <a:t>inválida</a:t>
            </a:r>
            <a:r>
              <a:rPr dirty="0"/>
              <a:t>.')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444</Words>
  <Application>Microsoft Office PowerPoint</Application>
  <PresentationFormat>Apresentação na tela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Trabalhando com Dicionários e Arquivos JSON em Python</vt:lpstr>
      <vt:lpstr>O que é JSON?</vt:lpstr>
      <vt:lpstr>Por que usar JSON em Python?</vt:lpstr>
      <vt:lpstr>Como usar JSON em Python</vt:lpstr>
      <vt:lpstr>Cuidados Importantes</vt:lpstr>
      <vt:lpstr>Exemplo Completo (Cadastro) - Parte 1</vt:lpstr>
      <vt:lpstr>Exemplo Completo (Cadastro) - Parte 2</vt:lpstr>
      <vt:lpstr>Exemplo Completo (Cadastro) - Parte 3</vt:lpstr>
      <vt:lpstr>Exemplo Completo (Menu)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Dicionários e Arquivos JSON em Python</dc:title>
  <dc:subject/>
  <dc:creator/>
  <cp:keywords/>
  <dc:description>generated using python-pptx</dc:description>
  <cp:lastModifiedBy>Aluno</cp:lastModifiedBy>
  <cp:revision>4</cp:revision>
  <dcterms:created xsi:type="dcterms:W3CDTF">2013-01-27T09:14:16Z</dcterms:created>
  <dcterms:modified xsi:type="dcterms:W3CDTF">2025-07-22T23:35:37Z</dcterms:modified>
  <cp:category/>
</cp:coreProperties>
</file>