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227f8183e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227f818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227f8183e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227f818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227f8183e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227f818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23ee87107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23ee8710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23ee8710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23ee871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23ee8710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23ee871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23ee87107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23ee8710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23ee8710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23ee871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23ee87107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23ee8710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23ee87107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23ee8710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23ee87107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23ee8710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227f8183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227f818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227f8183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227f818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227f8183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227f818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227f8183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227f818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227f8183e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227f818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227f8183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227f8183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227f8183e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227f8183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43125"/>
            <a:ext cx="7772400" cy="177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Clean Code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85800" y="4305300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Elói Dreves Vieira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Comentários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Comentários explicativos: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Comentários de alerta: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988" y="2613225"/>
            <a:ext cx="6110025" cy="6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750" y="4161688"/>
            <a:ext cx="62865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Comentários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Comentário TODO: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606527"/>
            <a:ext cx="7886699" cy="139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Formatação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O objetivo da formatação: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Formatação Vertical: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Espaçamento Vertical entre conceitos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00" y="3349525"/>
            <a:ext cx="4724475" cy="30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Formatação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50" y="1825625"/>
            <a:ext cx="8286900" cy="4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Formatação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628650" y="14073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Continuidade Vertical: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151" y="2023375"/>
            <a:ext cx="5585700" cy="23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675" y="4426163"/>
            <a:ext cx="67246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Formatação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628638" y="149627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Formatação horizontal: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00" y="2281950"/>
            <a:ext cx="56673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Formatação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628650" y="16908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Espaçamento e continuidade horizontal: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175" y="2430013"/>
            <a:ext cx="7015650" cy="31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Formatação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Indentação: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14" y="2949263"/>
            <a:ext cx="7589175" cy="21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Formatação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628625" y="1253400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Indentação: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50" y="1915250"/>
            <a:ext cx="631507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628650" y="2868000"/>
            <a:ext cx="78867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/>
              <a:t>Obrigado pela Atenção!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935751"/>
            <a:ext cx="7886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Clean code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1989950"/>
            <a:ext cx="3955200" cy="3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Custo de ter um código confuso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Atitude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 arte do código limpo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250" y="2857500"/>
            <a:ext cx="4255351" cy="2255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55555"/>
                </a:solidFill>
              </a:rPr>
              <a:t>MARTIN, Robert C.. </a:t>
            </a:r>
            <a:r>
              <a:rPr lang="en-US">
                <a:solidFill>
                  <a:srgbClr val="0F1111"/>
                </a:solidFill>
              </a:rPr>
              <a:t>Código Limpo: Habilidades Práticas do Agile Software </a:t>
            </a:r>
            <a:r>
              <a:rPr lang="en-US">
                <a:solidFill>
                  <a:srgbClr val="555555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Nomes Significativos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78675" y="1825625"/>
            <a:ext cx="40860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nomes que revelem seu propósito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Evite informações erradas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“hp, aix, sco”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Termo “List”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900" y="1825626"/>
            <a:ext cx="44291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438" y="4525338"/>
            <a:ext cx="51625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Nomes Significativos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8650" y="1825625"/>
            <a:ext cx="39573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Faça </a:t>
            </a:r>
            <a:r>
              <a:rPr lang="en-US"/>
              <a:t>distinções significativas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Utilize-se de nomes pronunciáveis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Nomes de classes e métodos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	Não utilize contextos desnecessários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050" y="1690825"/>
            <a:ext cx="3957300" cy="1308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850" y="3414425"/>
            <a:ext cx="3826500" cy="117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Funções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75" y="1318551"/>
            <a:ext cx="4522425" cy="525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2987" l="0" r="2987" t="0"/>
          <a:stretch/>
        </p:blipFill>
        <p:spPr>
          <a:xfrm>
            <a:off x="4721100" y="1386650"/>
            <a:ext cx="4240325" cy="22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1100" y="3945650"/>
            <a:ext cx="4371125" cy="19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Funções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28650" y="1690825"/>
            <a:ext cx="7886700" cy="24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Devem ser pequenas!!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75" y="2364125"/>
            <a:ext cx="6905625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1119175" y="4135825"/>
            <a:ext cx="73485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Blocos e Indentação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Realizar apenas uma coisa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nível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de abstração por função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 nomes descritivos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Funções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Prefira exceções a retornos de código de erro!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Transformando isso: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3128700"/>
            <a:ext cx="62103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Funções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Nisso: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49" y="2595574"/>
            <a:ext cx="6652800" cy="24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Comentários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28650" y="18077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É a explicação para um código ruim!!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Explique-se no código: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Comentários legais: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900" y="2944975"/>
            <a:ext cx="6058200" cy="6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938" y="3781688"/>
            <a:ext cx="5350125" cy="4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3013" y="5129925"/>
            <a:ext cx="66579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