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0e4acf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e40e4acfb4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40e4acf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e40e4acfb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0e4acf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e40e4acfb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43125"/>
            <a:ext cx="7772400" cy="1771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Aplicações web e ASP.NET Core MVC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85800" y="4305300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Lucas Olivera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668800" y="681775"/>
            <a:ext cx="3806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Aplicações web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0" y="1824100"/>
            <a:ext cx="9144000" cy="4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Solução executada diretamente em um browser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Muito usada com o passar dos anos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Angular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React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ASP.NET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872500" y="681775"/>
            <a:ext cx="3399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ASP.NET MVC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0" y="1589150"/>
            <a:ext cx="9144000" cy="4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Framework para desenvolvimento de aplicações web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C#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Razor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Entity Framework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Padrão arquitetural MVC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-US"/>
              <a:t>Model, View e Controller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872500" y="681775"/>
            <a:ext cx="3399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ASP.NET MVC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" y="1814950"/>
            <a:ext cx="84010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45050" y="2341225"/>
            <a:ext cx="7653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Aplicação usando ASP.NET MVC</a:t>
            </a:r>
            <a:endParaRPr b="1" i="0" sz="4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