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7" r:id="rId4"/>
    <p:sldId id="263" r:id="rId5"/>
    <p:sldId id="258" r:id="rId6"/>
    <p:sldId id="259" r:id="rId7"/>
    <p:sldId id="260" r:id="rId8"/>
    <p:sldId id="261" r:id="rId9"/>
    <p:sldId id="262" r:id="rId10"/>
    <p:sldId id="269" r:id="rId11"/>
    <p:sldId id="270" r:id="rId12"/>
    <p:sldId id="264" r:id="rId13"/>
    <p:sldId id="265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81"/>
  </p:normalViewPr>
  <p:slideViewPr>
    <p:cSldViewPr snapToGrid="0" snapToObjects="1">
      <p:cViewPr varScale="1">
        <p:scale>
          <a:sx n="90" d="100"/>
          <a:sy n="90" d="100"/>
        </p:scale>
        <p:origin x="232" y="984"/>
      </p:cViewPr>
      <p:guideLst/>
    </p:cSldViewPr>
  </p:slideViewPr>
  <p:outlineViewPr>
    <p:cViewPr>
      <p:scale>
        <a:sx n="33" d="100"/>
        <a:sy n="33" d="100"/>
      </p:scale>
      <p:origin x="0" y="-96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BDAB7-AB8C-0047-B575-9A94DA6E40D4}" type="datetimeFigureOut">
              <a:rPr lang="en-US" smtClean="0"/>
              <a:t>6/23/24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170B9-078B-E041-A8E4-12A762B96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56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7EC4-0C25-BE4F-8EBF-32DD706A2175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D79D-91C0-BC42-9C11-6CD1F6A14E70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F1AE-27C3-9149-BE11-2B350B151978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F777-7ED5-E84F-9C30-CF2D963E5F7C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722A-CC99-A34A-8C9F-A59A6A36CF2D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6C44-EAE7-CC4F-AE8C-F4E7E17B98CA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1A81-7283-C548-AC52-84340A4D3AB8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5F56-25B6-FA46-BABC-2656A1130299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5886-312E-3345-823A-35C709C8977E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7E48-E31E-9640-B8DA-14DDDC05D0A8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78D5-04BD-EC4B-8A5A-1F5F21037C8B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D23F3-5D4B-464B-96BC-2190DF31C524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0EDE-BD40-0144-942B-99CBB2CC8104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DC0-E605-694E-9C91-9AB70C45BD0E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95FB-5107-6F47-B81C-816B939CD9AD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8A0C-04B2-3E4F-A704-40F1652013FA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8D130-4719-0447-B3FF-BBC85496AC22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B7BE-54E3-394F-855D-694C7F534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6557" y="2404534"/>
            <a:ext cx="7766936" cy="1646302"/>
          </a:xfrm>
        </p:spPr>
        <p:txBody>
          <a:bodyPr/>
          <a:lstStyle/>
          <a:p>
            <a:pPr algn="just"/>
            <a:r>
              <a:rPr lang="en-US" sz="2800" dirty="0" err="1"/>
              <a:t>Desenvolver</a:t>
            </a:r>
            <a:r>
              <a:rPr lang="en-US" sz="2800" dirty="0"/>
              <a:t> </a:t>
            </a:r>
            <a:r>
              <a:rPr lang="en-US" sz="2800" dirty="0" err="1"/>
              <a:t>uma</a:t>
            </a:r>
            <a:r>
              <a:rPr lang="en-US" sz="2800" dirty="0"/>
              <a:t> </a:t>
            </a:r>
            <a:r>
              <a:rPr lang="en-US" sz="2800" dirty="0" err="1"/>
              <a:t>aplicação</a:t>
            </a:r>
            <a:r>
              <a:rPr lang="en-US" sz="2800" dirty="0"/>
              <a:t> restful que </a:t>
            </a:r>
            <a:r>
              <a:rPr lang="en-US" sz="2800" dirty="0" err="1"/>
              <a:t>conecte</a:t>
            </a:r>
            <a:r>
              <a:rPr lang="en-US" sz="2800" dirty="0"/>
              <a:t> a um banco de dados </a:t>
            </a:r>
            <a:r>
              <a:rPr lang="en-US" sz="2800" dirty="0" err="1"/>
              <a:t>relacional</a:t>
            </a:r>
            <a:r>
              <a:rPr lang="en-US" sz="2800" dirty="0"/>
              <a:t> (MySQL) e a um banco de dados </a:t>
            </a:r>
            <a:r>
              <a:rPr lang="en-US" sz="2800" dirty="0" err="1"/>
              <a:t>não</a:t>
            </a:r>
            <a:r>
              <a:rPr lang="en-US" sz="2800" dirty="0"/>
              <a:t> </a:t>
            </a:r>
            <a:r>
              <a:rPr lang="en-US" sz="2800" dirty="0" err="1"/>
              <a:t>relacional</a:t>
            </a:r>
            <a:r>
              <a:rPr lang="en-US" sz="2800" dirty="0"/>
              <a:t> (MongoDB) </a:t>
            </a:r>
            <a:r>
              <a:rPr lang="en-US" sz="2800" dirty="0" err="1"/>
              <a:t>realizando</a:t>
            </a:r>
            <a:r>
              <a:rPr lang="en-US" sz="2800" dirty="0"/>
              <a:t> </a:t>
            </a:r>
            <a:r>
              <a:rPr lang="en-US" sz="2800" dirty="0" err="1"/>
              <a:t>operações</a:t>
            </a:r>
            <a:r>
              <a:rPr lang="en-US" sz="2800" dirty="0"/>
              <a:t> CRUD </a:t>
            </a:r>
            <a:r>
              <a:rPr lang="en-US" sz="2800" dirty="0" err="1"/>
              <a:t>em</a:t>
            </a:r>
            <a:r>
              <a:rPr lang="en-US" sz="2800" dirty="0"/>
              <a:t> ambos.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DAD1F-74DD-3248-9522-D70F4AAC2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/>
              <a:t>Everton Godoy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EF80E-4C00-F347-937C-26E199BA8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B461-1A05-D445-A9C1-5316140811C4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819A4-AD5D-6140-88D8-61D3428A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76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9BDE-770D-4D4D-A128-3F838173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Diferença</a:t>
            </a:r>
            <a:r>
              <a:rPr lang="en-US" dirty="0"/>
              <a:t> SQL x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9598-7C4E-9648-80FC-EB7D2F885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6906"/>
            <a:ext cx="8596668" cy="494440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GB" dirty="0" err="1"/>
              <a:t>Basicamente</a:t>
            </a:r>
            <a:r>
              <a:rPr lang="en-GB" dirty="0"/>
              <a:t>,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bancos</a:t>
            </a:r>
            <a:r>
              <a:rPr lang="en-GB" dirty="0"/>
              <a:t> de dados </a:t>
            </a:r>
            <a:r>
              <a:rPr lang="en-GB" b="1" dirty="0"/>
              <a:t>SQL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de </a:t>
            </a:r>
            <a:r>
              <a:rPr lang="en-GB" dirty="0" err="1"/>
              <a:t>uso</a:t>
            </a:r>
            <a:r>
              <a:rPr lang="en-GB" dirty="0"/>
              <a:t> </a:t>
            </a:r>
            <a:r>
              <a:rPr lang="en-GB" dirty="0" err="1"/>
              <a:t>geral</a:t>
            </a:r>
            <a:r>
              <a:rPr lang="en-GB" dirty="0"/>
              <a:t>, </a:t>
            </a:r>
            <a:r>
              <a:rPr lang="en-GB" dirty="0" err="1"/>
              <a:t>enquanto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bancos</a:t>
            </a:r>
            <a:r>
              <a:rPr lang="en-GB" dirty="0"/>
              <a:t> de dados </a:t>
            </a:r>
            <a:r>
              <a:rPr lang="en-GB" b="1" dirty="0"/>
              <a:t>NoSQL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projetados</a:t>
            </a:r>
            <a:r>
              <a:rPr lang="en-GB" dirty="0"/>
              <a:t> para </a:t>
            </a:r>
            <a:r>
              <a:rPr lang="en-GB" b="1" dirty="0" err="1"/>
              <a:t>usos</a:t>
            </a:r>
            <a:r>
              <a:rPr lang="en-GB" b="1" dirty="0"/>
              <a:t> </a:t>
            </a:r>
            <a:r>
              <a:rPr lang="en-GB" b="1" dirty="0" err="1"/>
              <a:t>específicos</a:t>
            </a:r>
            <a:r>
              <a:rPr lang="en-GB" dirty="0"/>
              <a:t>. </a:t>
            </a:r>
            <a:r>
              <a:rPr lang="en-GB" dirty="0" err="1"/>
              <a:t>Eles</a:t>
            </a:r>
            <a:r>
              <a:rPr lang="en-GB" dirty="0"/>
              <a:t> </a:t>
            </a:r>
            <a:r>
              <a:rPr lang="en-GB" dirty="0" err="1"/>
              <a:t>também</a:t>
            </a:r>
            <a:r>
              <a:rPr lang="en-GB" dirty="0"/>
              <a:t> </a:t>
            </a:r>
            <a:r>
              <a:rPr lang="en-GB" dirty="0" err="1"/>
              <a:t>contam</a:t>
            </a:r>
            <a:r>
              <a:rPr lang="en-GB" dirty="0"/>
              <a:t> com </a:t>
            </a:r>
            <a:r>
              <a:rPr lang="en-GB" dirty="0" err="1"/>
              <a:t>diferenças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</a:t>
            </a:r>
            <a:r>
              <a:rPr lang="en-GB" dirty="0" err="1"/>
              <a:t>seguintes</a:t>
            </a:r>
            <a:r>
              <a:rPr lang="en-GB" dirty="0"/>
              <a:t> </a:t>
            </a:r>
            <a:r>
              <a:rPr lang="en-GB" dirty="0" err="1"/>
              <a:t>aspectos</a:t>
            </a:r>
            <a:r>
              <a:rPr lang="en-GB" dirty="0"/>
              <a:t>: </a:t>
            </a:r>
          </a:p>
          <a:p>
            <a:pPr marL="0" indent="0" algn="just">
              <a:buNone/>
            </a:pPr>
            <a:endParaRPr lang="en-GB" dirty="0"/>
          </a:p>
          <a:p>
            <a:pPr algn="just"/>
            <a:r>
              <a:rPr lang="en-GB" b="1" dirty="0" err="1"/>
              <a:t>Modelos</a:t>
            </a:r>
            <a:r>
              <a:rPr lang="en-GB" b="1" dirty="0"/>
              <a:t> de dados – </a:t>
            </a:r>
            <a:r>
              <a:rPr lang="en-GB" dirty="0"/>
              <a:t>um NoSQL </a:t>
            </a:r>
            <a:r>
              <a:rPr lang="en-GB" dirty="0" err="1"/>
              <a:t>permite</a:t>
            </a:r>
            <a:r>
              <a:rPr lang="en-GB" dirty="0"/>
              <a:t> a </a:t>
            </a:r>
            <a:r>
              <a:rPr lang="en-GB" dirty="0" err="1"/>
              <a:t>criação</a:t>
            </a:r>
            <a:r>
              <a:rPr lang="en-GB" dirty="0"/>
              <a:t> de um </a:t>
            </a:r>
            <a:r>
              <a:rPr lang="en-GB" dirty="0" err="1"/>
              <a:t>aplicativo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necessidade</a:t>
            </a:r>
            <a:r>
              <a:rPr lang="en-GB" dirty="0"/>
              <a:t> de um </a:t>
            </a:r>
            <a:r>
              <a:rPr lang="en-GB" dirty="0" err="1"/>
              <a:t>esquema</a:t>
            </a:r>
            <a:r>
              <a:rPr lang="en-GB" dirty="0"/>
              <a:t>. </a:t>
            </a:r>
            <a:r>
              <a:rPr lang="en-GB" dirty="0" err="1"/>
              <a:t>Porém</a:t>
            </a:r>
            <a:r>
              <a:rPr lang="en-GB" dirty="0"/>
              <a:t>,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comum</a:t>
            </a:r>
            <a:r>
              <a:rPr lang="en-GB" dirty="0"/>
              <a:t> a </a:t>
            </a:r>
            <a:r>
              <a:rPr lang="en-GB" dirty="0" err="1"/>
              <a:t>duplicidade</a:t>
            </a:r>
            <a:r>
              <a:rPr lang="en-GB" dirty="0"/>
              <a:t> de </a:t>
            </a:r>
            <a:r>
              <a:rPr lang="en-GB" dirty="0" err="1"/>
              <a:t>informações</a:t>
            </a:r>
            <a:r>
              <a:rPr lang="en-GB" dirty="0"/>
              <a:t> </a:t>
            </a:r>
            <a:r>
              <a:rPr lang="en-GB" dirty="0" err="1"/>
              <a:t>dependendo</a:t>
            </a:r>
            <a:r>
              <a:rPr lang="en-GB" dirty="0"/>
              <a:t> da </a:t>
            </a:r>
            <a:r>
              <a:rPr lang="en-GB" dirty="0" err="1"/>
              <a:t>estrutura</a:t>
            </a:r>
            <a:r>
              <a:rPr lang="en-GB" dirty="0"/>
              <a:t> do </a:t>
            </a:r>
            <a:r>
              <a:rPr lang="en-GB" dirty="0" err="1"/>
              <a:t>desenvolvimento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da </a:t>
            </a:r>
            <a:r>
              <a:rPr lang="en-GB" dirty="0" err="1"/>
              <a:t>velocidade</a:t>
            </a:r>
            <a:r>
              <a:rPr lang="en-GB" dirty="0"/>
              <a:t> de </a:t>
            </a:r>
            <a:r>
              <a:rPr lang="en-GB" dirty="0" err="1"/>
              <a:t>atualização</a:t>
            </a:r>
            <a:r>
              <a:rPr lang="en-GB" dirty="0"/>
              <a:t> de dados;</a:t>
            </a:r>
          </a:p>
          <a:p>
            <a:pPr algn="just"/>
            <a:r>
              <a:rPr lang="en-GB" b="1" dirty="0" err="1"/>
              <a:t>Estrutura</a:t>
            </a:r>
            <a:r>
              <a:rPr lang="en-GB" b="1" dirty="0"/>
              <a:t> de dados – 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bancos</a:t>
            </a:r>
            <a:r>
              <a:rPr lang="en-GB" dirty="0"/>
              <a:t> de dados NoSQL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feitos</a:t>
            </a:r>
            <a:r>
              <a:rPr lang="en-GB" dirty="0"/>
              <a:t> para </a:t>
            </a:r>
            <a:r>
              <a:rPr lang="en-GB" dirty="0" err="1"/>
              <a:t>manipular</a:t>
            </a:r>
            <a:r>
              <a:rPr lang="en-GB" dirty="0"/>
              <a:t> dados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estruturados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posts de </a:t>
            </a:r>
            <a:r>
              <a:rPr lang="en-GB" dirty="0" err="1"/>
              <a:t>redes</a:t>
            </a:r>
            <a:r>
              <a:rPr lang="en-GB" dirty="0"/>
              <a:t> </a:t>
            </a:r>
            <a:r>
              <a:rPr lang="en-GB" dirty="0" err="1"/>
              <a:t>sociais</a:t>
            </a:r>
            <a:r>
              <a:rPr lang="en-GB" dirty="0"/>
              <a:t>, </a:t>
            </a:r>
            <a:r>
              <a:rPr lang="en-GB" dirty="0" err="1"/>
              <a:t>vídeos</a:t>
            </a:r>
            <a:r>
              <a:rPr lang="en-GB" dirty="0"/>
              <a:t>, e-mails e </a:t>
            </a:r>
            <a:r>
              <a:rPr lang="en-GB" dirty="0" err="1"/>
              <a:t>textos</a:t>
            </a:r>
            <a:r>
              <a:rPr lang="en-GB" dirty="0"/>
              <a:t>. </a:t>
            </a:r>
            <a:r>
              <a:rPr lang="en-GB" dirty="0" err="1"/>
              <a:t>Considerando</a:t>
            </a:r>
            <a:r>
              <a:rPr lang="en-GB" dirty="0"/>
              <a:t> que </a:t>
            </a:r>
            <a:r>
              <a:rPr lang="en-GB" dirty="0" err="1"/>
              <a:t>eles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a </a:t>
            </a:r>
            <a:r>
              <a:rPr lang="en-GB" dirty="0" err="1"/>
              <a:t>maioria</a:t>
            </a:r>
            <a:r>
              <a:rPr lang="en-GB" dirty="0"/>
              <a:t> dos dados que </a:t>
            </a:r>
            <a:r>
              <a:rPr lang="en-GB" dirty="0" err="1"/>
              <a:t>existem</a:t>
            </a:r>
            <a:r>
              <a:rPr lang="en-GB" dirty="0"/>
              <a:t> </a:t>
            </a:r>
            <a:r>
              <a:rPr lang="en-GB" dirty="0" err="1"/>
              <a:t>hoje</a:t>
            </a:r>
            <a:r>
              <a:rPr lang="en-GB" dirty="0"/>
              <a:t>, o NoSQL </a:t>
            </a:r>
            <a:r>
              <a:rPr lang="en-GB" dirty="0" err="1"/>
              <a:t>passa</a:t>
            </a:r>
            <a:r>
              <a:rPr lang="en-GB" dirty="0"/>
              <a:t> a se </a:t>
            </a:r>
            <a:r>
              <a:rPr lang="en-GB" dirty="0" err="1"/>
              <a:t>tornar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vez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popular;</a:t>
            </a:r>
          </a:p>
          <a:p>
            <a:pPr algn="just"/>
            <a:r>
              <a:rPr lang="en-GB" b="1" dirty="0" err="1"/>
              <a:t>Dimensionamento</a:t>
            </a:r>
            <a:r>
              <a:rPr lang="en-GB" b="1" dirty="0"/>
              <a:t> –</a:t>
            </a:r>
            <a:r>
              <a:rPr lang="en-GB" dirty="0"/>
              <a:t> o NoSQL </a:t>
            </a:r>
            <a:r>
              <a:rPr lang="en-GB" dirty="0" err="1"/>
              <a:t>é</a:t>
            </a:r>
            <a:r>
              <a:rPr lang="en-GB" dirty="0"/>
              <a:t> um banco de dados </a:t>
            </a:r>
            <a:r>
              <a:rPr lang="en-GB" dirty="0" err="1"/>
              <a:t>muito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barato</a:t>
            </a:r>
            <a:r>
              <a:rPr lang="en-GB" dirty="0"/>
              <a:t> de </a:t>
            </a:r>
            <a:r>
              <a:rPr lang="en-GB" dirty="0" err="1"/>
              <a:t>dimensionar</a:t>
            </a:r>
            <a:r>
              <a:rPr lang="en-GB" dirty="0"/>
              <a:t>, </a:t>
            </a:r>
            <a:r>
              <a:rPr lang="en-GB" dirty="0" err="1"/>
              <a:t>graças</a:t>
            </a:r>
            <a:r>
              <a:rPr lang="en-GB" dirty="0"/>
              <a:t> a </a:t>
            </a:r>
            <a:r>
              <a:rPr lang="en-GB" dirty="0" err="1"/>
              <a:t>possibilidade</a:t>
            </a:r>
            <a:r>
              <a:rPr lang="en-GB" dirty="0"/>
              <a:t> de </a:t>
            </a:r>
            <a:r>
              <a:rPr lang="en-GB" dirty="0" err="1"/>
              <a:t>aumentar</a:t>
            </a:r>
            <a:r>
              <a:rPr lang="en-GB" dirty="0"/>
              <a:t> a </a:t>
            </a:r>
            <a:r>
              <a:rPr lang="en-GB" dirty="0" err="1"/>
              <a:t>capacidade</a:t>
            </a:r>
            <a:r>
              <a:rPr lang="en-GB" dirty="0"/>
              <a:t> </a:t>
            </a:r>
            <a:r>
              <a:rPr lang="en-GB" dirty="0" err="1"/>
              <a:t>dimensionando</a:t>
            </a:r>
            <a:r>
              <a:rPr lang="en-GB" dirty="0"/>
              <a:t> </a:t>
            </a:r>
            <a:r>
              <a:rPr lang="en-GB" dirty="0" err="1"/>
              <a:t>servidores</a:t>
            </a:r>
            <a:r>
              <a:rPr lang="en-GB" dirty="0"/>
              <a:t>;</a:t>
            </a:r>
          </a:p>
          <a:p>
            <a:pPr algn="just"/>
            <a:r>
              <a:rPr lang="en-GB" b="1" dirty="0" err="1"/>
              <a:t>Modelo</a:t>
            </a:r>
            <a:r>
              <a:rPr lang="en-GB" b="1" dirty="0"/>
              <a:t> de </a:t>
            </a:r>
            <a:r>
              <a:rPr lang="en-GB" b="1" dirty="0" err="1"/>
              <a:t>desenvolvimento</a:t>
            </a:r>
            <a:r>
              <a:rPr lang="en-GB" b="1" dirty="0"/>
              <a:t> – </a:t>
            </a:r>
            <a:r>
              <a:rPr lang="en-GB" dirty="0" err="1"/>
              <a:t>enquanto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SQL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geralmente</a:t>
            </a:r>
            <a:r>
              <a:rPr lang="en-GB" dirty="0"/>
              <a:t> de </a:t>
            </a:r>
            <a:r>
              <a:rPr lang="en-GB" dirty="0" err="1"/>
              <a:t>código</a:t>
            </a:r>
            <a:r>
              <a:rPr lang="en-GB" dirty="0"/>
              <a:t> </a:t>
            </a:r>
            <a:r>
              <a:rPr lang="en-GB" dirty="0" err="1"/>
              <a:t>fechado</a:t>
            </a:r>
            <a:r>
              <a:rPr lang="en-GB" dirty="0"/>
              <a:t> e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preciso</a:t>
            </a:r>
            <a:r>
              <a:rPr lang="en-GB" dirty="0"/>
              <a:t> </a:t>
            </a:r>
            <a:r>
              <a:rPr lang="en-GB" dirty="0" err="1"/>
              <a:t>pagar</a:t>
            </a:r>
            <a:r>
              <a:rPr lang="en-GB" dirty="0"/>
              <a:t> </a:t>
            </a:r>
            <a:r>
              <a:rPr lang="en-GB" dirty="0" err="1"/>
              <a:t>taxas</a:t>
            </a:r>
            <a:r>
              <a:rPr lang="en-GB" dirty="0"/>
              <a:t> de </a:t>
            </a:r>
            <a:r>
              <a:rPr lang="en-GB" dirty="0" err="1"/>
              <a:t>licenciamento</a:t>
            </a:r>
            <a:r>
              <a:rPr lang="en-GB" dirty="0"/>
              <a:t> para </a:t>
            </a:r>
            <a:r>
              <a:rPr lang="en-GB" dirty="0" err="1"/>
              <a:t>usar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seus</a:t>
            </a:r>
            <a:r>
              <a:rPr lang="en-GB" dirty="0"/>
              <a:t> </a:t>
            </a:r>
            <a:r>
              <a:rPr lang="en-GB" dirty="0" err="1"/>
              <a:t>softwares</a:t>
            </a:r>
            <a:r>
              <a:rPr lang="en-GB" dirty="0"/>
              <a:t>,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bancos</a:t>
            </a:r>
            <a:r>
              <a:rPr lang="en-GB" dirty="0"/>
              <a:t> de dados NoSQL </a:t>
            </a:r>
            <a:r>
              <a:rPr lang="en-GB" dirty="0" err="1"/>
              <a:t>utilizam</a:t>
            </a:r>
            <a:r>
              <a:rPr lang="en-GB" dirty="0"/>
              <a:t> de </a:t>
            </a:r>
            <a:r>
              <a:rPr lang="en-GB" dirty="0" err="1"/>
              <a:t>código</a:t>
            </a:r>
            <a:r>
              <a:rPr lang="en-GB" dirty="0"/>
              <a:t> </a:t>
            </a:r>
            <a:r>
              <a:rPr lang="en-GB" dirty="0" err="1"/>
              <a:t>aberto</a:t>
            </a:r>
            <a:r>
              <a:rPr lang="en-GB" dirty="0"/>
              <a:t>.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sz="1200" dirty="0"/>
              <a:t>https://</a:t>
            </a:r>
            <a:r>
              <a:rPr lang="en-GB" sz="1200" dirty="0" err="1"/>
              <a:t>blog.xpeducacao.com.br</a:t>
            </a:r>
            <a:r>
              <a:rPr lang="en-GB" sz="1200" dirty="0"/>
              <a:t>/</a:t>
            </a:r>
            <a:r>
              <a:rPr lang="en-GB" sz="1200" dirty="0" err="1"/>
              <a:t>bancos</a:t>
            </a:r>
            <a:r>
              <a:rPr lang="en-GB" sz="1200" dirty="0"/>
              <a:t>-de-dados-</a:t>
            </a:r>
            <a:r>
              <a:rPr lang="en-GB" sz="1200" dirty="0" err="1"/>
              <a:t>nosql</a:t>
            </a:r>
            <a:r>
              <a:rPr lang="en-GB" sz="1200" dirty="0"/>
              <a:t>/#:~:text=Bancos%20de%20dados%20NoSQL%20s%C3%A3o%20projetados%20para%20escalabilidade%20horizontal%2C%20armazenamento,com%20custo%20elevado%20de%20manuten%C3%A7%C3%A3o.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924A6-9457-4744-9417-53C4BFF7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A3C4-CFD0-1D49-8AC3-AEA28BD42DF0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20677-08E4-E94D-8067-436652F0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00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9BDE-770D-4D4D-A128-3F838173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Vantagen</a:t>
            </a:r>
            <a:r>
              <a:rPr lang="en-US" dirty="0"/>
              <a:t>/</a:t>
            </a:r>
            <a:r>
              <a:rPr lang="en-US" dirty="0" err="1"/>
              <a:t>Desvantagens</a:t>
            </a:r>
            <a:r>
              <a:rPr lang="en-US" dirty="0"/>
              <a:t> SQL x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9598-7C4E-9648-80FC-EB7D2F885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6906"/>
            <a:ext cx="8596668" cy="4944404"/>
          </a:xfrm>
        </p:spPr>
        <p:txBody>
          <a:bodyPr>
            <a:normAutofit/>
          </a:bodyPr>
          <a:lstStyle/>
          <a:p>
            <a:pPr fontAlgn="base"/>
            <a:r>
              <a:rPr lang="en-GB" dirty="0"/>
              <a:t>O </a:t>
            </a:r>
            <a:r>
              <a:rPr lang="en-GB" b="1" dirty="0"/>
              <a:t>SQL </a:t>
            </a:r>
            <a:r>
              <a:rPr lang="en-GB" b="1" dirty="0" err="1"/>
              <a:t>é</a:t>
            </a:r>
            <a:r>
              <a:rPr lang="en-GB" b="1" dirty="0"/>
              <a:t> </a:t>
            </a:r>
            <a:r>
              <a:rPr lang="en-GB" b="1" dirty="0" err="1"/>
              <a:t>altamente</a:t>
            </a:r>
            <a:r>
              <a:rPr lang="en-GB" b="1" dirty="0"/>
              <a:t> </a:t>
            </a:r>
            <a:r>
              <a:rPr lang="en-GB" b="1" dirty="0" err="1"/>
              <a:t>estruturado</a:t>
            </a:r>
            <a:r>
              <a:rPr lang="en-GB" b="1" dirty="0"/>
              <a:t> e </a:t>
            </a:r>
            <a:r>
              <a:rPr lang="en-GB" b="1" dirty="0" err="1"/>
              <a:t>consistente</a:t>
            </a:r>
            <a:r>
              <a:rPr lang="en-GB" dirty="0"/>
              <a:t>, o que o </a:t>
            </a:r>
            <a:r>
              <a:rPr lang="en-GB" dirty="0" err="1"/>
              <a:t>torna</a:t>
            </a:r>
            <a:r>
              <a:rPr lang="en-GB" dirty="0"/>
              <a:t> ideal para </a:t>
            </a:r>
            <a:r>
              <a:rPr lang="en-GB" dirty="0" err="1"/>
              <a:t>armazenar</a:t>
            </a:r>
            <a:r>
              <a:rPr lang="en-GB" dirty="0"/>
              <a:t> dados </a:t>
            </a:r>
            <a:r>
              <a:rPr lang="en-GB" dirty="0" err="1"/>
              <a:t>altamente</a:t>
            </a:r>
            <a:r>
              <a:rPr lang="en-GB" dirty="0"/>
              <a:t> </a:t>
            </a:r>
            <a:r>
              <a:rPr lang="en-GB" dirty="0" err="1"/>
              <a:t>estruturados</a:t>
            </a:r>
            <a:r>
              <a:rPr lang="en-GB" dirty="0"/>
              <a:t>. </a:t>
            </a:r>
            <a:r>
              <a:rPr lang="en-GB" dirty="0" err="1"/>
              <a:t>Além</a:t>
            </a:r>
            <a:r>
              <a:rPr lang="en-GB" dirty="0"/>
              <a:t> </a:t>
            </a:r>
            <a:r>
              <a:rPr lang="en-GB" dirty="0" err="1"/>
              <a:t>disso</a:t>
            </a:r>
            <a:r>
              <a:rPr lang="en-GB" dirty="0"/>
              <a:t>, </a:t>
            </a:r>
            <a:r>
              <a:rPr lang="en-GB" b="1" dirty="0" err="1"/>
              <a:t>é</a:t>
            </a:r>
            <a:r>
              <a:rPr lang="en-GB" b="1" dirty="0"/>
              <a:t> </a:t>
            </a:r>
            <a:r>
              <a:rPr lang="en-GB" b="1" dirty="0" err="1"/>
              <a:t>amplamente</a:t>
            </a:r>
            <a:r>
              <a:rPr lang="en-GB" b="1" dirty="0"/>
              <a:t> </a:t>
            </a:r>
            <a:r>
              <a:rPr lang="en-GB" b="1" dirty="0" err="1"/>
              <a:t>utilizada</a:t>
            </a:r>
            <a:r>
              <a:rPr lang="en-GB" b="1" dirty="0"/>
              <a:t> e </a:t>
            </a:r>
            <a:r>
              <a:rPr lang="en-GB" b="1" dirty="0" err="1"/>
              <a:t>aceita</a:t>
            </a:r>
            <a:r>
              <a:rPr lang="en-GB" b="1" dirty="0"/>
              <a:t> </a:t>
            </a:r>
            <a:r>
              <a:rPr lang="en-GB" b="1" dirty="0" err="1"/>
              <a:t>em</a:t>
            </a:r>
            <a:r>
              <a:rPr lang="en-GB" b="1" dirty="0"/>
              <a:t> </a:t>
            </a:r>
            <a:r>
              <a:rPr lang="en-GB" b="1" dirty="0" err="1"/>
              <a:t>todo</a:t>
            </a:r>
            <a:r>
              <a:rPr lang="en-GB" b="1" dirty="0"/>
              <a:t> o </a:t>
            </a:r>
            <a:r>
              <a:rPr lang="en-GB" b="1" dirty="0" err="1"/>
              <a:t>mundo</a:t>
            </a:r>
            <a:r>
              <a:rPr lang="en-GB" dirty="0"/>
              <a:t>, o que </a:t>
            </a:r>
            <a:r>
              <a:rPr lang="en-GB" dirty="0" err="1"/>
              <a:t>significa</a:t>
            </a:r>
            <a:r>
              <a:rPr lang="en-GB" dirty="0"/>
              <a:t> que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fácil</a:t>
            </a:r>
            <a:r>
              <a:rPr lang="en-GB" dirty="0"/>
              <a:t> </a:t>
            </a:r>
            <a:r>
              <a:rPr lang="en-GB" dirty="0" err="1"/>
              <a:t>encontrar</a:t>
            </a:r>
            <a:r>
              <a:rPr lang="en-GB" dirty="0"/>
              <a:t> </a:t>
            </a:r>
            <a:r>
              <a:rPr lang="en-GB" dirty="0" err="1"/>
              <a:t>profissionais</a:t>
            </a:r>
            <a:r>
              <a:rPr lang="en-GB" dirty="0"/>
              <a:t> </a:t>
            </a:r>
            <a:r>
              <a:rPr lang="en-GB" dirty="0" err="1"/>
              <a:t>qualificados</a:t>
            </a:r>
            <a:r>
              <a:rPr lang="en-GB" dirty="0"/>
              <a:t> para </a:t>
            </a:r>
            <a:r>
              <a:rPr lang="en-GB" dirty="0" err="1"/>
              <a:t>trabalhar</a:t>
            </a:r>
            <a:r>
              <a:rPr lang="en-GB" dirty="0"/>
              <a:t> com </a:t>
            </a:r>
            <a:r>
              <a:rPr lang="en-GB" dirty="0" err="1"/>
              <a:t>esse</a:t>
            </a:r>
            <a:r>
              <a:rPr lang="en-GB" dirty="0"/>
              <a:t> </a:t>
            </a:r>
            <a:r>
              <a:rPr lang="en-GB" dirty="0" err="1"/>
              <a:t>tipo</a:t>
            </a:r>
            <a:r>
              <a:rPr lang="en-GB" dirty="0"/>
              <a:t> de banco de dados. No </a:t>
            </a:r>
            <a:r>
              <a:rPr lang="en-GB" dirty="0" err="1"/>
              <a:t>entanto</a:t>
            </a:r>
            <a:r>
              <a:rPr lang="en-GB" dirty="0"/>
              <a:t>, </a:t>
            </a:r>
            <a:r>
              <a:rPr lang="en-GB" dirty="0" err="1"/>
              <a:t>também</a:t>
            </a:r>
            <a:r>
              <a:rPr lang="en-GB" dirty="0"/>
              <a:t>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ser</a:t>
            </a:r>
            <a:r>
              <a:rPr lang="en-GB" dirty="0"/>
              <a:t> </a:t>
            </a:r>
            <a:r>
              <a:rPr lang="en-GB" dirty="0" err="1"/>
              <a:t>menos</a:t>
            </a:r>
            <a:r>
              <a:rPr lang="en-GB" dirty="0"/>
              <a:t> </a:t>
            </a:r>
            <a:r>
              <a:rPr lang="en-GB" dirty="0" err="1"/>
              <a:t>flexível</a:t>
            </a:r>
            <a:r>
              <a:rPr lang="en-GB" dirty="0"/>
              <a:t> do que o NoSQL e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restrições</a:t>
            </a:r>
            <a:r>
              <a:rPr lang="en-GB" dirty="0"/>
              <a:t> de </a:t>
            </a:r>
            <a:r>
              <a:rPr lang="en-GB" dirty="0" err="1"/>
              <a:t>tamanho</a:t>
            </a:r>
            <a:r>
              <a:rPr lang="en-GB" dirty="0"/>
              <a:t>.</a:t>
            </a:r>
          </a:p>
          <a:p>
            <a:pPr fontAlgn="base"/>
            <a:r>
              <a:rPr lang="en-GB" dirty="0"/>
              <a:t>O </a:t>
            </a:r>
            <a:r>
              <a:rPr lang="en-GB" b="1" dirty="0"/>
              <a:t>NoSQL </a:t>
            </a:r>
            <a:r>
              <a:rPr lang="en-GB" b="1" dirty="0" err="1"/>
              <a:t>é</a:t>
            </a:r>
            <a:r>
              <a:rPr lang="en-GB" b="1" dirty="0"/>
              <a:t> </a:t>
            </a:r>
            <a:r>
              <a:rPr lang="en-GB" b="1" dirty="0" err="1"/>
              <a:t>altamente</a:t>
            </a:r>
            <a:r>
              <a:rPr lang="en-GB" b="1" dirty="0"/>
              <a:t> </a:t>
            </a:r>
            <a:r>
              <a:rPr lang="en-GB" b="1" dirty="0" err="1"/>
              <a:t>escalável</a:t>
            </a:r>
            <a:r>
              <a:rPr lang="en-GB" b="1" dirty="0"/>
              <a:t> e </a:t>
            </a:r>
            <a:r>
              <a:rPr lang="en-GB" b="1" dirty="0" err="1"/>
              <a:t>flexível</a:t>
            </a:r>
            <a:r>
              <a:rPr lang="en-GB" dirty="0"/>
              <a:t>, o que o </a:t>
            </a:r>
            <a:r>
              <a:rPr lang="en-GB" dirty="0" err="1"/>
              <a:t>torna</a:t>
            </a:r>
            <a:r>
              <a:rPr lang="en-GB" dirty="0"/>
              <a:t> ideal para </a:t>
            </a:r>
            <a:r>
              <a:rPr lang="en-GB" b="1" dirty="0" err="1"/>
              <a:t>armazenar</a:t>
            </a:r>
            <a:r>
              <a:rPr lang="en-GB" b="1" dirty="0"/>
              <a:t> </a:t>
            </a:r>
            <a:r>
              <a:rPr lang="en-GB" b="1" dirty="0" err="1"/>
              <a:t>grandes</a:t>
            </a:r>
            <a:r>
              <a:rPr lang="en-GB" b="1" dirty="0"/>
              <a:t> volumes de dados </a:t>
            </a:r>
            <a:r>
              <a:rPr lang="en-GB" b="1" dirty="0" err="1"/>
              <a:t>não</a:t>
            </a:r>
            <a:r>
              <a:rPr lang="en-GB" b="1" dirty="0"/>
              <a:t> </a:t>
            </a:r>
            <a:r>
              <a:rPr lang="en-GB" b="1" dirty="0" err="1"/>
              <a:t>estruturados</a:t>
            </a:r>
            <a:r>
              <a:rPr lang="en-GB" dirty="0"/>
              <a:t>. </a:t>
            </a:r>
            <a:r>
              <a:rPr lang="en-GB" dirty="0" err="1"/>
              <a:t>Além</a:t>
            </a:r>
            <a:r>
              <a:rPr lang="en-GB" dirty="0"/>
              <a:t> </a:t>
            </a:r>
            <a:r>
              <a:rPr lang="en-GB" dirty="0" err="1"/>
              <a:t>disso</a:t>
            </a:r>
            <a:r>
              <a:rPr lang="en-GB" dirty="0"/>
              <a:t>,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seus</a:t>
            </a:r>
            <a:r>
              <a:rPr lang="en-GB" dirty="0"/>
              <a:t> </a:t>
            </a:r>
            <a:r>
              <a:rPr lang="en-GB" dirty="0" err="1"/>
              <a:t>bancos</a:t>
            </a:r>
            <a:r>
              <a:rPr lang="en-GB" dirty="0"/>
              <a:t> de dados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b="1" dirty="0" err="1"/>
              <a:t>projetados</a:t>
            </a:r>
            <a:r>
              <a:rPr lang="en-GB" dirty="0"/>
              <a:t> para </a:t>
            </a:r>
            <a:r>
              <a:rPr lang="en-GB" dirty="0" err="1"/>
              <a:t>serem</a:t>
            </a:r>
            <a:r>
              <a:rPr lang="en-GB" dirty="0"/>
              <a:t> </a:t>
            </a:r>
            <a:r>
              <a:rPr lang="en-GB" b="1" dirty="0" err="1"/>
              <a:t>distribuídos</a:t>
            </a:r>
            <a:r>
              <a:rPr lang="en-GB" b="1" dirty="0"/>
              <a:t> </a:t>
            </a:r>
            <a:r>
              <a:rPr lang="en-GB" b="1" dirty="0" err="1"/>
              <a:t>em</a:t>
            </a:r>
            <a:r>
              <a:rPr lang="en-GB" b="1" dirty="0"/>
              <a:t> </a:t>
            </a:r>
            <a:r>
              <a:rPr lang="en-GB" b="1" dirty="0" err="1"/>
              <a:t>várias</a:t>
            </a:r>
            <a:r>
              <a:rPr lang="en-GB" b="1" dirty="0"/>
              <a:t> </a:t>
            </a:r>
            <a:r>
              <a:rPr lang="en-GB" b="1" dirty="0" err="1"/>
              <a:t>máquinas</a:t>
            </a:r>
            <a:r>
              <a:rPr lang="en-GB" dirty="0"/>
              <a:t>, o que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torna</a:t>
            </a:r>
            <a:r>
              <a:rPr lang="en-GB" dirty="0"/>
              <a:t> </a:t>
            </a:r>
            <a:r>
              <a:rPr lang="en-GB" dirty="0" err="1"/>
              <a:t>altamente</a:t>
            </a:r>
            <a:r>
              <a:rPr lang="en-GB" dirty="0"/>
              <a:t> </a:t>
            </a:r>
            <a:r>
              <a:rPr lang="en-GB" dirty="0" err="1"/>
              <a:t>disponíveis</a:t>
            </a:r>
            <a:r>
              <a:rPr lang="en-GB" dirty="0"/>
              <a:t> e </a:t>
            </a:r>
            <a:r>
              <a:rPr lang="en-GB" dirty="0" err="1"/>
              <a:t>tolerantes</a:t>
            </a:r>
            <a:r>
              <a:rPr lang="en-GB" dirty="0"/>
              <a:t> a </a:t>
            </a:r>
            <a:r>
              <a:rPr lang="en-GB" dirty="0" err="1"/>
              <a:t>falhas</a:t>
            </a:r>
            <a:r>
              <a:rPr lang="en-GB" dirty="0"/>
              <a:t>. </a:t>
            </a:r>
          </a:p>
          <a:p>
            <a:pPr fontAlgn="base"/>
            <a:r>
              <a:rPr lang="en-GB" dirty="0"/>
              <a:t>No </a:t>
            </a:r>
            <a:r>
              <a:rPr lang="en-GB" dirty="0" err="1"/>
              <a:t>entanto</a:t>
            </a:r>
            <a:r>
              <a:rPr lang="en-GB" dirty="0"/>
              <a:t>,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bancos</a:t>
            </a:r>
            <a:r>
              <a:rPr lang="en-GB" dirty="0"/>
              <a:t> de dados </a:t>
            </a:r>
            <a:r>
              <a:rPr lang="en-GB" b="1" dirty="0"/>
              <a:t>NoSQL </a:t>
            </a:r>
            <a:r>
              <a:rPr lang="en-GB" b="1" dirty="0" err="1"/>
              <a:t>podem</a:t>
            </a:r>
            <a:r>
              <a:rPr lang="en-GB" b="1" dirty="0"/>
              <a:t> </a:t>
            </a:r>
            <a:r>
              <a:rPr lang="en-GB" b="1" dirty="0" err="1"/>
              <a:t>ser</a:t>
            </a:r>
            <a:r>
              <a:rPr lang="en-GB" b="1" dirty="0"/>
              <a:t> </a:t>
            </a:r>
            <a:r>
              <a:rPr lang="en-GB" b="1" dirty="0" err="1"/>
              <a:t>menos</a:t>
            </a:r>
            <a:r>
              <a:rPr lang="en-GB" b="1" dirty="0"/>
              <a:t> </a:t>
            </a:r>
            <a:r>
              <a:rPr lang="en-GB" b="1" dirty="0" err="1"/>
              <a:t>consistentes</a:t>
            </a:r>
            <a:r>
              <a:rPr lang="en-GB" b="1" dirty="0"/>
              <a:t> do que </a:t>
            </a:r>
            <a:r>
              <a:rPr lang="en-GB" b="1" dirty="0" err="1"/>
              <a:t>os</a:t>
            </a:r>
            <a:r>
              <a:rPr lang="en-GB" b="1" dirty="0"/>
              <a:t> </a:t>
            </a:r>
            <a:r>
              <a:rPr lang="en-GB" b="1" dirty="0" err="1"/>
              <a:t>bancos</a:t>
            </a:r>
            <a:r>
              <a:rPr lang="en-GB" b="1" dirty="0"/>
              <a:t> de dados SQL </a:t>
            </a:r>
            <a:r>
              <a:rPr lang="en-GB" dirty="0"/>
              <a:t>e </a:t>
            </a:r>
            <a:r>
              <a:rPr lang="en-GB" dirty="0" err="1"/>
              <a:t>podem</a:t>
            </a:r>
            <a:r>
              <a:rPr lang="en-GB" dirty="0"/>
              <a:t> </a:t>
            </a:r>
            <a:r>
              <a:rPr lang="en-GB" dirty="0" err="1"/>
              <a:t>exigir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trabalho</a:t>
            </a:r>
            <a:r>
              <a:rPr lang="en-GB" dirty="0"/>
              <a:t> de </a:t>
            </a:r>
            <a:r>
              <a:rPr lang="en-GB" dirty="0" err="1"/>
              <a:t>desenvolvimento</a:t>
            </a:r>
            <a:r>
              <a:rPr lang="en-GB" dirty="0"/>
              <a:t> para </a:t>
            </a:r>
            <a:r>
              <a:rPr lang="en-GB" dirty="0" err="1"/>
              <a:t>serem</a:t>
            </a:r>
            <a:r>
              <a:rPr lang="en-GB" dirty="0"/>
              <a:t> </a:t>
            </a:r>
            <a:r>
              <a:rPr lang="en-GB" dirty="0" err="1"/>
              <a:t>configurados</a:t>
            </a:r>
            <a:r>
              <a:rPr lang="en-GB" dirty="0"/>
              <a:t> </a:t>
            </a:r>
            <a:r>
              <a:rPr lang="en-GB" dirty="0" err="1"/>
              <a:t>corretamente</a:t>
            </a:r>
            <a:r>
              <a:rPr lang="en-GB" dirty="0"/>
              <a:t>.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sz="1200" dirty="0"/>
              <a:t>https://</a:t>
            </a:r>
            <a:r>
              <a:rPr lang="en-GB" sz="1200" dirty="0" err="1"/>
              <a:t>www.impacta.com.br</a:t>
            </a:r>
            <a:r>
              <a:rPr lang="en-GB" sz="1200" dirty="0"/>
              <a:t>/blog/diferencas-entre-sql-e-nosql-comparando-bancos-de-dados-relacionais-e-nao-relacionais/#:~:text=O%20modelo%20de%20tabela%20relacional,precisam%20seguir%20um%20esquema%20r%C3%ADgido.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924A6-9457-4744-9417-53C4BFF7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A3C4-CFD0-1D49-8AC3-AEA28BD42DF0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20677-08E4-E94D-8067-436652F0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98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1E5C-EE08-FF42-AEDB-7247A855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Diferença</a:t>
            </a:r>
            <a:r>
              <a:rPr lang="en-US" dirty="0"/>
              <a:t> SQL x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8E004-1CC9-2F45-BF08-1AEA2BEF0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</a:t>
            </a:r>
            <a:r>
              <a:rPr lang="en-US" dirty="0" err="1"/>
              <a:t>xp-inc</a:t>
            </a:r>
            <a:r>
              <a:rPr lang="en-US" dirty="0"/>
              <a:t>/comparando-os-termos-utilizados-no-nosql-com-sql-e862788e2374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C1FEAF-7A06-0D4A-98CA-A1997C250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68" y="1166648"/>
            <a:ext cx="6447399" cy="4164926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1B389-ACEF-554C-856C-F38A98BAD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68F5-47A6-6D4E-AC3B-D30315587F74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9E6D37B-B757-3C46-9D2F-D6564C2C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1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1E5C-EE08-FF42-AEDB-7247A855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Diferença</a:t>
            </a:r>
            <a:r>
              <a:rPr lang="en-US" dirty="0"/>
              <a:t> SQL x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8E004-1CC9-2F45-BF08-1AEA2BEF0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NoSQL</a:t>
            </a:r>
            <a:r>
              <a:rPr lang="en-GB" dirty="0"/>
              <a:t>, </a:t>
            </a:r>
            <a:r>
              <a:rPr lang="en-GB" dirty="0" err="1"/>
              <a:t>findById</a:t>
            </a:r>
            <a:endParaRPr lang="en-GB" dirty="0"/>
          </a:p>
          <a:p>
            <a:r>
              <a:rPr lang="en-GB" dirty="0" err="1"/>
              <a:t>db.book.find</a:t>
            </a:r>
            <a:r>
              <a:rPr lang="en-GB" dirty="0"/>
              <a:t>({"_id": </a:t>
            </a:r>
            <a:r>
              <a:rPr lang="en-GB" dirty="0" err="1"/>
              <a:t>ObjectId</a:t>
            </a:r>
            <a:r>
              <a:rPr lang="en-GB" dirty="0"/>
              <a:t>("6674c3325bb01f5b2a7f70dc")})</a:t>
            </a:r>
          </a:p>
          <a:p>
            <a:endParaRPr lang="en-GB" b="1" dirty="0"/>
          </a:p>
          <a:p>
            <a:r>
              <a:rPr lang="en-GB" b="1" dirty="0"/>
              <a:t>SQL</a:t>
            </a:r>
            <a:r>
              <a:rPr lang="en-GB" dirty="0"/>
              <a:t>, </a:t>
            </a:r>
            <a:r>
              <a:rPr lang="en-GB" dirty="0" err="1"/>
              <a:t>findById</a:t>
            </a:r>
            <a:endParaRPr lang="en-GB" dirty="0"/>
          </a:p>
          <a:p>
            <a:r>
              <a:rPr lang="en-GB" dirty="0"/>
              <a:t>select * from book where id = 1;</a:t>
            </a:r>
          </a:p>
          <a:p>
            <a:endParaRPr lang="en-GB" dirty="0"/>
          </a:p>
          <a:p>
            <a:r>
              <a:rPr lang="en-GB" b="1" dirty="0"/>
              <a:t>NoSQL</a:t>
            </a:r>
            <a:r>
              <a:rPr lang="en-GB" dirty="0"/>
              <a:t>, </a:t>
            </a:r>
            <a:r>
              <a:rPr lang="en-GB" dirty="0" err="1"/>
              <a:t>findByTitle</a:t>
            </a:r>
            <a:endParaRPr lang="en-GB" dirty="0"/>
          </a:p>
          <a:p>
            <a:r>
              <a:rPr lang="en-GB" dirty="0" err="1"/>
              <a:t>db.book.find</a:t>
            </a:r>
            <a:r>
              <a:rPr lang="en-GB" dirty="0"/>
              <a:t>({"title": "Book Three"})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SQL</a:t>
            </a:r>
            <a:r>
              <a:rPr lang="en-GB" dirty="0"/>
              <a:t>, </a:t>
            </a:r>
            <a:r>
              <a:rPr lang="en-GB" dirty="0" err="1"/>
              <a:t>findByTitle</a:t>
            </a:r>
            <a:endParaRPr lang="en-GB" dirty="0"/>
          </a:p>
          <a:p>
            <a:r>
              <a:rPr lang="en-GB" dirty="0"/>
              <a:t>select * from book where title = "Lone Wolf McQuade";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9655-EDAC-D24E-9B21-B8B3693A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DEE4-0B3B-B840-866B-83398E81C436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0596B-5C3C-CC4B-B41E-561BCDF7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86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4A75-9745-C847-86A2-062DE04D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Diferença</a:t>
            </a:r>
            <a:r>
              <a:rPr lang="en-US" dirty="0"/>
              <a:t> SQL x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BAFBB-B5F4-AE4A-AA79-4A6A8D966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1066992" cy="3880773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/>
              <a:t>NoSQL</a:t>
            </a:r>
            <a:r>
              <a:rPr lang="en-GB" dirty="0"/>
              <a:t>, insert</a:t>
            </a:r>
            <a:endParaRPr lang="en-GB" b="1" dirty="0"/>
          </a:p>
          <a:p>
            <a:r>
              <a:rPr lang="en-GB" dirty="0" err="1"/>
              <a:t>db.book.insertOne</a:t>
            </a:r>
            <a:r>
              <a:rPr lang="en-GB" dirty="0"/>
              <a:t>(</a:t>
            </a:r>
          </a:p>
          <a:p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     "title": "Manual Test Insert", "</a:t>
            </a:r>
            <a:r>
              <a:rPr lang="en-GB" dirty="0" err="1"/>
              <a:t>published_at</a:t>
            </a:r>
            <a:r>
              <a:rPr lang="en-GB" dirty="0"/>
              <a:t>": "2024-06-24", "</a:t>
            </a:r>
            <a:r>
              <a:rPr lang="en-GB" dirty="0" err="1"/>
              <a:t>isbn</a:t>
            </a:r>
            <a:r>
              <a:rPr lang="en-GB" dirty="0"/>
              <a:t>": ”111222333-0", "price": "100.50”</a:t>
            </a:r>
          </a:p>
          <a:p>
            <a:pPr marL="0" indent="0">
              <a:buNone/>
            </a:pPr>
            <a:r>
              <a:rPr lang="en-GB" dirty="0"/>
              <a:t>     }</a:t>
            </a:r>
          </a:p>
          <a:p>
            <a:pPr marL="0" indent="0">
              <a:buNone/>
            </a:pPr>
            <a:r>
              <a:rPr lang="en-GB" dirty="0"/>
              <a:t>     )</a:t>
            </a:r>
          </a:p>
          <a:p>
            <a:endParaRPr lang="en-GB" b="1" dirty="0"/>
          </a:p>
          <a:p>
            <a:r>
              <a:rPr lang="en-GB" b="1" dirty="0"/>
              <a:t>SQL</a:t>
            </a:r>
            <a:r>
              <a:rPr lang="en-GB" dirty="0"/>
              <a:t>, insert</a:t>
            </a:r>
            <a:endParaRPr lang="en-GB" b="1" dirty="0"/>
          </a:p>
          <a:p>
            <a:r>
              <a:rPr lang="en-GB" dirty="0"/>
              <a:t>INSERT INTO </a:t>
            </a:r>
            <a:r>
              <a:rPr lang="en-GB" dirty="0" err="1"/>
              <a:t>library.book</a:t>
            </a:r>
            <a:endParaRPr lang="en-GB" dirty="0"/>
          </a:p>
          <a:p>
            <a:r>
              <a:rPr lang="en-GB" dirty="0"/>
              <a:t>(title, </a:t>
            </a:r>
            <a:r>
              <a:rPr lang="en-GB" dirty="0" err="1"/>
              <a:t>published_at</a:t>
            </a:r>
            <a:r>
              <a:rPr lang="en-GB" dirty="0"/>
              <a:t>, </a:t>
            </a:r>
            <a:r>
              <a:rPr lang="en-GB" dirty="0" err="1"/>
              <a:t>isbn</a:t>
            </a:r>
            <a:r>
              <a:rPr lang="en-GB" dirty="0"/>
              <a:t>, price)</a:t>
            </a:r>
          </a:p>
          <a:p>
            <a:r>
              <a:rPr lang="en-GB" dirty="0"/>
              <a:t>VALUES('Manual Test Insert', '2024-06-24', '111222333-0', 100.50);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A1DEF-543D-2A41-9BD5-0D07D6B0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5886-312E-3345-823A-35C709C8977E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C16FB-0D0A-CB4D-88E8-A1ABD3AA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0E89C-54DA-3E40-BCF2-8C93F9A779DB}"/>
              </a:ext>
            </a:extLst>
          </p:cNvPr>
          <p:cNvSpPr txBox="1"/>
          <p:nvPr/>
        </p:nvSpPr>
        <p:spPr>
          <a:xfrm>
            <a:off x="6206596" y="643666"/>
            <a:ext cx="3657600" cy="17543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381000" dist="203200" algn="ctr" rotWithShape="0">
              <a:srgbClr val="000000"/>
            </a:outerShdw>
            <a:reflection stA="0" endPos="43000" dir="5400000" sy="-100000" algn="bl" rotWithShape="0"/>
          </a:effectLst>
          <a:scene3d>
            <a:camera prst="orthographicFront"/>
            <a:lightRig rig="threePt" dir="t"/>
          </a:scene3d>
          <a:sp3d extrusionH="241300">
            <a:bevelT w="0" prst="coolSlant"/>
          </a:sp3d>
        </p:spPr>
        <p:txBody>
          <a:bodyPr wrap="square" rtlCol="0">
            <a:spAutoFit/>
          </a:bodyPr>
          <a:lstStyle/>
          <a:p>
            <a:r>
              <a:rPr lang="en-GB" dirty="0"/>
              <a:t>{</a:t>
            </a:r>
          </a:p>
          <a:p>
            <a:r>
              <a:rPr lang="en-GB" dirty="0"/>
              <a:t>   "title": "Manual Test Insert",</a:t>
            </a:r>
          </a:p>
          <a:p>
            <a:r>
              <a:rPr lang="en-GB" dirty="0"/>
              <a:t>   "</a:t>
            </a:r>
            <a:r>
              <a:rPr lang="en-GB" dirty="0" err="1"/>
              <a:t>published_at</a:t>
            </a:r>
            <a:r>
              <a:rPr lang="en-GB" dirty="0"/>
              <a:t>": "2024-06-24",</a:t>
            </a:r>
          </a:p>
          <a:p>
            <a:r>
              <a:rPr lang="en-GB" dirty="0"/>
              <a:t>   "</a:t>
            </a:r>
            <a:r>
              <a:rPr lang="en-GB" dirty="0" err="1"/>
              <a:t>isbn</a:t>
            </a:r>
            <a:r>
              <a:rPr lang="en-GB" dirty="0"/>
              <a:t>": ”111222333-0", </a:t>
            </a:r>
          </a:p>
          <a:p>
            <a:r>
              <a:rPr lang="en-GB" dirty="0"/>
              <a:t>   "price": "100.50”</a:t>
            </a:r>
          </a:p>
          <a:p>
            <a:r>
              <a:rPr lang="en-GB" dirty="0"/>
              <a:t>}</a:t>
            </a:r>
            <a:endParaRPr lang="en-US" dirty="0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837D90EF-BF9D-C346-9AA8-DE7C009C8C7B}"/>
              </a:ext>
            </a:extLst>
          </p:cNvPr>
          <p:cNvSpPr/>
          <p:nvPr/>
        </p:nvSpPr>
        <p:spPr>
          <a:xfrm>
            <a:off x="942975" y="2786063"/>
            <a:ext cx="9958388" cy="1042987"/>
          </a:xfrm>
          <a:prstGeom prst="round1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F23622-C9CE-BE47-B77F-C5D9806FCF9D}"/>
              </a:ext>
            </a:extLst>
          </p:cNvPr>
          <p:cNvCxnSpPr/>
          <p:nvPr/>
        </p:nvCxnSpPr>
        <p:spPr>
          <a:xfrm flipV="1">
            <a:off x="4334933" y="1795464"/>
            <a:ext cx="1871663" cy="957263"/>
          </a:xfrm>
          <a:prstGeom prst="straightConnector1">
            <a:avLst/>
          </a:prstGeom>
          <a:ln w="698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650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66E4-E021-2940-9D5A-A0BEDD6B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Trabalhos</a:t>
            </a:r>
            <a:r>
              <a:rPr lang="en-US" dirty="0"/>
              <a:t> </a:t>
            </a:r>
            <a:r>
              <a:rPr lang="en-US" dirty="0" err="1"/>
              <a:t>Futuros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39CD9-0AE8-1D45-8F22-16CD79D3B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Desenvolver</a:t>
            </a:r>
            <a:r>
              <a:rPr lang="en-US" dirty="0"/>
              <a:t> testes </a:t>
            </a:r>
            <a:r>
              <a:rPr lang="en-US" dirty="0" err="1"/>
              <a:t>unitários</a:t>
            </a:r>
            <a:endParaRPr lang="en-US" dirty="0"/>
          </a:p>
          <a:p>
            <a:r>
              <a:rPr lang="en-US" dirty="0" err="1"/>
              <a:t>Configurar</a:t>
            </a:r>
            <a:r>
              <a:rPr lang="en-US" dirty="0"/>
              <a:t> Bean Validation para Request de entrada de dados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11793-09D7-1E4A-A800-C0BFAD11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E21-CC6D-AA40-8A4C-129C7CDBAD48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AEC5D-2B6B-704F-8B0B-E5D500EA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6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F4C1-ED47-7F48-8668-D79F2525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E29BF-7AD3-3C47-A480-1B39AD7FC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Exibir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prática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operações</a:t>
            </a:r>
            <a:r>
              <a:rPr lang="en-US" dirty="0"/>
              <a:t> CRUD (</a:t>
            </a:r>
            <a:r>
              <a:rPr lang="en-US" b="1" dirty="0"/>
              <a:t>C</a:t>
            </a:r>
            <a:r>
              <a:rPr lang="en-US" dirty="0"/>
              <a:t>reate, </a:t>
            </a:r>
            <a:r>
              <a:rPr lang="en-US" b="1" dirty="0"/>
              <a:t>R</a:t>
            </a:r>
            <a:r>
              <a:rPr lang="en-US" dirty="0"/>
              <a:t>ead, </a:t>
            </a:r>
            <a:r>
              <a:rPr lang="en-US" b="1" dirty="0"/>
              <a:t>U</a:t>
            </a:r>
            <a:r>
              <a:rPr lang="en-US" dirty="0"/>
              <a:t>pdate e </a:t>
            </a:r>
            <a:r>
              <a:rPr lang="en-US" b="1" dirty="0"/>
              <a:t>D</a:t>
            </a:r>
            <a:r>
              <a:rPr lang="en-US" dirty="0"/>
              <a:t>elete) </a:t>
            </a:r>
            <a:r>
              <a:rPr lang="en-US" dirty="0" err="1"/>
              <a:t>através</a:t>
            </a:r>
            <a:r>
              <a:rPr lang="en-US" dirty="0"/>
              <a:t> de um </a:t>
            </a:r>
            <a:r>
              <a:rPr lang="en-US" dirty="0" err="1"/>
              <a:t>microservico</a:t>
            </a:r>
            <a:r>
              <a:rPr lang="en-US" dirty="0"/>
              <a:t> Restful </a:t>
            </a:r>
            <a:r>
              <a:rPr lang="en-US" dirty="0" err="1"/>
              <a:t>implementado</a:t>
            </a:r>
            <a:r>
              <a:rPr lang="en-US" dirty="0"/>
              <a:t> com Java/</a:t>
            </a:r>
            <a:r>
              <a:rPr lang="en-US" dirty="0" err="1"/>
              <a:t>Springboot</a:t>
            </a:r>
            <a:r>
              <a:rPr lang="en-US" dirty="0"/>
              <a:t> e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dependências</a:t>
            </a:r>
            <a:r>
              <a:rPr lang="en-US" dirty="0"/>
              <a:t>, </a:t>
            </a:r>
            <a:r>
              <a:rPr lang="en-US" dirty="0" err="1"/>
              <a:t>seguindo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padrões</a:t>
            </a:r>
            <a:r>
              <a:rPr lang="en-US" dirty="0"/>
              <a:t> Clean Arch / Onion, Strategy e SOLID.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Citar</a:t>
            </a:r>
            <a:r>
              <a:rPr lang="en-US" dirty="0"/>
              <a:t> </a:t>
            </a:r>
            <a:r>
              <a:rPr lang="en-US" dirty="0" err="1"/>
              <a:t>vantagens</a:t>
            </a:r>
            <a:r>
              <a:rPr lang="en-US" dirty="0"/>
              <a:t> e </a:t>
            </a:r>
            <a:r>
              <a:rPr lang="en-US" dirty="0" err="1"/>
              <a:t>desvantagens</a:t>
            </a:r>
            <a:r>
              <a:rPr lang="en-US" dirty="0"/>
              <a:t> dos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bancos</a:t>
            </a:r>
            <a:r>
              <a:rPr lang="en-US" dirty="0"/>
              <a:t> de dados e </a:t>
            </a:r>
            <a:r>
              <a:rPr lang="en-US" dirty="0" err="1"/>
              <a:t>modelos</a:t>
            </a:r>
            <a:r>
              <a:rPr lang="en-US" dirty="0"/>
              <a:t> de dados/</a:t>
            </a:r>
            <a:r>
              <a:rPr lang="en-US" dirty="0" err="1"/>
              <a:t>documentos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 err="1"/>
              <a:t>Esse</a:t>
            </a:r>
            <a:r>
              <a:rPr lang="en-US" dirty="0"/>
              <a:t> tutorial </a:t>
            </a:r>
            <a:r>
              <a:rPr lang="en-US" dirty="0" err="1"/>
              <a:t>é</a:t>
            </a:r>
            <a:r>
              <a:rPr lang="en-US" dirty="0"/>
              <a:t> um </a:t>
            </a:r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manipular</a:t>
            </a:r>
            <a:r>
              <a:rPr lang="en-US" dirty="0"/>
              <a:t> dados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bancos</a:t>
            </a:r>
            <a:r>
              <a:rPr lang="en-US" dirty="0"/>
              <a:t> de dados SQL e NoSQL e </a:t>
            </a:r>
            <a:r>
              <a:rPr lang="en-US" dirty="0" err="1"/>
              <a:t>servirá</a:t>
            </a:r>
            <a:r>
              <a:rPr lang="en-US" dirty="0"/>
              <a:t> de </a:t>
            </a:r>
            <a:r>
              <a:rPr lang="en-US" dirty="0" err="1"/>
              <a:t>apoio</a:t>
            </a:r>
            <a:r>
              <a:rPr lang="en-US" dirty="0"/>
              <a:t> no </a:t>
            </a:r>
            <a:r>
              <a:rPr lang="en-US" dirty="0" err="1"/>
              <a:t>aprendizado</a:t>
            </a:r>
            <a:r>
              <a:rPr lang="en-US" dirty="0"/>
              <a:t> para </a:t>
            </a:r>
            <a:r>
              <a:rPr lang="en-US" dirty="0" err="1"/>
              <a:t>construção</a:t>
            </a:r>
            <a:r>
              <a:rPr lang="en-US" dirty="0"/>
              <a:t> de </a:t>
            </a:r>
            <a:r>
              <a:rPr lang="en-US" dirty="0" err="1"/>
              <a:t>aplicativos</a:t>
            </a:r>
            <a:r>
              <a:rPr lang="en-US" dirty="0"/>
              <a:t> que </a:t>
            </a:r>
            <a:r>
              <a:rPr lang="en-US" dirty="0" err="1"/>
              <a:t>envolvam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estrutura</a:t>
            </a:r>
            <a:r>
              <a:rPr lang="en-US" dirty="0"/>
              <a:t> de dados.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715EE-46CE-AA4E-A9D7-603FC7DE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686B-3E7E-E647-89B2-B9157079D821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5CE95-6EC4-B54F-846F-FAB969E7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4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C7C0-3DC2-BF4C-9F63-1780A191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Infraestrutura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94AB2-3C3B-6F4B-8705-E5278BE39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Docker Desktop</a:t>
            </a:r>
          </a:p>
          <a:p>
            <a:pPr>
              <a:buFont typeface="+mj-lt"/>
              <a:buAutoNum type="arabicPeriod"/>
            </a:pPr>
            <a:r>
              <a:rPr lang="en-US" dirty="0"/>
              <a:t>IntelliJ IDEA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DBeaver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MongoDB Compass</a:t>
            </a:r>
          </a:p>
          <a:p>
            <a:pPr>
              <a:buFont typeface="+mj-lt"/>
              <a:buAutoNum type="arabicPeriod"/>
            </a:pPr>
            <a:r>
              <a:rPr lang="en-US" dirty="0"/>
              <a:t>Postman</a:t>
            </a:r>
          </a:p>
          <a:p>
            <a:pPr>
              <a:buFont typeface="+mj-lt"/>
              <a:buAutoNum type="arabicPeriod"/>
            </a:pPr>
            <a:r>
              <a:rPr lang="en-US" dirty="0"/>
              <a:t>JDK 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E3A2B-B7B7-B349-8C21-8CE8C2CE9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980" y="1999566"/>
            <a:ext cx="708572" cy="7085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A1921C-31AD-EB4C-A5CE-0473D5F18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88" y="1618293"/>
            <a:ext cx="997759" cy="8544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99B440-F141-A84E-8964-4E961F445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974" y="2506995"/>
            <a:ext cx="1663700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E41A9E-B909-494B-B9C5-9558FBDBEF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446" y="2889065"/>
            <a:ext cx="2925028" cy="12034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EBA9E5-9427-2B45-94CB-0CCEB0037E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7202" y="3720974"/>
            <a:ext cx="1968500" cy="1028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BE6D63-4303-284D-AE41-8EB385A7CA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1306" y="4021995"/>
            <a:ext cx="1270000" cy="1270000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E987A6F-DB33-BD4E-9374-452D4ED5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B70C-E0D0-E149-85F7-A5EDD7C6AB22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44092ED-318A-B343-B90F-360F664FB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9B91-9B00-8D4C-9EEE-81B877E5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Infraestrutura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0FF4-875D-0546-9F6C-23465BF3D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b="1" dirty="0"/>
              <a:t>Docker</a:t>
            </a:r>
            <a:r>
              <a:rPr lang="en-US" dirty="0"/>
              <a:t>: </a:t>
            </a:r>
            <a:r>
              <a:rPr lang="en-GB" dirty="0"/>
              <a:t>Sistema de </a:t>
            </a:r>
            <a:r>
              <a:rPr lang="en-GB" dirty="0" err="1"/>
              <a:t>virtualização</a:t>
            </a:r>
            <a:r>
              <a:rPr lang="en-GB" dirty="0"/>
              <a:t> </a:t>
            </a:r>
            <a:r>
              <a:rPr lang="en-GB" dirty="0" err="1"/>
              <a:t>usado</a:t>
            </a:r>
            <a:r>
              <a:rPr lang="en-GB" dirty="0"/>
              <a:t> para </a:t>
            </a:r>
            <a:r>
              <a:rPr lang="en-GB" dirty="0" err="1"/>
              <a:t>implantar</a:t>
            </a:r>
            <a:r>
              <a:rPr lang="en-GB" dirty="0"/>
              <a:t> </a:t>
            </a:r>
            <a:r>
              <a:rPr lang="en-GB" dirty="0" err="1"/>
              <a:t>aplicativos</a:t>
            </a:r>
            <a:r>
              <a:rPr lang="en-GB" dirty="0"/>
              <a:t> </a:t>
            </a:r>
            <a:r>
              <a:rPr lang="en-GB" dirty="0" err="1"/>
              <a:t>dentro</a:t>
            </a:r>
            <a:r>
              <a:rPr lang="en-GB" dirty="0"/>
              <a:t> de containers </a:t>
            </a:r>
            <a:r>
              <a:rPr lang="en-GB" dirty="0" err="1"/>
              <a:t>virtuais</a:t>
            </a:r>
            <a:r>
              <a:rPr lang="en-GB" dirty="0"/>
              <a:t>.</a:t>
            </a:r>
          </a:p>
          <a:p>
            <a:pPr algn="just"/>
            <a:r>
              <a:rPr lang="en-US" b="1" dirty="0" err="1"/>
              <a:t>Intellij</a:t>
            </a:r>
            <a:r>
              <a:rPr lang="en-US" b="1" dirty="0"/>
              <a:t> Idea</a:t>
            </a:r>
            <a:r>
              <a:rPr lang="en-US" dirty="0"/>
              <a:t>: (</a:t>
            </a:r>
            <a:r>
              <a:rPr lang="en-GB" dirty="0"/>
              <a:t>Integrated Development Environment). </a:t>
            </a:r>
            <a:r>
              <a:rPr lang="en-GB" dirty="0" err="1"/>
              <a:t>Ambiente</a:t>
            </a:r>
            <a:r>
              <a:rPr lang="en-GB" dirty="0"/>
              <a:t> de </a:t>
            </a:r>
            <a:r>
              <a:rPr lang="en-GB" dirty="0" err="1"/>
              <a:t>desenvolvimento</a:t>
            </a:r>
            <a:r>
              <a:rPr lang="en-GB" dirty="0"/>
              <a:t> que </a:t>
            </a:r>
            <a:r>
              <a:rPr lang="en-GB" dirty="0" err="1"/>
              <a:t>fornece</a:t>
            </a:r>
            <a:r>
              <a:rPr lang="en-GB" dirty="0"/>
              <a:t> </a:t>
            </a:r>
            <a:r>
              <a:rPr lang="en-GB" dirty="0" err="1"/>
              <a:t>aos</a:t>
            </a:r>
            <a:r>
              <a:rPr lang="en-GB" dirty="0"/>
              <a:t> </a:t>
            </a:r>
            <a:r>
              <a:rPr lang="en-GB" dirty="0" err="1"/>
              <a:t>desenvolvedores</a:t>
            </a:r>
            <a:r>
              <a:rPr lang="en-GB" dirty="0"/>
              <a:t> ferramentas e </a:t>
            </a:r>
            <a:r>
              <a:rPr lang="en-GB" dirty="0" err="1"/>
              <a:t>recursos</a:t>
            </a:r>
            <a:r>
              <a:rPr lang="en-GB" dirty="0"/>
              <a:t> para </a:t>
            </a:r>
            <a:r>
              <a:rPr lang="en-GB" dirty="0" err="1"/>
              <a:t>criar</a:t>
            </a:r>
            <a:r>
              <a:rPr lang="en-GB" dirty="0"/>
              <a:t> </a:t>
            </a:r>
            <a:r>
              <a:rPr lang="en-GB" dirty="0" err="1"/>
              <a:t>aplicativos</a:t>
            </a:r>
            <a:r>
              <a:rPr lang="en-GB" dirty="0"/>
              <a:t> de software de forma </a:t>
            </a:r>
            <a:r>
              <a:rPr lang="en-GB" dirty="0" err="1"/>
              <a:t>rápida</a:t>
            </a:r>
            <a:r>
              <a:rPr lang="en-GB" dirty="0"/>
              <a:t> e </a:t>
            </a:r>
            <a:r>
              <a:rPr lang="en-GB" dirty="0" err="1"/>
              <a:t>eficiente</a:t>
            </a:r>
            <a:r>
              <a:rPr lang="en-GB" dirty="0"/>
              <a:t>.</a:t>
            </a:r>
          </a:p>
          <a:p>
            <a:pPr algn="just"/>
            <a:r>
              <a:rPr lang="en-GB" b="1" dirty="0" err="1"/>
              <a:t>Dbeaver</a:t>
            </a:r>
            <a:r>
              <a:rPr lang="en-GB" dirty="0"/>
              <a:t>: </a:t>
            </a:r>
            <a:r>
              <a:rPr lang="en-GB" dirty="0" err="1"/>
              <a:t>Programa</a:t>
            </a:r>
            <a:r>
              <a:rPr lang="en-GB" dirty="0"/>
              <a:t> </a:t>
            </a:r>
            <a:r>
              <a:rPr lang="en-GB" dirty="0" err="1"/>
              <a:t>multiplataforma</a:t>
            </a:r>
            <a:r>
              <a:rPr lang="en-GB" dirty="0"/>
              <a:t>, que </a:t>
            </a:r>
            <a:r>
              <a:rPr lang="en-GB" dirty="0" err="1"/>
              <a:t>tem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objetivo</a:t>
            </a:r>
            <a:r>
              <a:rPr lang="en-GB" dirty="0"/>
              <a:t> </a:t>
            </a:r>
            <a:r>
              <a:rPr lang="en-GB" dirty="0" err="1"/>
              <a:t>conectar</a:t>
            </a:r>
            <a:r>
              <a:rPr lang="en-GB" dirty="0"/>
              <a:t> e </a:t>
            </a:r>
            <a:r>
              <a:rPr lang="en-GB" dirty="0" err="1"/>
              <a:t>manipular</a:t>
            </a:r>
            <a:r>
              <a:rPr lang="en-GB" dirty="0"/>
              <a:t> </a:t>
            </a:r>
            <a:r>
              <a:rPr lang="en-GB" dirty="0" err="1"/>
              <a:t>vários</a:t>
            </a:r>
            <a:r>
              <a:rPr lang="en-GB" dirty="0"/>
              <a:t> </a:t>
            </a:r>
            <a:r>
              <a:rPr lang="en-GB" dirty="0" err="1"/>
              <a:t>tipos</a:t>
            </a:r>
            <a:r>
              <a:rPr lang="en-GB" dirty="0"/>
              <a:t> de banco de dados.</a:t>
            </a:r>
          </a:p>
          <a:p>
            <a:pPr algn="just"/>
            <a:r>
              <a:rPr lang="en-GB" b="1" dirty="0"/>
              <a:t>MongoDB</a:t>
            </a:r>
            <a:r>
              <a:rPr lang="en-GB" dirty="0"/>
              <a:t>: Ferramenta </a:t>
            </a:r>
            <a:r>
              <a:rPr lang="en-GB" dirty="0" err="1"/>
              <a:t>interativa</a:t>
            </a:r>
            <a:r>
              <a:rPr lang="en-GB" dirty="0"/>
              <a:t> para </a:t>
            </a:r>
            <a:r>
              <a:rPr lang="en-GB" dirty="0" err="1"/>
              <a:t>consultar</a:t>
            </a:r>
            <a:r>
              <a:rPr lang="en-GB" dirty="0"/>
              <a:t>, </a:t>
            </a:r>
            <a:r>
              <a:rPr lang="en-GB" dirty="0" err="1"/>
              <a:t>otimizar</a:t>
            </a:r>
            <a:r>
              <a:rPr lang="en-GB" dirty="0"/>
              <a:t> e </a:t>
            </a:r>
            <a:r>
              <a:rPr lang="en-GB" dirty="0" err="1"/>
              <a:t>analisar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dados do MongoDB.</a:t>
            </a:r>
          </a:p>
          <a:p>
            <a:pPr algn="just"/>
            <a:r>
              <a:rPr lang="en-GB" b="1" dirty="0"/>
              <a:t>Postman</a:t>
            </a:r>
            <a:r>
              <a:rPr lang="en-GB" dirty="0"/>
              <a:t>: Client que </a:t>
            </a:r>
            <a:r>
              <a:rPr lang="en-GB" dirty="0" err="1"/>
              <a:t>dá</a:t>
            </a:r>
            <a:r>
              <a:rPr lang="en-GB" dirty="0"/>
              <a:t> </a:t>
            </a:r>
            <a:r>
              <a:rPr lang="en-GB" dirty="0" err="1"/>
              <a:t>suporte</a:t>
            </a:r>
            <a:r>
              <a:rPr lang="en-GB" dirty="0"/>
              <a:t> </a:t>
            </a:r>
            <a:r>
              <a:rPr lang="en-GB" dirty="0" err="1"/>
              <a:t>à</a:t>
            </a:r>
            <a:r>
              <a:rPr lang="en-GB" dirty="0"/>
              <a:t> </a:t>
            </a:r>
            <a:r>
              <a:rPr lang="en-GB" dirty="0" err="1"/>
              <a:t>documentação</a:t>
            </a:r>
            <a:r>
              <a:rPr lang="en-GB" dirty="0"/>
              <a:t> das </a:t>
            </a:r>
            <a:r>
              <a:rPr lang="en-GB" dirty="0" err="1"/>
              <a:t>requisições</a:t>
            </a:r>
            <a:r>
              <a:rPr lang="en-GB" dirty="0"/>
              <a:t> </a:t>
            </a:r>
            <a:r>
              <a:rPr lang="en-GB" dirty="0" err="1"/>
              <a:t>feitas</a:t>
            </a:r>
            <a:r>
              <a:rPr lang="en-GB" dirty="0"/>
              <a:t> pela API.</a:t>
            </a:r>
          </a:p>
          <a:p>
            <a:pPr algn="just"/>
            <a:r>
              <a:rPr lang="en-GB" b="1" dirty="0"/>
              <a:t>JDK</a:t>
            </a:r>
            <a:r>
              <a:rPr lang="en-GB" dirty="0"/>
              <a:t>: Java Development Kit, Pacote de software </a:t>
            </a:r>
            <a:r>
              <a:rPr lang="en-GB" dirty="0" err="1"/>
              <a:t>utilizado</a:t>
            </a:r>
            <a:r>
              <a:rPr lang="en-GB" dirty="0"/>
              <a:t> para </a:t>
            </a:r>
            <a:r>
              <a:rPr lang="en-GB" dirty="0" err="1"/>
              <a:t>desenvolver</a:t>
            </a:r>
            <a:r>
              <a:rPr lang="en-GB" dirty="0"/>
              <a:t> </a:t>
            </a:r>
            <a:r>
              <a:rPr lang="en-GB" dirty="0" err="1"/>
              <a:t>aplicativos</a:t>
            </a:r>
            <a:r>
              <a:rPr lang="en-GB" dirty="0"/>
              <a:t> </a:t>
            </a:r>
            <a:r>
              <a:rPr lang="en-GB" dirty="0" err="1"/>
              <a:t>baseados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Java.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10ACA-6D87-C245-B8C7-F39B1871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36E4-9231-2B44-B2FC-F4FAC23FA943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96173-23BC-0C49-A908-B3FD7F1F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96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A5F59-61EE-5A42-B8E7-86EA9B5F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EAAB3-7347-9442-8D16-9C6570AA5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b="1" dirty="0"/>
              <a:t>APIs: </a:t>
            </a:r>
            <a:r>
              <a:rPr lang="en-GB" dirty="0"/>
              <a:t>APIs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mecanismos</a:t>
            </a:r>
            <a:r>
              <a:rPr lang="en-GB" dirty="0"/>
              <a:t> que </a:t>
            </a:r>
            <a:r>
              <a:rPr lang="en-GB" dirty="0" err="1"/>
              <a:t>permitem</a:t>
            </a:r>
            <a:r>
              <a:rPr lang="en-GB" dirty="0"/>
              <a:t> que </a:t>
            </a:r>
            <a:r>
              <a:rPr lang="en-GB" dirty="0" err="1"/>
              <a:t>dois</a:t>
            </a:r>
            <a:r>
              <a:rPr lang="en-GB" dirty="0"/>
              <a:t> </a:t>
            </a:r>
            <a:r>
              <a:rPr lang="en-GB" dirty="0" err="1"/>
              <a:t>componentes</a:t>
            </a:r>
            <a:r>
              <a:rPr lang="en-GB" dirty="0"/>
              <a:t> de software se </a:t>
            </a:r>
            <a:r>
              <a:rPr lang="en-GB" dirty="0" err="1"/>
              <a:t>comuniquem</a:t>
            </a:r>
            <a:r>
              <a:rPr lang="en-GB" dirty="0"/>
              <a:t> </a:t>
            </a:r>
            <a:r>
              <a:rPr lang="en-GB" dirty="0" err="1"/>
              <a:t>usando</a:t>
            </a:r>
            <a:r>
              <a:rPr lang="en-GB" dirty="0"/>
              <a:t> um conjunto de </a:t>
            </a:r>
            <a:r>
              <a:rPr lang="en-GB" dirty="0" err="1"/>
              <a:t>definições</a:t>
            </a:r>
            <a:r>
              <a:rPr lang="en-GB" dirty="0"/>
              <a:t> e </a:t>
            </a:r>
            <a:r>
              <a:rPr lang="en-GB" dirty="0" err="1"/>
              <a:t>protocolos</a:t>
            </a:r>
            <a:r>
              <a:rPr lang="en-GB" dirty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REST</a:t>
            </a:r>
            <a:r>
              <a:rPr lang="en-US" dirty="0"/>
              <a:t> (</a:t>
            </a:r>
            <a:r>
              <a:rPr lang="en-GB" dirty="0"/>
              <a:t>Representational State Transfer</a:t>
            </a:r>
            <a:r>
              <a:rPr lang="en-US" dirty="0"/>
              <a:t>): Conjunto de </a:t>
            </a:r>
            <a:r>
              <a:rPr lang="en-US" dirty="0" err="1"/>
              <a:t>principios</a:t>
            </a:r>
            <a:r>
              <a:rPr lang="en-US" dirty="0"/>
              <a:t> que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GB" dirty="0" err="1"/>
              <a:t>padronizar</a:t>
            </a:r>
            <a:r>
              <a:rPr lang="en-GB" dirty="0"/>
              <a:t> e </a:t>
            </a:r>
            <a:r>
              <a:rPr lang="en-GB" dirty="0" err="1"/>
              <a:t>organizar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protocolos</a:t>
            </a:r>
            <a:r>
              <a:rPr lang="en-GB" dirty="0"/>
              <a:t> de </a:t>
            </a:r>
            <a:r>
              <a:rPr lang="en-GB" dirty="0" err="1"/>
              <a:t>comunicação</a:t>
            </a:r>
            <a:r>
              <a:rPr lang="en-GB" dirty="0"/>
              <a:t> e </a:t>
            </a:r>
            <a:r>
              <a:rPr lang="en-GB" dirty="0" err="1"/>
              <a:t>desenvolvimento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internet</a:t>
            </a:r>
            <a:endParaRPr lang="en-US" dirty="0"/>
          </a:p>
          <a:p>
            <a:pPr algn="just"/>
            <a:r>
              <a:rPr lang="en-US" b="1" dirty="0"/>
              <a:t>RESTFULL</a:t>
            </a:r>
            <a:r>
              <a:rPr lang="en-US" dirty="0"/>
              <a:t>: </a:t>
            </a:r>
            <a:r>
              <a:rPr lang="en-GB" dirty="0"/>
              <a:t>Uma API RESTful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aquela</a:t>
            </a:r>
            <a:r>
              <a:rPr lang="en-GB" dirty="0"/>
              <a:t> que </a:t>
            </a:r>
            <a:r>
              <a:rPr lang="en-GB" dirty="0" err="1"/>
              <a:t>está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conformidade</a:t>
            </a:r>
            <a:r>
              <a:rPr lang="en-GB" dirty="0"/>
              <a:t> com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critérios</a:t>
            </a:r>
            <a:r>
              <a:rPr lang="en-GB" dirty="0"/>
              <a:t> </a:t>
            </a:r>
            <a:r>
              <a:rPr lang="en-GB" dirty="0" err="1"/>
              <a:t>estabelecidos</a:t>
            </a:r>
            <a:r>
              <a:rPr lang="en-GB" dirty="0"/>
              <a:t> pela </a:t>
            </a:r>
            <a:r>
              <a:rPr lang="en-GB" dirty="0" err="1"/>
              <a:t>Transferência</a:t>
            </a:r>
            <a:r>
              <a:rPr lang="en-GB" dirty="0"/>
              <a:t> de Estado </a:t>
            </a:r>
            <a:r>
              <a:rPr lang="en-GB" dirty="0" err="1"/>
              <a:t>Representacional</a:t>
            </a:r>
            <a:r>
              <a:rPr lang="en-GB" dirty="0"/>
              <a:t> (REST)</a:t>
            </a:r>
          </a:p>
          <a:p>
            <a:pPr algn="just"/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você</a:t>
            </a:r>
            <a:r>
              <a:rPr lang="en-GB" dirty="0"/>
              <a:t> </a:t>
            </a:r>
            <a:r>
              <a:rPr lang="en-GB" dirty="0" err="1"/>
              <a:t>interage</a:t>
            </a:r>
            <a:r>
              <a:rPr lang="en-GB" dirty="0"/>
              <a:t> com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aplicação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internet,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função</a:t>
            </a:r>
            <a:r>
              <a:rPr lang="en-GB" dirty="0"/>
              <a:t> da API </a:t>
            </a:r>
            <a:r>
              <a:rPr lang="en-GB" dirty="0" err="1"/>
              <a:t>ajudar</a:t>
            </a:r>
            <a:r>
              <a:rPr lang="en-GB" dirty="0"/>
              <a:t> a </a:t>
            </a:r>
            <a:r>
              <a:rPr lang="en-GB" dirty="0" err="1"/>
              <a:t>comunicar</a:t>
            </a:r>
            <a:r>
              <a:rPr lang="en-GB" dirty="0"/>
              <a:t> o que </a:t>
            </a:r>
            <a:r>
              <a:rPr lang="en-GB" dirty="0" err="1"/>
              <a:t>você</a:t>
            </a:r>
            <a:r>
              <a:rPr lang="en-GB" dirty="0"/>
              <a:t> </a:t>
            </a:r>
            <a:r>
              <a:rPr lang="en-GB" dirty="0" err="1"/>
              <a:t>deseja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dirty="0" err="1"/>
              <a:t>sistema</a:t>
            </a:r>
            <a:r>
              <a:rPr lang="en-GB" dirty="0"/>
              <a:t>, para que o </a:t>
            </a:r>
            <a:r>
              <a:rPr lang="en-GB" dirty="0" err="1"/>
              <a:t>servidor</a:t>
            </a:r>
            <a:r>
              <a:rPr lang="en-GB" dirty="0"/>
              <a:t> </a:t>
            </a:r>
            <a:r>
              <a:rPr lang="en-GB" dirty="0" err="1"/>
              <a:t>possa</a:t>
            </a:r>
            <a:r>
              <a:rPr lang="en-GB" dirty="0"/>
              <a:t> </a:t>
            </a:r>
            <a:r>
              <a:rPr lang="en-GB" dirty="0" err="1"/>
              <a:t>entender</a:t>
            </a:r>
            <a:r>
              <a:rPr lang="en-GB" dirty="0"/>
              <a:t> e </a:t>
            </a:r>
            <a:r>
              <a:rPr lang="en-GB" dirty="0" err="1"/>
              <a:t>realizar</a:t>
            </a:r>
            <a:r>
              <a:rPr lang="en-GB" dirty="0"/>
              <a:t> </a:t>
            </a:r>
            <a:r>
              <a:rPr lang="en-GB" dirty="0" err="1"/>
              <a:t>sua</a:t>
            </a:r>
            <a:r>
              <a:rPr lang="en-GB" dirty="0"/>
              <a:t> </a:t>
            </a:r>
            <a:r>
              <a:rPr lang="en-GB" dirty="0" err="1"/>
              <a:t>solicitação</a:t>
            </a:r>
            <a:r>
              <a:rPr lang="en-GB" dirty="0"/>
              <a:t>. 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www.hostinger.com.br</a:t>
            </a:r>
            <a:r>
              <a:rPr lang="en-US" dirty="0"/>
              <a:t>/</a:t>
            </a:r>
            <a:r>
              <a:rPr lang="en-US" dirty="0" err="1"/>
              <a:t>tutoriais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-restful#:~:text=Diferen%C3%A7a%20Entre%20REST%20e%20RESTful,-Em%20termos%20de&amp;text=Como%20j%C3%A1%20definimos%20anteriormente%2C%20REST,de%20Estado%20Representacional%20(REST).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4721A-BEB6-0541-8CE3-53FAF5F2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78E2-B784-B941-BD06-5CFC0A1C5EA9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625ED-8C5D-164C-8FDC-2986C9EE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9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94DD-A3F7-F84B-A767-B6B751E6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- </a:t>
            </a:r>
            <a:r>
              <a:rPr lang="en-US" dirty="0" err="1"/>
              <a:t>Principios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5AA36-1AC3-7746-842C-89DC04AA4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i="1" dirty="0" err="1"/>
              <a:t>Arquitetura</a:t>
            </a:r>
            <a:r>
              <a:rPr lang="en-GB" i="1" dirty="0"/>
              <a:t> </a:t>
            </a:r>
            <a:r>
              <a:rPr lang="en-GB" i="1" dirty="0" err="1"/>
              <a:t>cliente</a:t>
            </a:r>
            <a:r>
              <a:rPr lang="en-GB" i="1" dirty="0"/>
              <a:t>/</a:t>
            </a:r>
            <a:r>
              <a:rPr lang="en-GB" i="1" dirty="0" err="1"/>
              <a:t>servidor</a:t>
            </a:r>
            <a:r>
              <a:rPr lang="en-GB" dirty="0"/>
              <a:t>. O </a:t>
            </a:r>
            <a:r>
              <a:rPr lang="en-GB" dirty="0" err="1"/>
              <a:t>remetente</a:t>
            </a:r>
            <a:r>
              <a:rPr lang="en-GB" dirty="0"/>
              <a:t> e o </a:t>
            </a:r>
            <a:r>
              <a:rPr lang="en-GB" dirty="0" err="1"/>
              <a:t>destinatário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independentes</a:t>
            </a:r>
            <a:r>
              <a:rPr lang="en-GB" dirty="0"/>
              <a:t> um do outro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relação</a:t>
            </a:r>
            <a:r>
              <a:rPr lang="en-GB" dirty="0"/>
              <a:t> </a:t>
            </a:r>
            <a:r>
              <a:rPr lang="en-GB" dirty="0" err="1"/>
              <a:t>à</a:t>
            </a:r>
            <a:r>
              <a:rPr lang="en-GB" dirty="0"/>
              <a:t> </a:t>
            </a:r>
            <a:r>
              <a:rPr lang="en-GB" dirty="0" err="1"/>
              <a:t>tecnologia</a:t>
            </a:r>
            <a:r>
              <a:rPr lang="en-GB" dirty="0"/>
              <a:t>, </a:t>
            </a:r>
            <a:r>
              <a:rPr lang="en-GB" dirty="0" err="1"/>
              <a:t>plataforma</a:t>
            </a:r>
            <a:r>
              <a:rPr lang="en-GB" dirty="0"/>
              <a:t>, </a:t>
            </a:r>
            <a:r>
              <a:rPr lang="en-GB" dirty="0" err="1"/>
              <a:t>linguagem</a:t>
            </a:r>
            <a:r>
              <a:rPr lang="en-GB" dirty="0"/>
              <a:t> de </a:t>
            </a:r>
            <a:r>
              <a:rPr lang="en-GB" dirty="0" err="1"/>
              <a:t>programação</a:t>
            </a:r>
            <a:r>
              <a:rPr lang="en-GB" dirty="0"/>
              <a:t> e </a:t>
            </a:r>
            <a:r>
              <a:rPr lang="en-GB" dirty="0" err="1"/>
              <a:t>assim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diante</a:t>
            </a:r>
            <a:r>
              <a:rPr lang="en-GB" dirty="0"/>
              <a:t>.</a:t>
            </a:r>
          </a:p>
          <a:p>
            <a:r>
              <a:rPr lang="en-GB" i="1" dirty="0" err="1"/>
              <a:t>Em</a:t>
            </a:r>
            <a:r>
              <a:rPr lang="en-GB" i="1" dirty="0"/>
              <a:t> </a:t>
            </a:r>
            <a:r>
              <a:rPr lang="en-GB" i="1" dirty="0" err="1"/>
              <a:t>camadas</a:t>
            </a:r>
            <a:r>
              <a:rPr lang="en-GB" dirty="0"/>
              <a:t>. O </a:t>
            </a:r>
            <a:r>
              <a:rPr lang="en-GB" dirty="0" err="1"/>
              <a:t>servidor</a:t>
            </a:r>
            <a:r>
              <a:rPr lang="en-GB" dirty="0"/>
              <a:t>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vários</a:t>
            </a:r>
            <a:r>
              <a:rPr lang="en-GB" dirty="0"/>
              <a:t> </a:t>
            </a:r>
            <a:r>
              <a:rPr lang="en-GB" dirty="0" err="1"/>
              <a:t>intermediários</a:t>
            </a:r>
            <a:r>
              <a:rPr lang="en-GB" dirty="0"/>
              <a:t> que </a:t>
            </a:r>
            <a:r>
              <a:rPr lang="en-GB" dirty="0" err="1"/>
              <a:t>trabalham</a:t>
            </a:r>
            <a:r>
              <a:rPr lang="en-GB" dirty="0"/>
              <a:t> </a:t>
            </a:r>
            <a:r>
              <a:rPr lang="en-GB" dirty="0" err="1"/>
              <a:t>juntos</a:t>
            </a:r>
            <a:r>
              <a:rPr lang="en-GB" dirty="0"/>
              <a:t> para </a:t>
            </a:r>
            <a:r>
              <a:rPr lang="en-GB" dirty="0" err="1"/>
              <a:t>concluir</a:t>
            </a:r>
            <a:r>
              <a:rPr lang="en-GB" dirty="0"/>
              <a:t> as </a:t>
            </a:r>
            <a:r>
              <a:rPr lang="en-GB" dirty="0" err="1"/>
              <a:t>solicitações</a:t>
            </a:r>
            <a:r>
              <a:rPr lang="en-GB" dirty="0"/>
              <a:t> do </a:t>
            </a:r>
            <a:r>
              <a:rPr lang="en-GB" dirty="0" err="1"/>
              <a:t>cliente</a:t>
            </a:r>
            <a:r>
              <a:rPr lang="en-GB" dirty="0"/>
              <a:t>, mas </a:t>
            </a:r>
            <a:r>
              <a:rPr lang="en-GB" dirty="0" err="1"/>
              <a:t>eles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invisíveis</a:t>
            </a:r>
            <a:r>
              <a:rPr lang="en-GB" dirty="0"/>
              <a:t> para o </a:t>
            </a:r>
            <a:r>
              <a:rPr lang="en-GB" dirty="0" err="1"/>
              <a:t>cliente</a:t>
            </a:r>
            <a:r>
              <a:rPr lang="en-GB" dirty="0"/>
              <a:t>.</a:t>
            </a:r>
          </a:p>
          <a:p>
            <a:r>
              <a:rPr lang="en-GB" i="1" dirty="0"/>
              <a:t>Interface </a:t>
            </a:r>
            <a:r>
              <a:rPr lang="en-GB" i="1" dirty="0" err="1"/>
              <a:t>uniforme</a:t>
            </a:r>
            <a:r>
              <a:rPr lang="en-GB" dirty="0"/>
              <a:t>. A API </a:t>
            </a:r>
            <a:r>
              <a:rPr lang="en-GB" dirty="0" err="1"/>
              <a:t>retorna</a:t>
            </a:r>
            <a:r>
              <a:rPr lang="en-GB" dirty="0"/>
              <a:t> dados </a:t>
            </a:r>
            <a:r>
              <a:rPr lang="en-GB" dirty="0" err="1"/>
              <a:t>em</a:t>
            </a:r>
            <a:r>
              <a:rPr lang="en-GB" dirty="0"/>
              <a:t> um </a:t>
            </a:r>
            <a:r>
              <a:rPr lang="en-GB" dirty="0" err="1"/>
              <a:t>formato</a:t>
            </a:r>
            <a:r>
              <a:rPr lang="en-GB" dirty="0"/>
              <a:t> </a:t>
            </a:r>
            <a:r>
              <a:rPr lang="en-GB" dirty="0" err="1"/>
              <a:t>padrão</a:t>
            </a:r>
            <a:r>
              <a:rPr lang="en-GB" dirty="0"/>
              <a:t> que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completo</a:t>
            </a:r>
            <a:r>
              <a:rPr lang="en-GB" dirty="0"/>
              <a:t> e </a:t>
            </a:r>
            <a:r>
              <a:rPr lang="en-GB" dirty="0" err="1"/>
              <a:t>totalmente</a:t>
            </a:r>
            <a:r>
              <a:rPr lang="en-GB" dirty="0"/>
              <a:t> </a:t>
            </a:r>
            <a:r>
              <a:rPr lang="en-GB" dirty="0" err="1"/>
              <a:t>utilizável</a:t>
            </a:r>
            <a:r>
              <a:rPr lang="en-GB" dirty="0"/>
              <a:t>.</a:t>
            </a:r>
          </a:p>
          <a:p>
            <a:r>
              <a:rPr lang="en-GB" i="1" dirty="0" err="1"/>
              <a:t>Sem</a:t>
            </a:r>
            <a:r>
              <a:rPr lang="en-GB" i="1" dirty="0"/>
              <a:t> </a:t>
            </a:r>
            <a:r>
              <a:rPr lang="en-GB" i="1" dirty="0" err="1"/>
              <a:t>reconhecimento</a:t>
            </a:r>
            <a:r>
              <a:rPr lang="en-GB" i="1" dirty="0"/>
              <a:t> de </a:t>
            </a:r>
            <a:r>
              <a:rPr lang="en-GB" i="1" dirty="0" err="1"/>
              <a:t>estado</a:t>
            </a:r>
            <a:r>
              <a:rPr lang="en-GB" dirty="0"/>
              <a:t>. A API </a:t>
            </a:r>
            <a:r>
              <a:rPr lang="en-GB" dirty="0" err="1"/>
              <a:t>completa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nova </a:t>
            </a:r>
            <a:r>
              <a:rPr lang="en-GB" dirty="0" err="1"/>
              <a:t>solicitação</a:t>
            </a:r>
            <a:r>
              <a:rPr lang="en-GB" dirty="0"/>
              <a:t> </a:t>
            </a:r>
            <a:r>
              <a:rPr lang="en-GB" dirty="0" err="1"/>
              <a:t>independentemente</a:t>
            </a:r>
            <a:r>
              <a:rPr lang="en-GB" dirty="0"/>
              <a:t> das </a:t>
            </a:r>
            <a:r>
              <a:rPr lang="en-GB" dirty="0" err="1"/>
              <a:t>solicitações</a:t>
            </a:r>
            <a:r>
              <a:rPr lang="en-GB" dirty="0"/>
              <a:t> </a:t>
            </a:r>
            <a:r>
              <a:rPr lang="en-GB" dirty="0" err="1"/>
              <a:t>anteriores</a:t>
            </a:r>
            <a:r>
              <a:rPr lang="en-GB" dirty="0"/>
              <a:t>.</a:t>
            </a:r>
          </a:p>
          <a:p>
            <a:r>
              <a:rPr lang="en-GB" i="1" dirty="0" err="1"/>
              <a:t>Capacidade</a:t>
            </a:r>
            <a:r>
              <a:rPr lang="en-GB" i="1" dirty="0"/>
              <a:t> de </a:t>
            </a:r>
            <a:r>
              <a:rPr lang="en-GB" i="1" dirty="0" err="1"/>
              <a:t>armazenamento</a:t>
            </a:r>
            <a:r>
              <a:rPr lang="en-GB" i="1" dirty="0"/>
              <a:t> </a:t>
            </a:r>
            <a:r>
              <a:rPr lang="en-GB" i="1" dirty="0" err="1"/>
              <a:t>em</a:t>
            </a:r>
            <a:r>
              <a:rPr lang="en-GB" i="1" dirty="0"/>
              <a:t> cache</a:t>
            </a:r>
            <a:r>
              <a:rPr lang="en-GB" dirty="0"/>
              <a:t>. </a:t>
            </a:r>
            <a:r>
              <a:rPr lang="en-GB" dirty="0" err="1"/>
              <a:t>Todas</a:t>
            </a:r>
            <a:r>
              <a:rPr lang="en-GB" dirty="0"/>
              <a:t> as </a:t>
            </a:r>
            <a:r>
              <a:rPr lang="en-GB" dirty="0" err="1"/>
              <a:t>respostas</a:t>
            </a:r>
            <a:r>
              <a:rPr lang="en-GB" dirty="0"/>
              <a:t> da API </a:t>
            </a:r>
            <a:r>
              <a:rPr lang="en-GB" dirty="0" err="1"/>
              <a:t>podem</a:t>
            </a:r>
            <a:r>
              <a:rPr lang="en-GB" dirty="0"/>
              <a:t> </a:t>
            </a:r>
            <a:r>
              <a:rPr lang="en-GB" dirty="0" err="1"/>
              <a:t>ser</a:t>
            </a:r>
            <a:r>
              <a:rPr lang="en-GB" dirty="0"/>
              <a:t> </a:t>
            </a:r>
            <a:r>
              <a:rPr lang="en-GB" dirty="0" err="1"/>
              <a:t>armazenadas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cache.</a:t>
            </a:r>
          </a:p>
          <a:p>
            <a:r>
              <a:rPr lang="en-GB" i="1" dirty="0"/>
              <a:t>Código sob </a:t>
            </a:r>
            <a:r>
              <a:rPr lang="en-GB" i="1" dirty="0" err="1"/>
              <a:t>demanda</a:t>
            </a:r>
            <a:r>
              <a:rPr lang="en-GB" dirty="0"/>
              <a:t>. A </a:t>
            </a:r>
            <a:r>
              <a:rPr lang="en-GB" dirty="0" err="1"/>
              <a:t>resposta</a:t>
            </a:r>
            <a:r>
              <a:rPr lang="en-GB" dirty="0"/>
              <a:t> da API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incluir</a:t>
            </a:r>
            <a:r>
              <a:rPr lang="en-GB" dirty="0"/>
              <a:t> um </a:t>
            </a:r>
            <a:r>
              <a:rPr lang="en-GB" dirty="0" err="1"/>
              <a:t>trecho</a:t>
            </a:r>
            <a:r>
              <a:rPr lang="en-GB" dirty="0"/>
              <a:t> de </a:t>
            </a:r>
            <a:r>
              <a:rPr lang="en-GB" dirty="0" err="1"/>
              <a:t>código</a:t>
            </a:r>
            <a:r>
              <a:rPr lang="en-GB" dirty="0"/>
              <a:t>, se </a:t>
            </a:r>
            <a:r>
              <a:rPr lang="en-GB" dirty="0" err="1"/>
              <a:t>necessário</a:t>
            </a:r>
            <a:r>
              <a:rPr lang="en-GB" dirty="0"/>
              <a:t>.</a:t>
            </a:r>
          </a:p>
          <a:p>
            <a:endParaRPr lang="en-GB" dirty="0"/>
          </a:p>
          <a:p>
            <a:pPr marL="0" indent="0" algn="r">
              <a:buNone/>
            </a:pPr>
            <a:r>
              <a:rPr lang="en-GB" dirty="0"/>
              <a:t>https://</a:t>
            </a:r>
            <a:r>
              <a:rPr lang="en-GB" dirty="0" err="1"/>
              <a:t>aws.amazon.com</a:t>
            </a:r>
            <a:r>
              <a:rPr lang="en-GB" dirty="0"/>
              <a:t>/</a:t>
            </a:r>
            <a:r>
              <a:rPr lang="en-GB" dirty="0" err="1"/>
              <a:t>pt</a:t>
            </a:r>
            <a:r>
              <a:rPr lang="en-GB" dirty="0"/>
              <a:t>/compare/the-difference-between-soap-rest/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8FD31-DBF7-A74C-B9AF-E03C71B0A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F7C3-4397-794B-A8EA-060B5730AD48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F1766-B50A-9A44-BA76-5D5A73A1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0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DFE0-6FA0-5142-B90D-A43BBED2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Banco de dados </a:t>
            </a:r>
            <a:r>
              <a:rPr lang="en-US" dirty="0" err="1"/>
              <a:t>Relacional</a:t>
            </a:r>
            <a:r>
              <a:rPr lang="en-US" dirty="0"/>
              <a:t> (SQL) - </a:t>
            </a:r>
            <a:r>
              <a:rPr lang="en-GB" dirty="0"/>
              <a:t>Structured query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8FC84-EBEE-BA44-B70D-F5E9DD220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  <a:p>
            <a:r>
              <a:rPr lang="en-US" dirty="0"/>
              <a:t>Oracle</a:t>
            </a:r>
          </a:p>
          <a:p>
            <a:r>
              <a:rPr lang="en-US"/>
              <a:t>Postgres SQL</a:t>
            </a:r>
            <a:endParaRPr lang="en-US" dirty="0"/>
          </a:p>
          <a:p>
            <a:r>
              <a:rPr lang="en-US" dirty="0"/>
              <a:t>SQL Server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C4B6-C122-824B-AE51-1DDB3F09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94A6-CBA1-B44E-8DBA-013B4C50373D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E49DC-0A3F-324D-95CA-12A447FB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584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258B-2905-6F4B-B004-BF1953E4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Banco de dados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relacional</a:t>
            </a:r>
            <a:r>
              <a:rPr lang="en-US" dirty="0"/>
              <a:t> (</a:t>
            </a:r>
            <a:r>
              <a:rPr lang="en-GB" dirty="0"/>
              <a:t>NoSQL</a:t>
            </a:r>
            <a:r>
              <a:rPr lang="en-US" dirty="0"/>
              <a:t>) – Not Only </a:t>
            </a:r>
            <a:r>
              <a:rPr lang="en-GB" dirty="0"/>
              <a:t>Structured query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B3983-3687-7247-A9CB-42C2EAFC5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DynamoDB (</a:t>
            </a:r>
            <a:r>
              <a:rPr lang="en-US" dirty="0" err="1"/>
              <a:t>aws</a:t>
            </a:r>
            <a:r>
              <a:rPr lang="en-US" dirty="0"/>
              <a:t>)</a:t>
            </a:r>
          </a:p>
          <a:p>
            <a:r>
              <a:rPr lang="en-US" dirty="0"/>
              <a:t>MongoDB</a:t>
            </a:r>
          </a:p>
          <a:p>
            <a:r>
              <a:rPr lang="en-GB" i="1" dirty="0"/>
              <a:t>Cassandra</a:t>
            </a:r>
          </a:p>
          <a:p>
            <a:r>
              <a:rPr lang="en-GB" i="1" dirty="0" err="1"/>
              <a:t>Redis</a:t>
            </a:r>
            <a:r>
              <a:rPr lang="en-GB" i="1" dirty="0"/>
              <a:t> (</a:t>
            </a:r>
            <a:r>
              <a:rPr lang="en-GB" i="1" dirty="0" err="1"/>
              <a:t>memória</a:t>
            </a:r>
            <a:r>
              <a:rPr lang="en-GB" i="1" dirty="0"/>
              <a:t>)</a:t>
            </a:r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A2D91-1C3B-E149-9071-87E02088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DB49-79A8-EF4A-A55C-6F34AC255F55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C291C-A2F7-CC47-81EE-CFFCB274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52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9BDE-770D-4D4D-A128-3F838173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Diferença</a:t>
            </a:r>
            <a:r>
              <a:rPr lang="en-US" dirty="0"/>
              <a:t> SQL x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9598-7C4E-9648-80FC-EB7D2F885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6906"/>
            <a:ext cx="8596668" cy="494440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dirty="0"/>
              <a:t>Principal:</a:t>
            </a:r>
          </a:p>
          <a:p>
            <a:pPr algn="just"/>
            <a:r>
              <a:rPr lang="en-GB" dirty="0"/>
              <a:t>A principal </a:t>
            </a:r>
            <a:r>
              <a:rPr lang="en-GB" dirty="0" err="1"/>
              <a:t>diferença</a:t>
            </a:r>
            <a:r>
              <a:rPr lang="en-GB" dirty="0"/>
              <a:t> entre </a:t>
            </a:r>
            <a:r>
              <a:rPr lang="en-GB" b="1" dirty="0"/>
              <a:t>SQL</a:t>
            </a:r>
            <a:r>
              <a:rPr lang="en-GB" dirty="0"/>
              <a:t> e </a:t>
            </a:r>
            <a:r>
              <a:rPr lang="en-GB" b="1" dirty="0"/>
              <a:t>NoSQL</a:t>
            </a:r>
            <a:r>
              <a:rPr lang="en-GB" dirty="0"/>
              <a:t> </a:t>
            </a:r>
            <a:r>
              <a:rPr lang="en-GB" dirty="0" err="1"/>
              <a:t>é</a:t>
            </a:r>
            <a:r>
              <a:rPr lang="en-GB" dirty="0"/>
              <a:t> a forma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dados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armazenados</a:t>
            </a:r>
            <a:r>
              <a:rPr lang="en-GB" dirty="0"/>
              <a:t>. O SQL </a:t>
            </a:r>
            <a:r>
              <a:rPr lang="en-GB" dirty="0" err="1"/>
              <a:t>utiliza</a:t>
            </a:r>
            <a:r>
              <a:rPr lang="en-GB" dirty="0"/>
              <a:t> um </a:t>
            </a:r>
            <a:r>
              <a:rPr lang="en-GB" b="1" dirty="0" err="1"/>
              <a:t>modelo</a:t>
            </a:r>
            <a:r>
              <a:rPr lang="en-GB" b="1" dirty="0"/>
              <a:t> de </a:t>
            </a:r>
            <a:r>
              <a:rPr lang="en-GB" b="1" dirty="0" err="1"/>
              <a:t>tabela</a:t>
            </a:r>
            <a:r>
              <a:rPr lang="en-GB" b="1" dirty="0"/>
              <a:t> </a:t>
            </a:r>
            <a:r>
              <a:rPr lang="en-GB" b="1" dirty="0" err="1"/>
              <a:t>relacional</a:t>
            </a:r>
            <a:r>
              <a:rPr lang="en-GB" dirty="0"/>
              <a:t>, </a:t>
            </a:r>
            <a:r>
              <a:rPr lang="en-GB" dirty="0" err="1"/>
              <a:t>enquanto</a:t>
            </a:r>
            <a:r>
              <a:rPr lang="en-GB" dirty="0"/>
              <a:t> o NoSQL </a:t>
            </a:r>
            <a:r>
              <a:rPr lang="en-GB" dirty="0" err="1"/>
              <a:t>utiliza</a:t>
            </a:r>
            <a:r>
              <a:rPr lang="en-GB" dirty="0"/>
              <a:t> um </a:t>
            </a:r>
            <a:r>
              <a:rPr lang="en-GB" b="1" dirty="0" err="1"/>
              <a:t>modelo</a:t>
            </a:r>
            <a:r>
              <a:rPr lang="en-GB" b="1" dirty="0"/>
              <a:t> de </a:t>
            </a:r>
            <a:r>
              <a:rPr lang="en-GB" b="1" dirty="0" err="1"/>
              <a:t>documento</a:t>
            </a:r>
            <a:r>
              <a:rPr lang="en-GB" b="1" dirty="0"/>
              <a:t>, </a:t>
            </a:r>
            <a:r>
              <a:rPr lang="en-GB" b="1" dirty="0" err="1"/>
              <a:t>chave-valor</a:t>
            </a:r>
            <a:r>
              <a:rPr lang="en-GB" b="1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gráfico</a:t>
            </a:r>
            <a:r>
              <a:rPr lang="en-GB" dirty="0"/>
              <a:t>.</a:t>
            </a:r>
          </a:p>
          <a:p>
            <a:pPr marL="0" indent="0" algn="just">
              <a:buNone/>
            </a:pPr>
            <a:endParaRPr lang="en-GB" dirty="0"/>
          </a:p>
          <a:p>
            <a:pPr algn="just" fontAlgn="base"/>
            <a:r>
              <a:rPr lang="en-GB" dirty="0"/>
              <a:t>O </a:t>
            </a:r>
            <a:r>
              <a:rPr lang="en-GB" dirty="0" err="1"/>
              <a:t>modelo</a:t>
            </a:r>
            <a:r>
              <a:rPr lang="en-GB" dirty="0"/>
              <a:t> de </a:t>
            </a:r>
            <a:r>
              <a:rPr lang="en-GB" dirty="0" err="1"/>
              <a:t>tabela</a:t>
            </a:r>
            <a:r>
              <a:rPr lang="en-GB" dirty="0"/>
              <a:t> </a:t>
            </a:r>
            <a:r>
              <a:rPr lang="en-GB" dirty="0" err="1"/>
              <a:t>relacional</a:t>
            </a:r>
            <a:r>
              <a:rPr lang="en-GB" dirty="0"/>
              <a:t> do </a:t>
            </a:r>
            <a:r>
              <a:rPr lang="en-GB" b="1" dirty="0"/>
              <a:t>SQL</a:t>
            </a:r>
            <a:r>
              <a:rPr lang="en-GB" dirty="0"/>
              <a:t>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b="1" dirty="0" err="1"/>
              <a:t>altamente</a:t>
            </a:r>
            <a:r>
              <a:rPr lang="en-GB" b="1" dirty="0"/>
              <a:t> </a:t>
            </a:r>
            <a:r>
              <a:rPr lang="en-GB" b="1" dirty="0" err="1"/>
              <a:t>estruturado</a:t>
            </a:r>
            <a:r>
              <a:rPr lang="en-GB" b="1" dirty="0"/>
              <a:t> </a:t>
            </a:r>
            <a:r>
              <a:rPr lang="en-GB" dirty="0"/>
              <a:t>e </a:t>
            </a:r>
            <a:r>
              <a:rPr lang="en-GB" dirty="0" err="1"/>
              <a:t>requer</a:t>
            </a:r>
            <a:r>
              <a:rPr lang="en-GB" dirty="0"/>
              <a:t> que </a:t>
            </a:r>
            <a:r>
              <a:rPr lang="en-GB" dirty="0" err="1"/>
              <a:t>os</a:t>
            </a:r>
            <a:r>
              <a:rPr lang="en-GB" dirty="0"/>
              <a:t> dados </a:t>
            </a:r>
            <a:r>
              <a:rPr lang="en-GB" dirty="0" err="1"/>
              <a:t>sejam</a:t>
            </a:r>
            <a:r>
              <a:rPr lang="en-GB" dirty="0"/>
              <a:t> </a:t>
            </a:r>
            <a:r>
              <a:rPr lang="en-GB" dirty="0" err="1"/>
              <a:t>organizados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tabelas</a:t>
            </a:r>
            <a:r>
              <a:rPr lang="en-GB" dirty="0"/>
              <a:t> com </a:t>
            </a:r>
            <a:r>
              <a:rPr lang="en-GB" dirty="0" err="1"/>
              <a:t>esquemas</a:t>
            </a:r>
            <a:r>
              <a:rPr lang="en-GB" dirty="0"/>
              <a:t> </a:t>
            </a:r>
            <a:r>
              <a:rPr lang="en-GB" dirty="0" err="1"/>
              <a:t>pré-definidos</a:t>
            </a:r>
            <a:r>
              <a:rPr lang="en-GB" dirty="0"/>
              <a:t>. O </a:t>
            </a:r>
            <a:r>
              <a:rPr lang="en-GB" dirty="0" err="1"/>
              <a:t>modelo</a:t>
            </a:r>
            <a:r>
              <a:rPr lang="en-GB" dirty="0"/>
              <a:t> de </a:t>
            </a:r>
            <a:r>
              <a:rPr lang="en-GB" dirty="0" err="1"/>
              <a:t>documento</a:t>
            </a:r>
            <a:r>
              <a:rPr lang="en-GB" dirty="0"/>
              <a:t> do </a:t>
            </a:r>
            <a:r>
              <a:rPr lang="en-GB" b="1" dirty="0"/>
              <a:t>NoSQL</a:t>
            </a:r>
            <a:r>
              <a:rPr lang="en-GB" dirty="0"/>
              <a:t>, </a:t>
            </a:r>
            <a:r>
              <a:rPr lang="en-GB" dirty="0" err="1"/>
              <a:t>por</a:t>
            </a:r>
            <a:r>
              <a:rPr lang="en-GB" dirty="0"/>
              <a:t> outro </a:t>
            </a:r>
            <a:r>
              <a:rPr lang="en-GB" dirty="0" err="1"/>
              <a:t>lado</a:t>
            </a:r>
            <a:r>
              <a:rPr lang="en-GB" dirty="0"/>
              <a:t>,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b="1" dirty="0" err="1"/>
              <a:t>mais</a:t>
            </a:r>
            <a:r>
              <a:rPr lang="en-GB" b="1" dirty="0"/>
              <a:t> </a:t>
            </a:r>
            <a:r>
              <a:rPr lang="en-GB" b="1" dirty="0" err="1"/>
              <a:t>flexível</a:t>
            </a:r>
            <a:r>
              <a:rPr lang="en-GB" b="1" dirty="0"/>
              <a:t> e </a:t>
            </a:r>
            <a:r>
              <a:rPr lang="en-GB" b="1" dirty="0" err="1"/>
              <a:t>permite</a:t>
            </a:r>
            <a:r>
              <a:rPr lang="en-GB" b="1" dirty="0"/>
              <a:t> que </a:t>
            </a:r>
            <a:r>
              <a:rPr lang="en-GB" b="1" dirty="0" err="1"/>
              <a:t>os</a:t>
            </a:r>
            <a:r>
              <a:rPr lang="en-GB" b="1" dirty="0"/>
              <a:t> dados </a:t>
            </a:r>
            <a:r>
              <a:rPr lang="en-GB" b="1" dirty="0" err="1"/>
              <a:t>sejam</a:t>
            </a:r>
            <a:r>
              <a:rPr lang="en-GB" b="1" dirty="0"/>
              <a:t> </a:t>
            </a:r>
            <a:r>
              <a:rPr lang="en-GB" b="1" dirty="0" err="1"/>
              <a:t>armazenados</a:t>
            </a:r>
            <a:r>
              <a:rPr lang="en-GB" b="1" dirty="0"/>
              <a:t> </a:t>
            </a:r>
            <a:r>
              <a:rPr lang="en-GB" b="1" dirty="0" err="1"/>
              <a:t>em</a:t>
            </a:r>
            <a:r>
              <a:rPr lang="en-GB" b="1" dirty="0"/>
              <a:t> </a:t>
            </a:r>
            <a:r>
              <a:rPr lang="en-GB" b="1" dirty="0" err="1"/>
              <a:t>documentos</a:t>
            </a:r>
            <a:r>
              <a:rPr lang="en-GB" dirty="0"/>
              <a:t> que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precisam</a:t>
            </a:r>
            <a:r>
              <a:rPr lang="en-GB" dirty="0"/>
              <a:t> </a:t>
            </a:r>
            <a:r>
              <a:rPr lang="en-GB" dirty="0" err="1"/>
              <a:t>seguir</a:t>
            </a:r>
            <a:r>
              <a:rPr lang="en-GB" dirty="0"/>
              <a:t> um </a:t>
            </a:r>
            <a:r>
              <a:rPr lang="en-GB" dirty="0" err="1"/>
              <a:t>esquema</a:t>
            </a:r>
            <a:r>
              <a:rPr lang="en-GB" dirty="0"/>
              <a:t> </a:t>
            </a:r>
            <a:r>
              <a:rPr lang="en-GB" dirty="0" err="1"/>
              <a:t>rígido</a:t>
            </a:r>
            <a:r>
              <a:rPr lang="en-GB" dirty="0"/>
              <a:t>.</a:t>
            </a:r>
          </a:p>
          <a:p>
            <a:pPr algn="just" fontAlgn="base"/>
            <a:r>
              <a:rPr lang="en-GB" dirty="0" err="1"/>
              <a:t>Outra</a:t>
            </a:r>
            <a:r>
              <a:rPr lang="en-GB" dirty="0"/>
              <a:t> </a:t>
            </a:r>
            <a:r>
              <a:rPr lang="en-GB" dirty="0" err="1"/>
              <a:t>diferença</a:t>
            </a:r>
            <a:r>
              <a:rPr lang="en-GB" dirty="0"/>
              <a:t> </a:t>
            </a:r>
            <a:r>
              <a:rPr lang="en-GB" dirty="0" err="1"/>
              <a:t>importante</a:t>
            </a:r>
            <a:r>
              <a:rPr lang="en-GB" dirty="0"/>
              <a:t> </a:t>
            </a:r>
            <a:r>
              <a:rPr lang="en-GB" dirty="0" err="1"/>
              <a:t>é</a:t>
            </a:r>
            <a:r>
              <a:rPr lang="en-GB" dirty="0"/>
              <a:t> a </a:t>
            </a:r>
            <a:r>
              <a:rPr lang="en-GB" b="1" dirty="0" err="1"/>
              <a:t>escalabilidade</a:t>
            </a:r>
            <a:r>
              <a:rPr lang="en-GB" dirty="0"/>
              <a:t>.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bancos</a:t>
            </a:r>
            <a:r>
              <a:rPr lang="en-GB" dirty="0"/>
              <a:t> de dados </a:t>
            </a:r>
            <a:r>
              <a:rPr lang="en-GB" b="1" dirty="0"/>
              <a:t>NoSQL </a:t>
            </a:r>
            <a:r>
              <a:rPr lang="en-GB" b="1" dirty="0" err="1"/>
              <a:t>são</a:t>
            </a:r>
            <a:r>
              <a:rPr lang="en-GB" b="1" dirty="0"/>
              <a:t> </a:t>
            </a:r>
            <a:r>
              <a:rPr lang="en-GB" b="1" dirty="0" err="1"/>
              <a:t>altamente</a:t>
            </a:r>
            <a:r>
              <a:rPr lang="en-GB" b="1" dirty="0"/>
              <a:t> </a:t>
            </a:r>
            <a:r>
              <a:rPr lang="en-GB" b="1" dirty="0" err="1"/>
              <a:t>escaláveis</a:t>
            </a:r>
            <a:r>
              <a:rPr lang="en-GB" b="1" dirty="0"/>
              <a:t> </a:t>
            </a:r>
            <a:r>
              <a:rPr lang="en-GB" dirty="0"/>
              <a:t>e </a:t>
            </a:r>
            <a:r>
              <a:rPr lang="en-GB" dirty="0" err="1"/>
              <a:t>podem</a:t>
            </a:r>
            <a:r>
              <a:rPr lang="en-GB" dirty="0"/>
              <a:t> </a:t>
            </a:r>
            <a:r>
              <a:rPr lang="en-GB" dirty="0" err="1"/>
              <a:t>ser</a:t>
            </a:r>
            <a:r>
              <a:rPr lang="en-GB" dirty="0"/>
              <a:t> </a:t>
            </a:r>
            <a:r>
              <a:rPr lang="en-GB" b="1" dirty="0" err="1"/>
              <a:t>distribuídos</a:t>
            </a:r>
            <a:r>
              <a:rPr lang="en-GB" b="1" dirty="0"/>
              <a:t> </a:t>
            </a:r>
            <a:r>
              <a:rPr lang="en-GB" b="1" dirty="0" err="1"/>
              <a:t>em</a:t>
            </a:r>
            <a:r>
              <a:rPr lang="en-GB" b="1" dirty="0"/>
              <a:t> </a:t>
            </a:r>
            <a:r>
              <a:rPr lang="en-GB" b="1" dirty="0" err="1"/>
              <a:t>vários</a:t>
            </a:r>
            <a:r>
              <a:rPr lang="en-GB" b="1" dirty="0"/>
              <a:t> </a:t>
            </a:r>
            <a:r>
              <a:rPr lang="en-GB" b="1" dirty="0" err="1"/>
              <a:t>servidores</a:t>
            </a:r>
            <a:r>
              <a:rPr lang="en-GB" dirty="0"/>
              <a:t>, o que </a:t>
            </a:r>
            <a:r>
              <a:rPr lang="en-GB" dirty="0" err="1"/>
              <a:t>permite</a:t>
            </a:r>
            <a:r>
              <a:rPr lang="en-GB" dirty="0"/>
              <a:t> que </a:t>
            </a:r>
            <a:r>
              <a:rPr lang="en-GB" dirty="0" err="1"/>
              <a:t>eles</a:t>
            </a:r>
            <a:r>
              <a:rPr lang="en-GB" dirty="0"/>
              <a:t> </a:t>
            </a:r>
            <a:r>
              <a:rPr lang="en-GB" dirty="0" err="1"/>
              <a:t>gerenciem</a:t>
            </a:r>
            <a:r>
              <a:rPr lang="en-GB" dirty="0"/>
              <a:t> </a:t>
            </a:r>
            <a:r>
              <a:rPr lang="en-GB" dirty="0" err="1"/>
              <a:t>grandes</a:t>
            </a:r>
            <a:r>
              <a:rPr lang="en-GB" dirty="0"/>
              <a:t> volumes de dados.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bancos</a:t>
            </a:r>
            <a:r>
              <a:rPr lang="en-GB" dirty="0"/>
              <a:t> de dados </a:t>
            </a:r>
            <a:r>
              <a:rPr lang="en-GB" b="1" dirty="0"/>
              <a:t>SQL</a:t>
            </a:r>
            <a:r>
              <a:rPr lang="en-GB" dirty="0"/>
              <a:t>, </a:t>
            </a:r>
            <a:r>
              <a:rPr lang="en-GB" dirty="0" err="1"/>
              <a:t>por</a:t>
            </a:r>
            <a:r>
              <a:rPr lang="en-GB" dirty="0"/>
              <a:t> outro </a:t>
            </a:r>
            <a:r>
              <a:rPr lang="en-GB" dirty="0" err="1"/>
              <a:t>lado</a:t>
            </a:r>
            <a:r>
              <a:rPr lang="en-GB" dirty="0"/>
              <a:t>, </a:t>
            </a:r>
            <a:r>
              <a:rPr lang="en-GB" b="1" dirty="0" err="1"/>
              <a:t>não</a:t>
            </a:r>
            <a:r>
              <a:rPr lang="en-GB" b="1" dirty="0"/>
              <a:t> </a:t>
            </a:r>
            <a:r>
              <a:rPr lang="en-GB" b="1" dirty="0" err="1"/>
              <a:t>são</a:t>
            </a:r>
            <a:r>
              <a:rPr lang="en-GB" b="1" dirty="0"/>
              <a:t> </a:t>
            </a:r>
            <a:r>
              <a:rPr lang="en-GB" b="1" dirty="0" err="1"/>
              <a:t>tão</a:t>
            </a:r>
            <a:r>
              <a:rPr lang="en-GB" b="1" dirty="0"/>
              <a:t> </a:t>
            </a:r>
            <a:r>
              <a:rPr lang="en-GB" b="1" dirty="0" err="1"/>
              <a:t>escaláveis</a:t>
            </a:r>
            <a:r>
              <a:rPr lang="en-GB" b="1" dirty="0"/>
              <a:t> e </a:t>
            </a:r>
            <a:r>
              <a:rPr lang="en-GB" b="1" dirty="0" err="1"/>
              <a:t>podem</a:t>
            </a:r>
            <a:r>
              <a:rPr lang="en-GB" b="1" dirty="0"/>
              <a:t> </a:t>
            </a:r>
            <a:r>
              <a:rPr lang="en-GB" b="1" dirty="0" err="1"/>
              <a:t>ter</a:t>
            </a:r>
            <a:r>
              <a:rPr lang="en-GB" b="1" dirty="0"/>
              <a:t> </a:t>
            </a:r>
            <a:r>
              <a:rPr lang="en-GB" b="1" dirty="0" err="1"/>
              <a:t>restrições</a:t>
            </a:r>
            <a:r>
              <a:rPr lang="en-GB" b="1" dirty="0"/>
              <a:t> de </a:t>
            </a:r>
            <a:r>
              <a:rPr lang="en-GB" b="1" dirty="0" err="1"/>
              <a:t>tamanho</a:t>
            </a:r>
            <a:r>
              <a:rPr lang="en-GB" b="1" dirty="0"/>
              <a:t> </a:t>
            </a:r>
            <a:r>
              <a:rPr lang="en-GB" b="1" dirty="0" err="1"/>
              <a:t>devido</a:t>
            </a:r>
            <a:r>
              <a:rPr lang="en-GB" b="1" dirty="0"/>
              <a:t> </a:t>
            </a:r>
            <a:r>
              <a:rPr lang="en-GB" b="1" dirty="0" err="1"/>
              <a:t>à</a:t>
            </a:r>
            <a:r>
              <a:rPr lang="en-GB" b="1" dirty="0"/>
              <a:t> </a:t>
            </a:r>
            <a:r>
              <a:rPr lang="en-GB" b="1" dirty="0" err="1"/>
              <a:t>sua</a:t>
            </a:r>
            <a:r>
              <a:rPr lang="en-GB" b="1" dirty="0"/>
              <a:t> </a:t>
            </a:r>
            <a:r>
              <a:rPr lang="en-GB" b="1" dirty="0" err="1"/>
              <a:t>estrutura</a:t>
            </a:r>
            <a:r>
              <a:rPr lang="en-GB" b="1" dirty="0"/>
              <a:t> </a:t>
            </a:r>
            <a:r>
              <a:rPr lang="en-GB" b="1" dirty="0" err="1"/>
              <a:t>rígida</a:t>
            </a:r>
            <a:r>
              <a:rPr lang="en-GB" dirty="0"/>
              <a:t>.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sz="1200" dirty="0"/>
              <a:t>https://</a:t>
            </a:r>
            <a:r>
              <a:rPr lang="en-GB" sz="1200" dirty="0" err="1"/>
              <a:t>www.impacta.com.br</a:t>
            </a:r>
            <a:r>
              <a:rPr lang="en-GB" sz="1200" dirty="0"/>
              <a:t>/blog/diferencas-entre-sql-e-nosql-comparando-bancos-de-dados-relacionais-e-nao-relacionais/#:~:text=O%20modelo%20de%20tabela%20relacional,precisam%20seguir%20um%20esquema%20r%C3%ADgido.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924A6-9457-4744-9417-53C4BFF7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A3C4-CFD0-1D49-8AC3-AEA28BD42DF0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20677-08E4-E94D-8067-436652F0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827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218</TotalTime>
  <Words>1124</Words>
  <Application>Microsoft Macintosh PowerPoint</Application>
  <PresentationFormat>Widescreen</PresentationFormat>
  <Paragraphs>145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Desenvolver uma aplicação restful que conecte a um banco de dados relacional (MySQL) e a um banco de dados não relacional (MongoDB) realizando operações CRUD em ambos.</vt:lpstr>
      <vt:lpstr>Objetivos</vt:lpstr>
      <vt:lpstr>Infraestrutura</vt:lpstr>
      <vt:lpstr>Infraestrutura</vt:lpstr>
      <vt:lpstr>Restful</vt:lpstr>
      <vt:lpstr>Rest - Principios</vt:lpstr>
      <vt:lpstr>Banco de dados Relacional (SQL) - Structured query language</vt:lpstr>
      <vt:lpstr>Banco de dados não relacional (NoSQL) – Not Only Structured query language</vt:lpstr>
      <vt:lpstr>Diferença SQL x NoSQL</vt:lpstr>
      <vt:lpstr>Diferença SQL x NoSQL</vt:lpstr>
      <vt:lpstr>Vantagen/Desvantagens SQL x NoSQL</vt:lpstr>
      <vt:lpstr>Diferença SQL x NoSQL</vt:lpstr>
      <vt:lpstr>Diferença SQL x NoSQL</vt:lpstr>
      <vt:lpstr>Diferença SQL x NoSQL</vt:lpstr>
      <vt:lpstr>Trabalhos Futuros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Desenvolver uma aplicação restful que conecte a um banco de dados relacional (MySQL) e a um banco de dados não relacional (MongoDB) realizando operações CRUD em ambos.</dc:title>
  <dc:creator>Microsoft Office User</dc:creator>
  <cp:lastModifiedBy>Microsoft Office User</cp:lastModifiedBy>
  <cp:revision>23</cp:revision>
  <dcterms:created xsi:type="dcterms:W3CDTF">2024-06-23T13:27:47Z</dcterms:created>
  <dcterms:modified xsi:type="dcterms:W3CDTF">2024-06-23T17:20:44Z</dcterms:modified>
</cp:coreProperties>
</file>