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DAB7-AB8C-0047-B575-9A94DA6E40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B9-078B-E041-A8E4-12A762B9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7EC4-0C25-BE4F-8EBF-32DD706A2175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79D-91C0-BC42-9C11-6CD1F6A14E7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F1AE-27C3-9149-BE11-2B350B15197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F777-7ED5-E84F-9C30-CF2D963E5F7C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22A-CC99-A34A-8C9F-A59A6A36CF2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C44-EAE7-CC4F-AE8C-F4E7E17B98CA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A81-7283-C548-AC52-84340A4D3AB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F56-25B6-FA46-BABC-2656A1130299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E48-E31E-9640-B8DA-14DDDC05D0A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8D5-04BD-EC4B-8A5A-1F5F21037C8B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23F3-5D4B-464B-96BC-2190DF31C52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EDE-BD40-0144-942B-99CBB2CC810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DC0-E605-694E-9C91-9AB70C45BD0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5FB-5107-6F47-B81C-816B939CD9A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8A0C-04B2-3E4F-A704-40F1652013FA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130-4719-0447-B3FF-BBC85496AC22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7BE-54E3-394F-855D-694C7F53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557" y="2404534"/>
            <a:ext cx="7766936" cy="1646302"/>
          </a:xfrm>
        </p:spPr>
        <p:txBody>
          <a:bodyPr/>
          <a:lstStyle/>
          <a:p>
            <a:pPr algn="just"/>
            <a:r>
              <a:rPr lang="en-US" sz="2800" dirty="0" err="1"/>
              <a:t>Desenvolver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aplicação</a:t>
            </a:r>
            <a:r>
              <a:rPr lang="en-US" sz="2800" dirty="0"/>
              <a:t> restful que </a:t>
            </a:r>
            <a:r>
              <a:rPr lang="en-US" sz="2800" dirty="0" err="1"/>
              <a:t>conecte</a:t>
            </a:r>
            <a:r>
              <a:rPr lang="en-US" sz="2800" dirty="0"/>
              <a:t> a um banco de dados </a:t>
            </a:r>
            <a:r>
              <a:rPr lang="en-US" sz="2800" dirty="0" err="1"/>
              <a:t>relacional</a:t>
            </a:r>
            <a:r>
              <a:rPr lang="en-US" sz="2800" dirty="0"/>
              <a:t> (MySQL) e a um banco de dados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r>
              <a:rPr lang="en-US" sz="2800" dirty="0"/>
              <a:t> (MongoDB) </a:t>
            </a:r>
            <a:r>
              <a:rPr lang="en-US" sz="2800" dirty="0" err="1"/>
              <a:t>realizando</a:t>
            </a:r>
            <a:r>
              <a:rPr lang="en-US" sz="2800" dirty="0"/>
              <a:t> </a:t>
            </a:r>
            <a:r>
              <a:rPr lang="en-US" sz="2800" dirty="0" err="1"/>
              <a:t>operações</a:t>
            </a:r>
            <a:r>
              <a:rPr lang="en-US" sz="2800" dirty="0"/>
              <a:t> CRUD </a:t>
            </a:r>
            <a:r>
              <a:rPr lang="en-US" sz="2800" dirty="0" err="1"/>
              <a:t>em</a:t>
            </a:r>
            <a:r>
              <a:rPr lang="en-US" sz="2800" dirty="0"/>
              <a:t> ambos.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AD1F-74DD-3248-9522-D70F4AAC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Everton Godoy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F80E-4C00-F347-937C-26E199BA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B461-1A05-D445-A9C1-5316140811C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9A4-AD5D-6140-88D8-61D3428A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err="1"/>
              <a:t>Basicamente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geral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projetados</a:t>
            </a:r>
            <a:r>
              <a:rPr lang="en-GB" dirty="0"/>
              <a:t> para </a:t>
            </a:r>
            <a:r>
              <a:rPr lang="en-GB" b="1" dirty="0" err="1"/>
              <a:t>usos</a:t>
            </a:r>
            <a:r>
              <a:rPr lang="en-GB" b="1" dirty="0"/>
              <a:t> </a:t>
            </a:r>
            <a:r>
              <a:rPr lang="en-GB" b="1" dirty="0" err="1"/>
              <a:t>específicos</a:t>
            </a:r>
            <a:r>
              <a:rPr lang="en-GB" dirty="0"/>
              <a:t>.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contam</a:t>
            </a:r>
            <a:r>
              <a:rPr lang="en-GB" dirty="0"/>
              <a:t> com </a:t>
            </a:r>
            <a:r>
              <a:rPr lang="en-GB" dirty="0" err="1"/>
              <a:t>diferenças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aspectos</a:t>
            </a:r>
            <a:r>
              <a:rPr lang="en-GB" dirty="0"/>
              <a:t>: 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 err="1"/>
              <a:t>Modelos</a:t>
            </a:r>
            <a:r>
              <a:rPr lang="en-GB" b="1" dirty="0"/>
              <a:t> de dados – </a:t>
            </a:r>
            <a:r>
              <a:rPr lang="en-GB" dirty="0"/>
              <a:t>um NoSQL </a:t>
            </a:r>
            <a:r>
              <a:rPr lang="en-GB" dirty="0" err="1"/>
              <a:t>permite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de um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necessidade</a:t>
            </a:r>
            <a:r>
              <a:rPr lang="en-GB" dirty="0"/>
              <a:t> de um </a:t>
            </a:r>
            <a:r>
              <a:rPr lang="en-GB" dirty="0" err="1"/>
              <a:t>esquema</a:t>
            </a:r>
            <a:r>
              <a:rPr lang="en-GB" dirty="0"/>
              <a:t>. </a:t>
            </a:r>
            <a:r>
              <a:rPr lang="en-GB" dirty="0" err="1"/>
              <a:t>Porém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a </a:t>
            </a:r>
            <a:r>
              <a:rPr lang="en-GB" dirty="0" err="1"/>
              <a:t>duplicidade</a:t>
            </a:r>
            <a:r>
              <a:rPr lang="en-GB" dirty="0"/>
              <a:t> de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dependendo</a:t>
            </a:r>
            <a:r>
              <a:rPr lang="en-GB" dirty="0"/>
              <a:t> da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da </a:t>
            </a:r>
            <a:r>
              <a:rPr lang="en-GB" dirty="0" err="1"/>
              <a:t>velocidade</a:t>
            </a:r>
            <a:r>
              <a:rPr lang="en-GB" dirty="0"/>
              <a:t> de </a:t>
            </a:r>
            <a:r>
              <a:rPr lang="en-GB" dirty="0" err="1"/>
              <a:t>atualização</a:t>
            </a:r>
            <a:r>
              <a:rPr lang="en-GB" dirty="0"/>
              <a:t> de dados;</a:t>
            </a:r>
          </a:p>
          <a:p>
            <a:pPr algn="just"/>
            <a:r>
              <a:rPr lang="en-GB" b="1" dirty="0" err="1"/>
              <a:t>Estrutura</a:t>
            </a:r>
            <a:r>
              <a:rPr lang="en-GB" b="1" dirty="0"/>
              <a:t> de dados –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feitos</a:t>
            </a:r>
            <a:r>
              <a:rPr lang="en-GB" dirty="0"/>
              <a:t> para </a:t>
            </a:r>
            <a:r>
              <a:rPr lang="en-GB" dirty="0" err="1"/>
              <a:t>manipular</a:t>
            </a:r>
            <a:r>
              <a:rPr lang="en-GB" dirty="0"/>
              <a:t> dados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posts de </a:t>
            </a:r>
            <a:r>
              <a:rPr lang="en-GB" dirty="0" err="1"/>
              <a:t>redes</a:t>
            </a:r>
            <a:r>
              <a:rPr lang="en-GB" dirty="0"/>
              <a:t> </a:t>
            </a:r>
            <a:r>
              <a:rPr lang="en-GB" dirty="0" err="1"/>
              <a:t>sociais</a:t>
            </a:r>
            <a:r>
              <a:rPr lang="en-GB" dirty="0"/>
              <a:t>, </a:t>
            </a:r>
            <a:r>
              <a:rPr lang="en-GB" dirty="0" err="1"/>
              <a:t>vídeos</a:t>
            </a:r>
            <a:r>
              <a:rPr lang="en-GB" dirty="0"/>
              <a:t>, e-mails e </a:t>
            </a:r>
            <a:r>
              <a:rPr lang="en-GB" dirty="0" err="1"/>
              <a:t>textos</a:t>
            </a:r>
            <a:r>
              <a:rPr lang="en-GB" dirty="0"/>
              <a:t>. </a:t>
            </a:r>
            <a:r>
              <a:rPr lang="en-GB" dirty="0" err="1"/>
              <a:t>Considerando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 </a:t>
            </a:r>
            <a:r>
              <a:rPr lang="en-GB" dirty="0" err="1"/>
              <a:t>maioria</a:t>
            </a:r>
            <a:r>
              <a:rPr lang="en-GB" dirty="0"/>
              <a:t> dos dados que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hoje</a:t>
            </a:r>
            <a:r>
              <a:rPr lang="en-GB" dirty="0"/>
              <a:t>, o NoSQL </a:t>
            </a:r>
            <a:r>
              <a:rPr lang="en-GB" dirty="0" err="1"/>
              <a:t>passa</a:t>
            </a:r>
            <a:r>
              <a:rPr lang="en-GB" dirty="0"/>
              <a:t> a se </a:t>
            </a:r>
            <a:r>
              <a:rPr lang="en-GB" dirty="0" err="1"/>
              <a:t>tornar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popular;</a:t>
            </a:r>
          </a:p>
          <a:p>
            <a:pPr algn="just"/>
            <a:r>
              <a:rPr lang="en-GB" b="1" dirty="0" err="1"/>
              <a:t>Dimensionamento</a:t>
            </a:r>
            <a:r>
              <a:rPr lang="en-GB" b="1" dirty="0"/>
              <a:t> –</a:t>
            </a:r>
            <a:r>
              <a:rPr lang="en-GB" dirty="0"/>
              <a:t> o NoSQL </a:t>
            </a:r>
            <a:r>
              <a:rPr lang="en-GB" dirty="0" err="1"/>
              <a:t>é</a:t>
            </a:r>
            <a:r>
              <a:rPr lang="en-GB" dirty="0"/>
              <a:t> um banco de dados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barato</a:t>
            </a:r>
            <a:r>
              <a:rPr lang="en-GB" dirty="0"/>
              <a:t> de </a:t>
            </a:r>
            <a:r>
              <a:rPr lang="en-GB" dirty="0" err="1"/>
              <a:t>dimensionar</a:t>
            </a:r>
            <a:r>
              <a:rPr lang="en-GB" dirty="0"/>
              <a:t>, </a:t>
            </a:r>
            <a:r>
              <a:rPr lang="en-GB" dirty="0" err="1"/>
              <a:t>graças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capacidade</a:t>
            </a:r>
            <a:r>
              <a:rPr lang="en-GB" dirty="0"/>
              <a:t> </a:t>
            </a:r>
            <a:r>
              <a:rPr lang="en-GB" dirty="0" err="1"/>
              <a:t>dimensionando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;</a:t>
            </a:r>
          </a:p>
          <a:p>
            <a:pPr algn="just"/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desenvolvimento</a:t>
            </a:r>
            <a:r>
              <a:rPr lang="en-GB" b="1" dirty="0"/>
              <a:t> – 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geralmente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fechado</a:t>
            </a:r>
            <a:r>
              <a:rPr lang="en-GB" dirty="0"/>
              <a:t> 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preciso</a:t>
            </a:r>
            <a:r>
              <a:rPr lang="en-GB" dirty="0"/>
              <a:t> </a:t>
            </a:r>
            <a:r>
              <a:rPr lang="en-GB" dirty="0" err="1"/>
              <a:t>pagar</a:t>
            </a:r>
            <a:r>
              <a:rPr lang="en-GB" dirty="0"/>
              <a:t> </a:t>
            </a:r>
            <a:r>
              <a:rPr lang="en-GB" dirty="0" err="1"/>
              <a:t>taxas</a:t>
            </a:r>
            <a:r>
              <a:rPr lang="en-GB" dirty="0"/>
              <a:t> de </a:t>
            </a:r>
            <a:r>
              <a:rPr lang="en-GB" dirty="0" err="1"/>
              <a:t>licenciamento</a:t>
            </a:r>
            <a:r>
              <a:rPr lang="en-GB" dirty="0"/>
              <a:t> para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softwares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utilizam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aberto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blog.xpeducacao.com.br</a:t>
            </a:r>
            <a:r>
              <a:rPr lang="en-GB" sz="1200" dirty="0"/>
              <a:t>/</a:t>
            </a:r>
            <a:r>
              <a:rPr lang="en-GB" sz="1200" dirty="0" err="1"/>
              <a:t>bancos</a:t>
            </a:r>
            <a:r>
              <a:rPr lang="en-GB" sz="1200" dirty="0"/>
              <a:t>-de-dados-</a:t>
            </a:r>
            <a:r>
              <a:rPr lang="en-GB" sz="1200" dirty="0" err="1"/>
              <a:t>nosql</a:t>
            </a:r>
            <a:r>
              <a:rPr lang="en-GB" sz="1200" dirty="0"/>
              <a:t>/#:~:text=Bancos%20de%20dados%20NoSQL%20s%C3%A3o%20projetados%20para%20escalabilidade%20horizontal%2C%20armazenamento,com%20custo%20elevado%20de%20manuten%C3%A7%C3%A3o.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</a:t>
            </a:r>
            <a:r>
              <a:rPr lang="en-US" dirty="0"/>
              <a:t>/</a:t>
            </a:r>
            <a:r>
              <a:rPr lang="en-US" dirty="0" err="1"/>
              <a:t>Desvantagens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O </a:t>
            </a:r>
            <a:r>
              <a:rPr lang="en-GB" b="1" dirty="0"/>
              <a:t>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e </a:t>
            </a:r>
            <a:r>
              <a:rPr lang="en-GB" b="1" dirty="0" err="1"/>
              <a:t>consistente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dirty="0" err="1"/>
              <a:t>armazenar</a:t>
            </a:r>
            <a:r>
              <a:rPr lang="en-GB" dirty="0"/>
              <a:t> dados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amplamente</a:t>
            </a:r>
            <a:r>
              <a:rPr lang="en-GB" b="1" dirty="0"/>
              <a:t> </a:t>
            </a:r>
            <a:r>
              <a:rPr lang="en-GB" b="1" dirty="0" err="1"/>
              <a:t>utilizada</a:t>
            </a:r>
            <a:r>
              <a:rPr lang="en-GB" b="1" dirty="0"/>
              <a:t> e </a:t>
            </a:r>
            <a:r>
              <a:rPr lang="en-GB" b="1" dirty="0" err="1"/>
              <a:t>aceita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todo</a:t>
            </a:r>
            <a:r>
              <a:rPr lang="en-GB" b="1" dirty="0"/>
              <a:t> o </a:t>
            </a:r>
            <a:r>
              <a:rPr lang="en-GB" b="1" dirty="0" err="1"/>
              <a:t>mundo</a:t>
            </a:r>
            <a:r>
              <a:rPr lang="en-GB" dirty="0"/>
              <a:t>, o que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fácil</a:t>
            </a:r>
            <a:r>
              <a:rPr lang="en-GB" dirty="0"/>
              <a:t> </a:t>
            </a:r>
            <a:r>
              <a:rPr lang="en-GB" dirty="0" err="1"/>
              <a:t>encontrar</a:t>
            </a:r>
            <a:r>
              <a:rPr lang="en-GB" dirty="0"/>
              <a:t> </a:t>
            </a:r>
            <a:r>
              <a:rPr lang="en-GB" dirty="0" err="1"/>
              <a:t>profissionais</a:t>
            </a:r>
            <a:r>
              <a:rPr lang="en-GB" dirty="0"/>
              <a:t> </a:t>
            </a:r>
            <a:r>
              <a:rPr lang="en-GB" dirty="0" err="1"/>
              <a:t>qualificados</a:t>
            </a:r>
            <a:r>
              <a:rPr lang="en-GB" dirty="0"/>
              <a:t> para </a:t>
            </a:r>
            <a:r>
              <a:rPr lang="en-GB" dirty="0" err="1"/>
              <a:t>trabalhar</a:t>
            </a:r>
            <a:r>
              <a:rPr lang="en-GB" dirty="0"/>
              <a:t> com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banco de dados.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flexível</a:t>
            </a:r>
            <a:r>
              <a:rPr lang="en-GB" dirty="0"/>
              <a:t> do que o NoSQL 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restrições</a:t>
            </a:r>
            <a:r>
              <a:rPr lang="en-GB" dirty="0"/>
              <a:t> de </a:t>
            </a:r>
            <a:r>
              <a:rPr lang="en-GB" dirty="0" err="1"/>
              <a:t>tamanho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escalável</a:t>
            </a:r>
            <a:r>
              <a:rPr lang="en-GB" b="1" dirty="0"/>
              <a:t> e </a:t>
            </a:r>
            <a:r>
              <a:rPr lang="en-GB" b="1" dirty="0" err="1"/>
              <a:t>flexível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b="1" dirty="0" err="1"/>
              <a:t>armazenar</a:t>
            </a:r>
            <a:r>
              <a:rPr lang="en-GB" b="1" dirty="0"/>
              <a:t> </a:t>
            </a:r>
            <a:r>
              <a:rPr lang="en-GB" b="1" dirty="0" err="1"/>
              <a:t>grandes</a:t>
            </a:r>
            <a:r>
              <a:rPr lang="en-GB" b="1" dirty="0"/>
              <a:t> volumes de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b="1" dirty="0" err="1"/>
              <a:t>projetados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várias</a:t>
            </a:r>
            <a:r>
              <a:rPr lang="en-GB" b="1" dirty="0"/>
              <a:t> </a:t>
            </a:r>
            <a:r>
              <a:rPr lang="en-GB" b="1" dirty="0" err="1"/>
              <a:t>máquinas</a:t>
            </a:r>
            <a:r>
              <a:rPr lang="en-GB" dirty="0"/>
              <a:t>, o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torna</a:t>
            </a:r>
            <a:r>
              <a:rPr lang="en-GB" dirty="0"/>
              <a:t>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e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falhas</a:t>
            </a:r>
            <a:r>
              <a:rPr lang="en-GB" dirty="0"/>
              <a:t>. </a:t>
            </a:r>
          </a:p>
          <a:p>
            <a:pPr fontAlgn="base"/>
            <a:r>
              <a:rPr lang="en-GB" dirty="0"/>
              <a:t>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ser</a:t>
            </a:r>
            <a:r>
              <a:rPr lang="en-GB" b="1" dirty="0"/>
              <a:t> </a:t>
            </a:r>
            <a:r>
              <a:rPr lang="en-GB" b="1" dirty="0" err="1"/>
              <a:t>menos</a:t>
            </a:r>
            <a:r>
              <a:rPr lang="en-GB" b="1" dirty="0"/>
              <a:t> </a:t>
            </a:r>
            <a:r>
              <a:rPr lang="en-GB" b="1" dirty="0" err="1"/>
              <a:t>consistentes</a:t>
            </a:r>
            <a:r>
              <a:rPr lang="en-GB" b="1" dirty="0"/>
              <a:t> do que </a:t>
            </a:r>
            <a:r>
              <a:rPr lang="en-GB" b="1" dirty="0" err="1"/>
              <a:t>os</a:t>
            </a:r>
            <a:r>
              <a:rPr lang="en-GB" b="1" dirty="0"/>
              <a:t> </a:t>
            </a:r>
            <a:r>
              <a:rPr lang="en-GB" b="1" dirty="0" err="1"/>
              <a:t>bancos</a:t>
            </a:r>
            <a:r>
              <a:rPr lang="en-GB" b="1" dirty="0"/>
              <a:t> de dados SQL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exigir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configurados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xp-inc</a:t>
            </a:r>
            <a:r>
              <a:rPr lang="en-US" dirty="0"/>
              <a:t>/comparando-os-termos-utilizados-no-nosql-com-sql-e862788e2374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FEAF-7A06-0D4A-98CA-A1997C2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8" y="1166648"/>
            <a:ext cx="6447399" cy="41649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B389-ACEF-554C-856C-F38A98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8F5-47A6-6D4E-AC3B-D30315587F7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E6D37B-B757-3C46-9D2F-D6564C2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({"_id": </a:t>
            </a:r>
            <a:r>
              <a:rPr lang="en-GB" dirty="0" err="1"/>
              <a:t>ObjectId</a:t>
            </a:r>
            <a:r>
              <a:rPr lang="en-GB" dirty="0"/>
              <a:t>("6674c3325bb01f5b2a7f70dc")})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/>
              <a:t>select * from book where id = 1;</a:t>
            </a:r>
          </a:p>
          <a:p>
            <a:endParaRPr lang="en-GB" dirty="0"/>
          </a:p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({"title": "Book Three"})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/>
              <a:t>select * from book where title = "Lone Wolf McQuade";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655-EDAC-D24E-9B21-B8B3693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DEE4-0B3B-B840-866B-83398E81C436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596B-5C3C-CC4B-B41E-561BCDF7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A75-9745-C847-86A2-062DE04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FBB-B5F4-AE4A-AA79-4A6A8D96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66992" cy="388077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 err="1"/>
              <a:t>db.book.insertOne</a:t>
            </a:r>
            <a:r>
              <a:rPr lang="en-GB" dirty="0"/>
              <a:t>(</a:t>
            </a:r>
          </a:p>
          <a:p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   "title": "Manual Test Insert", "</a:t>
            </a:r>
            <a:r>
              <a:rPr lang="en-GB" dirty="0" err="1"/>
              <a:t>published_at</a:t>
            </a:r>
            <a:r>
              <a:rPr lang="en-GB" dirty="0"/>
              <a:t>": "2024-06-24", "</a:t>
            </a:r>
            <a:r>
              <a:rPr lang="en-GB" dirty="0" err="1"/>
              <a:t>isbn</a:t>
            </a:r>
            <a:r>
              <a:rPr lang="en-GB" dirty="0"/>
              <a:t>": ”111222333-0", "price": "100.50”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0" indent="0">
              <a:buNone/>
            </a:pPr>
            <a:r>
              <a:rPr lang="en-GB" dirty="0"/>
              <a:t>     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/>
              <a:t>INSERT INTO </a:t>
            </a:r>
            <a:r>
              <a:rPr lang="en-GB" dirty="0" err="1"/>
              <a:t>library.book</a:t>
            </a:r>
            <a:endParaRPr lang="en-GB" dirty="0"/>
          </a:p>
          <a:p>
            <a:r>
              <a:rPr lang="en-GB" dirty="0"/>
              <a:t>(title, </a:t>
            </a:r>
            <a:r>
              <a:rPr lang="en-GB" dirty="0" err="1"/>
              <a:t>published_at</a:t>
            </a:r>
            <a:r>
              <a:rPr lang="en-GB" dirty="0"/>
              <a:t>, </a:t>
            </a:r>
            <a:r>
              <a:rPr lang="en-GB" dirty="0" err="1"/>
              <a:t>isbn</a:t>
            </a:r>
            <a:r>
              <a:rPr lang="en-GB" dirty="0"/>
              <a:t>, price)</a:t>
            </a:r>
          </a:p>
          <a:p>
            <a:r>
              <a:rPr lang="en-GB" dirty="0"/>
              <a:t>VALUES('Manual Test Insert', '2024-06-24', '111222333-0', 100.50);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DEF-543D-2A41-9BD5-0D07D6B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16FB-0D0A-CB4D-88E8-A1ABD3A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E89C-54DA-3E40-BCF2-8C93F9A779DB}"/>
              </a:ext>
            </a:extLst>
          </p:cNvPr>
          <p:cNvSpPr txBox="1"/>
          <p:nvPr/>
        </p:nvSpPr>
        <p:spPr>
          <a:xfrm>
            <a:off x="6206596" y="643666"/>
            <a:ext cx="3657600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381000" dist="203200" algn="ctr" rotWithShape="0">
              <a:srgbClr val="000000"/>
            </a:outerShdw>
            <a:reflection stA="0" endPos="43000" dir="5400000" sy="-100000" algn="bl" rotWithShape="0"/>
          </a:effectLst>
          <a:scene3d>
            <a:camera prst="orthographicFront"/>
            <a:lightRig rig="threePt" dir="t"/>
          </a:scene3d>
          <a:sp3d extrusionH="241300">
            <a:bevelT w="0" prst="coolSlant"/>
          </a:sp3d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 "title": "Manual Test Insert",</a:t>
            </a:r>
          </a:p>
          <a:p>
            <a:r>
              <a:rPr lang="en-GB" dirty="0"/>
              <a:t>   "</a:t>
            </a:r>
            <a:r>
              <a:rPr lang="en-GB" dirty="0" err="1"/>
              <a:t>published_at</a:t>
            </a:r>
            <a:r>
              <a:rPr lang="en-GB" dirty="0"/>
              <a:t>": "2024-06-24",</a:t>
            </a:r>
          </a:p>
          <a:p>
            <a:r>
              <a:rPr lang="en-GB" dirty="0"/>
              <a:t>   "</a:t>
            </a:r>
            <a:r>
              <a:rPr lang="en-GB" dirty="0" err="1"/>
              <a:t>isbn</a:t>
            </a:r>
            <a:r>
              <a:rPr lang="en-GB" dirty="0"/>
              <a:t>": ”111222333-0", </a:t>
            </a:r>
          </a:p>
          <a:p>
            <a:r>
              <a:rPr lang="en-GB" dirty="0"/>
              <a:t>   "price": "100.50”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37D90EF-BF9D-C346-9AA8-DE7C009C8C7B}"/>
              </a:ext>
            </a:extLst>
          </p:cNvPr>
          <p:cNvSpPr/>
          <p:nvPr/>
        </p:nvSpPr>
        <p:spPr>
          <a:xfrm>
            <a:off x="942975" y="2786063"/>
            <a:ext cx="9958388" cy="1042987"/>
          </a:xfrm>
          <a:prstGeom prst="round1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23622-C9CE-BE47-B77F-C5D9806FCF9D}"/>
              </a:ext>
            </a:extLst>
          </p:cNvPr>
          <p:cNvCxnSpPr/>
          <p:nvPr/>
        </p:nvCxnSpPr>
        <p:spPr>
          <a:xfrm flipV="1">
            <a:off x="4334933" y="1795464"/>
            <a:ext cx="1871663" cy="957263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5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6E4-E021-2940-9D5A-A0BEDD6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9CD9-0AE8-1D45-8F22-16CD79D3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Bean Validation para Request de entrada de dados</a:t>
            </a:r>
          </a:p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GB" dirty="0" err="1"/>
              <a:t>exceção</a:t>
            </a:r>
            <a:r>
              <a:rPr lang="en-GB" dirty="0"/>
              <a:t>/Exception via </a:t>
            </a:r>
            <a:r>
              <a:rPr lang="en-GB" dirty="0" err="1"/>
              <a:t>ControllerAdvice</a:t>
            </a:r>
            <a:r>
              <a:rPr lang="en-GB" dirty="0"/>
              <a:t> (Error Handler)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1793-09D7-1E4A-A800-C0BFAD11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E21-CC6D-AA40-8A4C-129C7CDBAD4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EC5D-2B6B-704F-8B0B-E5D500E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4C1-ED47-7F48-8668-D79F252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29BF-7AD3-3C47-A480-1B39AD7F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CRUD (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 e </a:t>
            </a:r>
            <a:r>
              <a:rPr lang="en-US" b="1" dirty="0"/>
              <a:t>D</a:t>
            </a:r>
            <a:r>
              <a:rPr lang="en-US" dirty="0"/>
              <a:t>elete)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microservico</a:t>
            </a:r>
            <a:r>
              <a:rPr lang="en-US" dirty="0"/>
              <a:t> Restful </a:t>
            </a:r>
            <a:r>
              <a:rPr lang="en-US" dirty="0" err="1"/>
              <a:t>implementado</a:t>
            </a:r>
            <a:r>
              <a:rPr lang="en-US" dirty="0"/>
              <a:t> com Java/</a:t>
            </a:r>
            <a:r>
              <a:rPr lang="en-US" dirty="0" err="1"/>
              <a:t>Springboot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Clean Arch / Onion, Strategy e SOLID.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Citar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de dados e </a:t>
            </a:r>
            <a:r>
              <a:rPr lang="en-US" dirty="0" err="1"/>
              <a:t>modelos</a:t>
            </a:r>
            <a:r>
              <a:rPr lang="en-US" dirty="0"/>
              <a:t> de dados/</a:t>
            </a:r>
            <a:r>
              <a:rPr lang="en-US" dirty="0" err="1"/>
              <a:t>documentos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dados SQL e NoSQL e </a:t>
            </a:r>
            <a:r>
              <a:rPr lang="en-US" dirty="0" err="1"/>
              <a:t>servirá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no </a:t>
            </a:r>
            <a:r>
              <a:rPr lang="en-US" dirty="0" err="1"/>
              <a:t>aprendizado</a:t>
            </a:r>
            <a:r>
              <a:rPr lang="en-US" dirty="0"/>
              <a:t> para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que </a:t>
            </a:r>
            <a:r>
              <a:rPr lang="en-US" dirty="0" err="1"/>
              <a:t>envolvam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dados.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5EE-46CE-AA4E-A9D7-603FC7DE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686B-3E7E-E647-89B2-B9157079D821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CE95-6EC4-B54F-846F-FAB969E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C7C0-3DC2-BF4C-9F63-1780A19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AB2-3C3B-6F4B-8705-E5278BE3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Docker Desktop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IntelliJ IDEA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DBeaver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MongoDB Compass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Postman</a:t>
            </a:r>
          </a:p>
          <a:p>
            <a:pPr>
              <a:buFont typeface="+mj-lt"/>
              <a:buAutoNum type="arabicPeriod"/>
            </a:pPr>
            <a:r>
              <a:rPr lang="en-US" dirty="0"/>
              <a:t>JDK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3A2B-B7B7-B349-8C21-8CE8C2CE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80" y="1999566"/>
            <a:ext cx="708572" cy="708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1921C-31AD-EB4C-A5CE-0473D5F1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88" y="1618293"/>
            <a:ext cx="997759" cy="85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9B440-F141-A84E-8964-4E961F44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74" y="2506995"/>
            <a:ext cx="16637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41A9E-B909-494B-B9C5-9558FBDB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46" y="2889065"/>
            <a:ext cx="2925028" cy="120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BA9E5-9427-2B45-94CB-0CCEB0037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202" y="3720974"/>
            <a:ext cx="19685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E6D63-4303-284D-AE41-8EB385A7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306" y="4021995"/>
            <a:ext cx="1270000" cy="1270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E987A6F-DB33-BD4E-9374-452D4ED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70C-E0D0-E149-85F7-A5EDD7C6AB22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4092ED-318A-B343-B90F-360F664F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B91-9B00-8D4C-9EEE-81B877E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FF4-875D-0546-9F6C-23465BF3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Docker</a:t>
            </a:r>
            <a:r>
              <a:rPr lang="en-US" dirty="0"/>
              <a:t>: </a:t>
            </a:r>
            <a:r>
              <a:rPr lang="en-GB" dirty="0"/>
              <a:t>Sistema de </a:t>
            </a: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para </a:t>
            </a:r>
            <a:r>
              <a:rPr lang="en-GB" dirty="0" err="1"/>
              <a:t>implantar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containers </a:t>
            </a:r>
            <a:r>
              <a:rPr lang="en-GB" dirty="0" err="1"/>
              <a:t>virtuais</a:t>
            </a:r>
            <a:r>
              <a:rPr lang="en-GB" dirty="0"/>
              <a:t>.</a:t>
            </a:r>
          </a:p>
          <a:p>
            <a:pPr algn="just"/>
            <a:r>
              <a:rPr lang="en-US" b="1" dirty="0" err="1"/>
              <a:t>Intellij</a:t>
            </a:r>
            <a:r>
              <a:rPr lang="en-US" b="1" dirty="0"/>
              <a:t> Idea</a:t>
            </a:r>
            <a:r>
              <a:rPr lang="en-US" dirty="0"/>
              <a:t>: (</a:t>
            </a:r>
            <a:r>
              <a:rPr lang="en-GB" dirty="0"/>
              <a:t>Integrated Development Environment).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que </a:t>
            </a:r>
            <a:r>
              <a:rPr lang="en-GB" dirty="0" err="1"/>
              <a:t>fornece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desenvolvedores</a:t>
            </a:r>
            <a:r>
              <a:rPr lang="en-GB" dirty="0"/>
              <a:t> ferramentas e </a:t>
            </a:r>
            <a:r>
              <a:rPr lang="en-GB" dirty="0" err="1"/>
              <a:t>recursos</a:t>
            </a:r>
            <a:r>
              <a:rPr lang="en-GB" dirty="0"/>
              <a:t> para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de software de forma </a:t>
            </a:r>
            <a:r>
              <a:rPr lang="en-GB" dirty="0" err="1"/>
              <a:t>rápida</a:t>
            </a:r>
            <a:r>
              <a:rPr lang="en-GB" dirty="0"/>
              <a:t> e </a:t>
            </a:r>
            <a:r>
              <a:rPr lang="en-GB" dirty="0" err="1"/>
              <a:t>eficiente</a:t>
            </a:r>
            <a:r>
              <a:rPr lang="en-GB" dirty="0"/>
              <a:t>.</a:t>
            </a:r>
          </a:p>
          <a:p>
            <a:pPr algn="just"/>
            <a:r>
              <a:rPr lang="en-GB" b="1" dirty="0" err="1"/>
              <a:t>Dbeaver</a:t>
            </a:r>
            <a:r>
              <a:rPr lang="en-GB" dirty="0"/>
              <a:t>: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multiplataforma</a:t>
            </a:r>
            <a:r>
              <a:rPr lang="en-GB" dirty="0"/>
              <a:t>,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conectar</a:t>
            </a:r>
            <a:r>
              <a:rPr lang="en-GB" dirty="0"/>
              <a:t> e </a:t>
            </a:r>
            <a:r>
              <a:rPr lang="en-GB" dirty="0" err="1"/>
              <a:t>manipular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banco de dados.</a:t>
            </a:r>
          </a:p>
          <a:p>
            <a:pPr algn="just"/>
            <a:r>
              <a:rPr lang="en-GB" b="1" dirty="0"/>
              <a:t>MongoDB</a:t>
            </a:r>
            <a:r>
              <a:rPr lang="en-GB" dirty="0"/>
              <a:t>: Ferramenta </a:t>
            </a:r>
            <a:r>
              <a:rPr lang="en-GB" dirty="0" err="1"/>
              <a:t>interativa</a:t>
            </a:r>
            <a:r>
              <a:rPr lang="en-GB" dirty="0"/>
              <a:t> para </a:t>
            </a:r>
            <a:r>
              <a:rPr lang="en-GB" dirty="0" err="1"/>
              <a:t>consultar</a:t>
            </a:r>
            <a:r>
              <a:rPr lang="en-GB" dirty="0"/>
              <a:t>, </a:t>
            </a:r>
            <a:r>
              <a:rPr lang="en-GB" dirty="0" err="1"/>
              <a:t>otimizar</a:t>
            </a:r>
            <a:r>
              <a:rPr lang="en-GB" dirty="0"/>
              <a:t> e </a:t>
            </a:r>
            <a:r>
              <a:rPr lang="en-GB" dirty="0" err="1"/>
              <a:t>analisar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do MongoDB.</a:t>
            </a:r>
          </a:p>
          <a:p>
            <a:pPr algn="just"/>
            <a:r>
              <a:rPr lang="en-GB" b="1" dirty="0"/>
              <a:t>Postman</a:t>
            </a:r>
            <a:r>
              <a:rPr lang="en-GB" dirty="0"/>
              <a:t>: Client que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suporte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documentação</a:t>
            </a:r>
            <a:r>
              <a:rPr lang="en-GB" dirty="0"/>
              <a:t> das </a:t>
            </a:r>
            <a:r>
              <a:rPr lang="en-GB" dirty="0" err="1"/>
              <a:t>requisições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pela API.</a:t>
            </a:r>
          </a:p>
          <a:p>
            <a:pPr algn="just"/>
            <a:r>
              <a:rPr lang="en-GB" b="1" dirty="0"/>
              <a:t>JDK</a:t>
            </a:r>
            <a:r>
              <a:rPr lang="en-GB" dirty="0"/>
              <a:t>: Java Development Kit, Pacote de software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desenvolver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baseados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0ACA-6D87-C245-B8C7-F39B187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6E4-9231-2B44-B2FC-F4FAC23FA943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96173-23BC-0C49-A908-B3FD7F1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6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5F59-61EE-5A42-B8E7-86EA9B5F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AAB3-7347-9442-8D16-9C6570AA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APIs: </a:t>
            </a:r>
            <a:r>
              <a:rPr lang="en-GB" dirty="0"/>
              <a:t>APIs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que </a:t>
            </a:r>
            <a:r>
              <a:rPr lang="en-GB" dirty="0" err="1"/>
              <a:t>permitem</a:t>
            </a:r>
            <a:r>
              <a:rPr lang="en-GB" dirty="0"/>
              <a:t> que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de software se </a:t>
            </a:r>
            <a:r>
              <a:rPr lang="en-GB" dirty="0" err="1"/>
              <a:t>comuniquem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um conjunto de </a:t>
            </a:r>
            <a:r>
              <a:rPr lang="en-GB" dirty="0" err="1"/>
              <a:t>definições</a:t>
            </a:r>
            <a:r>
              <a:rPr lang="en-GB" dirty="0"/>
              <a:t> e </a:t>
            </a:r>
            <a:r>
              <a:rPr lang="en-GB" dirty="0" err="1"/>
              <a:t>protocolos</a:t>
            </a:r>
            <a:r>
              <a:rPr lang="en-GB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REST</a:t>
            </a:r>
            <a:r>
              <a:rPr lang="en-US" dirty="0"/>
              <a:t> (</a:t>
            </a:r>
            <a:r>
              <a:rPr lang="en-GB" dirty="0"/>
              <a:t>Representational State Transfer</a:t>
            </a:r>
            <a:r>
              <a:rPr lang="en-US" dirty="0"/>
              <a:t>): Conjunto de </a:t>
            </a:r>
            <a:r>
              <a:rPr lang="en-US" dirty="0" err="1"/>
              <a:t>principios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GB" dirty="0" err="1"/>
              <a:t>padronizar</a:t>
            </a:r>
            <a:r>
              <a:rPr lang="en-GB" dirty="0"/>
              <a:t> e </a:t>
            </a:r>
            <a:r>
              <a:rPr lang="en-GB" dirty="0" err="1"/>
              <a:t>organizar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protocolos</a:t>
            </a:r>
            <a:r>
              <a:rPr lang="en-GB" dirty="0"/>
              <a:t> de </a:t>
            </a:r>
            <a:r>
              <a:rPr lang="en-GB" dirty="0" err="1"/>
              <a:t>comunicação</a:t>
            </a:r>
            <a:r>
              <a:rPr lang="en-GB" dirty="0"/>
              <a:t> 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</a:t>
            </a:r>
            <a:endParaRPr lang="en-US" dirty="0"/>
          </a:p>
          <a:p>
            <a:pPr algn="just"/>
            <a:r>
              <a:rPr lang="en-US" b="1" dirty="0"/>
              <a:t>RESTFULL</a:t>
            </a:r>
            <a:r>
              <a:rPr lang="en-US" dirty="0"/>
              <a:t>: </a:t>
            </a:r>
            <a:r>
              <a:rPr lang="en-GB" dirty="0"/>
              <a:t>Uma API RESTful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aquela</a:t>
            </a:r>
            <a:r>
              <a:rPr lang="en-GB" dirty="0"/>
              <a:t> que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conformidade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critérios</a:t>
            </a:r>
            <a:r>
              <a:rPr lang="en-GB" dirty="0"/>
              <a:t> </a:t>
            </a:r>
            <a:r>
              <a:rPr lang="en-GB" dirty="0" err="1"/>
              <a:t>estabelecidos</a:t>
            </a:r>
            <a:r>
              <a:rPr lang="en-GB" dirty="0"/>
              <a:t> pela </a:t>
            </a:r>
            <a:r>
              <a:rPr lang="en-GB" dirty="0" err="1"/>
              <a:t>Transferência</a:t>
            </a:r>
            <a:r>
              <a:rPr lang="en-GB" dirty="0"/>
              <a:t> de Estado </a:t>
            </a:r>
            <a:r>
              <a:rPr lang="en-GB" dirty="0" err="1"/>
              <a:t>Representacional</a:t>
            </a:r>
            <a:r>
              <a:rPr lang="en-GB" dirty="0"/>
              <a:t> (REST)</a:t>
            </a:r>
          </a:p>
          <a:p>
            <a:pPr algn="just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interage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da API </a:t>
            </a:r>
            <a:r>
              <a:rPr lang="en-GB" dirty="0" err="1"/>
              <a:t>ajudar</a:t>
            </a:r>
            <a:r>
              <a:rPr lang="en-GB" dirty="0"/>
              <a:t> a </a:t>
            </a:r>
            <a:r>
              <a:rPr lang="en-GB" dirty="0" err="1"/>
              <a:t>comunicar</a:t>
            </a:r>
            <a:r>
              <a:rPr lang="en-GB" dirty="0"/>
              <a:t> o que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deseja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, para que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entender</a:t>
            </a:r>
            <a:r>
              <a:rPr lang="en-GB" dirty="0"/>
              <a:t> e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solicitação</a:t>
            </a:r>
            <a:r>
              <a:rPr lang="en-GB" dirty="0"/>
              <a:t>. 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www.hostinger.com.br</a:t>
            </a:r>
            <a:r>
              <a:rPr lang="en-US" dirty="0"/>
              <a:t>/</a:t>
            </a:r>
            <a:r>
              <a:rPr lang="en-US" dirty="0" err="1"/>
              <a:t>tutoriais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-restful#:~:text=Diferen%C3%A7a%20Entre%20REST%20e%20RESTful,-Em%20termos%20de&amp;text=Como%20j%C3%A1%20definimos%20anteriormente%2C%20REST,de%20Estado%20Representacional%20(REST).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721A-BEB6-0541-8CE3-53FAF5F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8E2-B784-B941-BD06-5CFC0A1C5EA9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25ED-8C5D-164C-8FDC-2986C9EE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4DD-A3F7-F84B-A767-B6B751E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Principios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AA36-1AC3-7746-842C-89DC04AA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i="1" dirty="0" err="1"/>
              <a:t>Arquitetura</a:t>
            </a:r>
            <a:r>
              <a:rPr lang="en-GB" i="1" dirty="0"/>
              <a:t> </a:t>
            </a:r>
            <a:r>
              <a:rPr lang="en-GB" i="1" dirty="0" err="1"/>
              <a:t>cliente</a:t>
            </a:r>
            <a:r>
              <a:rPr lang="en-GB" i="1" dirty="0"/>
              <a:t>/</a:t>
            </a:r>
            <a:r>
              <a:rPr lang="en-GB" i="1" dirty="0" err="1"/>
              <a:t>servidor</a:t>
            </a:r>
            <a:r>
              <a:rPr lang="en-GB" dirty="0"/>
              <a:t>. O </a:t>
            </a:r>
            <a:r>
              <a:rPr lang="en-GB" dirty="0" err="1"/>
              <a:t>remetente</a:t>
            </a:r>
            <a:r>
              <a:rPr lang="en-GB" dirty="0"/>
              <a:t> e o </a:t>
            </a:r>
            <a:r>
              <a:rPr lang="en-GB" dirty="0" err="1"/>
              <a:t>destinatário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independentes</a:t>
            </a:r>
            <a:r>
              <a:rPr lang="en-GB" dirty="0"/>
              <a:t> um do outro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tecnologia</a:t>
            </a:r>
            <a:r>
              <a:rPr lang="en-GB" dirty="0"/>
              <a:t>, </a:t>
            </a:r>
            <a:r>
              <a:rPr lang="en-GB" dirty="0" err="1"/>
              <a:t>plataforma</a:t>
            </a:r>
            <a:r>
              <a:rPr lang="en-GB" dirty="0"/>
              <a:t>,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e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diante</a:t>
            </a:r>
            <a:r>
              <a:rPr lang="en-GB" dirty="0"/>
              <a:t>.</a:t>
            </a:r>
          </a:p>
          <a:p>
            <a:r>
              <a:rPr lang="en-GB" i="1" dirty="0" err="1"/>
              <a:t>Em</a:t>
            </a:r>
            <a:r>
              <a:rPr lang="en-GB" i="1" dirty="0"/>
              <a:t> </a:t>
            </a:r>
            <a:r>
              <a:rPr lang="en-GB" i="1" dirty="0" err="1"/>
              <a:t>camadas</a:t>
            </a:r>
            <a:r>
              <a:rPr lang="en-GB" dirty="0"/>
              <a:t>.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intermediários</a:t>
            </a:r>
            <a:r>
              <a:rPr lang="en-GB" dirty="0"/>
              <a:t> que </a:t>
            </a:r>
            <a:r>
              <a:rPr lang="en-GB" dirty="0" err="1"/>
              <a:t>trabalham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 para </a:t>
            </a:r>
            <a:r>
              <a:rPr lang="en-GB" dirty="0" err="1"/>
              <a:t>concluir</a:t>
            </a:r>
            <a:r>
              <a:rPr lang="en-GB" dirty="0"/>
              <a:t> as </a:t>
            </a:r>
            <a:r>
              <a:rPr lang="en-GB" dirty="0" err="1"/>
              <a:t>solicitações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, mas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invisíveis</a:t>
            </a:r>
            <a:r>
              <a:rPr lang="en-GB" dirty="0"/>
              <a:t> para o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  <a:p>
            <a:r>
              <a:rPr lang="en-GB" i="1" dirty="0"/>
              <a:t>Interface </a:t>
            </a:r>
            <a:r>
              <a:rPr lang="en-GB" i="1" dirty="0" err="1"/>
              <a:t>uniforme</a:t>
            </a:r>
            <a:r>
              <a:rPr lang="en-GB" dirty="0"/>
              <a:t>. A API </a:t>
            </a:r>
            <a:r>
              <a:rPr lang="en-GB" dirty="0" err="1"/>
              <a:t>retorna</a:t>
            </a:r>
            <a:r>
              <a:rPr lang="en-GB" dirty="0"/>
              <a:t> dados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 e </a:t>
            </a:r>
            <a:r>
              <a:rPr lang="en-GB" dirty="0" err="1"/>
              <a:t>totalmente</a:t>
            </a:r>
            <a:r>
              <a:rPr lang="en-GB" dirty="0"/>
              <a:t> </a:t>
            </a:r>
            <a:r>
              <a:rPr lang="en-GB" dirty="0" err="1"/>
              <a:t>utilizável</a:t>
            </a:r>
            <a:r>
              <a:rPr lang="en-GB" dirty="0"/>
              <a:t>.</a:t>
            </a:r>
          </a:p>
          <a:p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reconhecimento</a:t>
            </a:r>
            <a:r>
              <a:rPr lang="en-GB" i="1" dirty="0"/>
              <a:t> de </a:t>
            </a:r>
            <a:r>
              <a:rPr lang="en-GB" i="1" dirty="0" err="1"/>
              <a:t>estado</a:t>
            </a:r>
            <a:r>
              <a:rPr lang="en-GB" dirty="0"/>
              <a:t>. A API 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nova </a:t>
            </a:r>
            <a:r>
              <a:rPr lang="en-GB" dirty="0" err="1"/>
              <a:t>solicitação</a:t>
            </a:r>
            <a:r>
              <a:rPr lang="en-GB" dirty="0"/>
              <a:t> </a:t>
            </a:r>
            <a:r>
              <a:rPr lang="en-GB" dirty="0" err="1"/>
              <a:t>independentemente</a:t>
            </a:r>
            <a:r>
              <a:rPr lang="en-GB" dirty="0"/>
              <a:t> das </a:t>
            </a:r>
            <a:r>
              <a:rPr lang="en-GB" dirty="0" err="1"/>
              <a:t>solicitações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.</a:t>
            </a:r>
          </a:p>
          <a:p>
            <a:r>
              <a:rPr lang="en-GB" i="1" dirty="0" err="1"/>
              <a:t>Capacidade</a:t>
            </a:r>
            <a:r>
              <a:rPr lang="en-GB" i="1" dirty="0"/>
              <a:t> de </a:t>
            </a:r>
            <a:r>
              <a:rPr lang="en-GB" i="1" dirty="0" err="1"/>
              <a:t>armazenamento</a:t>
            </a:r>
            <a:r>
              <a:rPr lang="en-GB" i="1" dirty="0"/>
              <a:t> </a:t>
            </a:r>
            <a:r>
              <a:rPr lang="en-GB" i="1" dirty="0" err="1"/>
              <a:t>em</a:t>
            </a:r>
            <a:r>
              <a:rPr lang="en-GB" i="1" dirty="0"/>
              <a:t> cache</a:t>
            </a:r>
            <a:r>
              <a:rPr lang="en-GB" dirty="0"/>
              <a:t>.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respostas</a:t>
            </a:r>
            <a:r>
              <a:rPr lang="en-GB" dirty="0"/>
              <a:t> da API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armazenadas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cache.</a:t>
            </a:r>
          </a:p>
          <a:p>
            <a:r>
              <a:rPr lang="en-GB" i="1" dirty="0"/>
              <a:t>Código sob </a:t>
            </a:r>
            <a:r>
              <a:rPr lang="en-GB" i="1" dirty="0" err="1"/>
              <a:t>demanda</a:t>
            </a:r>
            <a:r>
              <a:rPr lang="en-GB" dirty="0"/>
              <a:t>. A </a:t>
            </a:r>
            <a:r>
              <a:rPr lang="en-GB" dirty="0" err="1"/>
              <a:t>resposta</a:t>
            </a:r>
            <a:r>
              <a:rPr lang="en-GB" dirty="0"/>
              <a:t> da API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incluir</a:t>
            </a:r>
            <a:r>
              <a:rPr lang="en-GB" dirty="0"/>
              <a:t> um </a:t>
            </a:r>
            <a:r>
              <a:rPr lang="en-GB" dirty="0" err="1"/>
              <a:t>trecho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, se </a:t>
            </a:r>
            <a:r>
              <a:rPr lang="en-GB" dirty="0" err="1"/>
              <a:t>necessário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https://</a:t>
            </a:r>
            <a:r>
              <a:rPr lang="en-GB" dirty="0" err="1"/>
              <a:t>aws.amazon.com</a:t>
            </a:r>
            <a:r>
              <a:rPr lang="en-GB" dirty="0"/>
              <a:t>/</a:t>
            </a:r>
            <a:r>
              <a:rPr lang="en-GB" dirty="0" err="1"/>
              <a:t>pt</a:t>
            </a:r>
            <a:r>
              <a:rPr lang="en-GB" dirty="0"/>
              <a:t>/compare/the-difference-between-soap-rest/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FD31-DBF7-A74C-B9AF-E03C71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F7C3-4397-794B-A8EA-060B5730AD4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1766-B50A-9A44-BA76-5D5A73A1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DFE0-6FA0-5142-B90D-A43BBED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Relacional</a:t>
            </a:r>
            <a:r>
              <a:rPr lang="en-US" dirty="0"/>
              <a:t> (SQL) -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FC84-EBEE-BA44-B70D-F5E9DD2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/>
              <a:t>Postgres SQL</a:t>
            </a:r>
            <a:endParaRPr lang="en-US" dirty="0"/>
          </a:p>
          <a:p>
            <a:r>
              <a:rPr lang="en-US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4B6-C122-824B-AE51-1DDB3F0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94A6-CBA1-B44E-8DBA-013B4C50373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49DC-0A3F-324D-95CA-12A447F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58B-2905-6F4B-B004-BF1953E4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GB" dirty="0"/>
              <a:t>NoSQL</a:t>
            </a:r>
            <a:r>
              <a:rPr lang="en-US" dirty="0"/>
              <a:t>) – Not Only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983-3687-7247-A9CB-42C2EAF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r>
              <a:rPr lang="en-US" dirty="0"/>
              <a:t>MongoDB</a:t>
            </a:r>
          </a:p>
          <a:p>
            <a:r>
              <a:rPr lang="en-GB" i="1" dirty="0"/>
              <a:t>Cassandra</a:t>
            </a:r>
          </a:p>
          <a:p>
            <a:r>
              <a:rPr lang="en-GB" i="1" dirty="0" err="1"/>
              <a:t>Redis</a:t>
            </a:r>
            <a:r>
              <a:rPr lang="en-GB" i="1" dirty="0"/>
              <a:t> (</a:t>
            </a:r>
            <a:r>
              <a:rPr lang="en-GB" i="1" dirty="0" err="1"/>
              <a:t>memória</a:t>
            </a:r>
            <a:r>
              <a:rPr lang="en-GB" i="1" dirty="0"/>
              <a:t>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2D91-1C3B-E149-9071-87E02088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DB49-79A8-EF4A-A55C-6F34AC255F55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291C-A2F7-CC47-81EE-CFFCB27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Principal:</a:t>
            </a:r>
          </a:p>
          <a:p>
            <a:pPr algn="just"/>
            <a:r>
              <a:rPr lang="en-GB" dirty="0"/>
              <a:t>A principal </a:t>
            </a:r>
            <a:r>
              <a:rPr lang="en-GB" dirty="0" err="1"/>
              <a:t>diferença</a:t>
            </a:r>
            <a:r>
              <a:rPr lang="en-GB" dirty="0"/>
              <a:t> entre </a:t>
            </a:r>
            <a:r>
              <a:rPr lang="en-GB" b="1" dirty="0"/>
              <a:t>SQL</a:t>
            </a:r>
            <a:r>
              <a:rPr lang="en-GB" dirty="0"/>
              <a:t> e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armazenados</a:t>
            </a:r>
            <a:r>
              <a:rPr lang="en-GB" dirty="0"/>
              <a:t>. O 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tabela</a:t>
            </a:r>
            <a:r>
              <a:rPr lang="en-GB" b="1" dirty="0"/>
              <a:t> </a:t>
            </a:r>
            <a:r>
              <a:rPr lang="en-GB" b="1" dirty="0" err="1"/>
              <a:t>relacional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o NoSQL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documento</a:t>
            </a:r>
            <a:r>
              <a:rPr lang="en-GB" b="1" dirty="0"/>
              <a:t>, </a:t>
            </a:r>
            <a:r>
              <a:rPr lang="en-GB" b="1" dirty="0" err="1"/>
              <a:t>chave-valor</a:t>
            </a:r>
            <a:r>
              <a:rPr lang="en-GB" b="1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 fontAlgn="base"/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relacional</a:t>
            </a:r>
            <a:r>
              <a:rPr lang="en-GB" dirty="0"/>
              <a:t> do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requer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organizados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com </a:t>
            </a:r>
            <a:r>
              <a:rPr lang="en-GB" dirty="0" err="1"/>
              <a:t>esquemas</a:t>
            </a:r>
            <a:r>
              <a:rPr lang="en-GB" dirty="0"/>
              <a:t> </a:t>
            </a:r>
            <a:r>
              <a:rPr lang="en-GB" dirty="0" err="1"/>
              <a:t>pré-definidos</a:t>
            </a:r>
            <a:r>
              <a:rPr lang="en-GB" dirty="0"/>
              <a:t>. 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documento</a:t>
            </a:r>
            <a:r>
              <a:rPr lang="en-GB" dirty="0"/>
              <a:t> do </a:t>
            </a:r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flexível</a:t>
            </a:r>
            <a:r>
              <a:rPr lang="en-GB" b="1" dirty="0"/>
              <a:t> e </a:t>
            </a:r>
            <a:r>
              <a:rPr lang="en-GB" b="1" dirty="0" err="1"/>
              <a:t>permite</a:t>
            </a:r>
            <a:r>
              <a:rPr lang="en-GB" b="1" dirty="0"/>
              <a:t> que </a:t>
            </a:r>
            <a:r>
              <a:rPr lang="en-GB" b="1" dirty="0" err="1"/>
              <a:t>os</a:t>
            </a:r>
            <a:r>
              <a:rPr lang="en-GB" b="1" dirty="0"/>
              <a:t> dados </a:t>
            </a:r>
            <a:r>
              <a:rPr lang="en-GB" b="1" dirty="0" err="1"/>
              <a:t>sejam</a:t>
            </a:r>
            <a:r>
              <a:rPr lang="en-GB" b="1" dirty="0"/>
              <a:t> </a:t>
            </a:r>
            <a:r>
              <a:rPr lang="en-GB" b="1" dirty="0" err="1"/>
              <a:t>armazenados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documentos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precisam</a:t>
            </a:r>
            <a:r>
              <a:rPr lang="en-GB" dirty="0"/>
              <a:t> </a:t>
            </a:r>
            <a:r>
              <a:rPr lang="en-GB" dirty="0" err="1"/>
              <a:t>seguir</a:t>
            </a:r>
            <a:r>
              <a:rPr lang="en-GB" dirty="0"/>
              <a:t> um </a:t>
            </a:r>
            <a:r>
              <a:rPr lang="en-GB" dirty="0" err="1"/>
              <a:t>esquema</a:t>
            </a:r>
            <a:r>
              <a:rPr lang="en-GB" dirty="0"/>
              <a:t> </a:t>
            </a:r>
            <a:r>
              <a:rPr lang="en-GB" dirty="0" err="1"/>
              <a:t>rígido</a:t>
            </a:r>
            <a:r>
              <a:rPr lang="en-GB" dirty="0"/>
              <a:t>.</a:t>
            </a:r>
          </a:p>
          <a:p>
            <a:pPr algn="just" fontAlgn="base"/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</a:t>
            </a:r>
            <a:r>
              <a:rPr lang="en-GB" b="1" dirty="0" err="1"/>
              <a:t>escalabilidade</a:t>
            </a:r>
            <a:r>
              <a:rPr lang="en-GB" dirty="0"/>
              <a:t>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vários</a:t>
            </a:r>
            <a:r>
              <a:rPr lang="en-GB" b="1" dirty="0"/>
              <a:t> </a:t>
            </a:r>
            <a:r>
              <a:rPr lang="en-GB" b="1" dirty="0" err="1"/>
              <a:t>servidores</a:t>
            </a:r>
            <a:r>
              <a:rPr lang="en-GB" dirty="0"/>
              <a:t>, o que </a:t>
            </a:r>
            <a:r>
              <a:rPr lang="en-GB" dirty="0" err="1"/>
              <a:t>permite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gerenciem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volumes de dados.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tão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e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ter</a:t>
            </a:r>
            <a:r>
              <a:rPr lang="en-GB" b="1" dirty="0"/>
              <a:t> </a:t>
            </a:r>
            <a:r>
              <a:rPr lang="en-GB" b="1" dirty="0" err="1"/>
              <a:t>restrições</a:t>
            </a:r>
            <a:r>
              <a:rPr lang="en-GB" b="1" dirty="0"/>
              <a:t> de </a:t>
            </a:r>
            <a:r>
              <a:rPr lang="en-GB" b="1" dirty="0" err="1"/>
              <a:t>tamanho</a:t>
            </a:r>
            <a:r>
              <a:rPr lang="en-GB" b="1" dirty="0"/>
              <a:t> </a:t>
            </a:r>
            <a:r>
              <a:rPr lang="en-GB" b="1" dirty="0" err="1"/>
              <a:t>devido</a:t>
            </a:r>
            <a:r>
              <a:rPr lang="en-GB" b="1" dirty="0"/>
              <a:t> </a:t>
            </a:r>
            <a:r>
              <a:rPr lang="en-GB" b="1" dirty="0" err="1"/>
              <a:t>à</a:t>
            </a:r>
            <a:r>
              <a:rPr lang="en-GB" b="1" dirty="0"/>
              <a:t> </a:t>
            </a:r>
            <a:r>
              <a:rPr lang="en-GB" b="1" dirty="0" err="1"/>
              <a:t>sua</a:t>
            </a:r>
            <a:r>
              <a:rPr lang="en-GB" b="1" dirty="0"/>
              <a:t> </a:t>
            </a:r>
            <a:r>
              <a:rPr lang="en-GB" b="1" dirty="0" err="1"/>
              <a:t>estrutura</a:t>
            </a:r>
            <a:r>
              <a:rPr lang="en-GB" b="1" dirty="0"/>
              <a:t> </a:t>
            </a:r>
            <a:r>
              <a:rPr lang="en-GB" b="1" dirty="0" err="1"/>
              <a:t>rígida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82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1135</Words>
  <Application>Microsoft Macintosh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Desenvolver uma aplicação restful que conecte a um banco de dados relacional (MySQL) e a um banco de dados não relacional (MongoDB) realizando operações CRUD em ambos.</vt:lpstr>
      <vt:lpstr>Objetivos</vt:lpstr>
      <vt:lpstr>Infraestrutura</vt:lpstr>
      <vt:lpstr>Infraestrutura</vt:lpstr>
      <vt:lpstr>Restful</vt:lpstr>
      <vt:lpstr>Rest - Principios</vt:lpstr>
      <vt:lpstr>Banco de dados Relacional (SQL) - Structured query language</vt:lpstr>
      <vt:lpstr>Banco de dados não relacional (NoSQL) – Not Only Structured query language</vt:lpstr>
      <vt:lpstr>Diferença SQL x NoSQL</vt:lpstr>
      <vt:lpstr>Diferença SQL x NoSQL</vt:lpstr>
      <vt:lpstr>Vantagen/Desvantagens SQL x NoSQL</vt:lpstr>
      <vt:lpstr>Diferença SQL x NoSQL</vt:lpstr>
      <vt:lpstr>Diferença SQL x NoSQL</vt:lpstr>
      <vt:lpstr>Diferença SQL x NoSQL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uma aplicação restful que conecte a um banco de dados relacional (MySQL) e a um banco de dados não relacional (MongoDB) realizando operações CRUD em ambos.</dc:title>
  <dc:creator>Microsoft Office User</dc:creator>
  <cp:lastModifiedBy>Microsoft Office User</cp:lastModifiedBy>
  <cp:revision>24</cp:revision>
  <dcterms:created xsi:type="dcterms:W3CDTF">2024-06-23T13:27:47Z</dcterms:created>
  <dcterms:modified xsi:type="dcterms:W3CDTF">2024-06-24T11:31:47Z</dcterms:modified>
</cp:coreProperties>
</file>