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9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19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68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8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2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F856-B8C7-478D-B5DC-984282A3EBA3}" type="datetimeFigureOut">
              <a:rPr lang="pt-BR" smtClean="0"/>
              <a:t>16/09/2017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3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81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11296" y="2862335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Amanda Rezende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87753" y="3240184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amanda15.ita@hotmail.com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24176" y="36180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201320019251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86770" y="2862335"/>
            <a:ext cx="142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Everton Lima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69845" y="3240184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  <a:r>
              <a:rPr lang="pt-BR" dirty="0" smtClean="0"/>
              <a:t>verton.lima07@hotmail.com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06268" y="36180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201320021385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71131" y="2853818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Layla</a:t>
            </a:r>
            <a:r>
              <a:rPr lang="pt-BR" b="1" dirty="0" smtClean="0"/>
              <a:t> Joana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026335" y="3231667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layla.joana@gmail.com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414358" y="360951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201320021330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</a:p>
          <a:p>
            <a:r>
              <a:rPr lang="pt-BR" dirty="0"/>
              <a:t>R</a:t>
            </a:r>
            <a:r>
              <a:rPr lang="pt-BR" dirty="0" smtClean="0"/>
              <a:t>econhecimento de padrões</a:t>
            </a:r>
          </a:p>
          <a:p>
            <a:r>
              <a:rPr lang="pt-BR" dirty="0" smtClean="0"/>
              <a:t>Processamento digital de sinais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443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Redes Neurais</vt:lpstr>
      <vt:lpstr>Componentes</vt:lpstr>
      <vt:lpstr>Aplicações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</dc:title>
  <dc:creator>Éverton lima</dc:creator>
  <cp:lastModifiedBy>Éverton lima</cp:lastModifiedBy>
  <cp:revision>1</cp:revision>
  <dcterms:created xsi:type="dcterms:W3CDTF">2017-09-16T11:28:39Z</dcterms:created>
  <dcterms:modified xsi:type="dcterms:W3CDTF">2017-09-16T11:43:17Z</dcterms:modified>
</cp:coreProperties>
</file>