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3" r:id="rId8"/>
    <p:sldId id="264" r:id="rId9"/>
    <p:sldId id="26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91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4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19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0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52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3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6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8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62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06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DF856-B8C7-478D-B5DC-984282A3EBA3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FE81-BD4A-4A81-8283-2C6AC16E37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3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Neurais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812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78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Um sistema </a:t>
            </a:r>
            <a:r>
              <a:rPr lang="pt-BR" dirty="0" smtClean="0"/>
              <a:t>para d</a:t>
            </a:r>
            <a:r>
              <a:rPr lang="pt-BR" dirty="0" smtClean="0"/>
              <a:t>iminuir o número de biopsia realizadas desnecessariamente e auxiliar ao médico na sua tomada de decisão sobre a realização de uma biopsia ou um tratamento com acompanhamento.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63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 - </a:t>
            </a:r>
            <a:r>
              <a:rPr lang="pt-BR" i="1" dirty="0" err="1"/>
              <a:t>Multi</a:t>
            </a:r>
            <a:r>
              <a:rPr lang="pt-BR" i="1" dirty="0"/>
              <a:t> </a:t>
            </a:r>
            <a:r>
              <a:rPr lang="pt-BR" i="1" dirty="0" err="1"/>
              <a:t>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MLP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É um tipo de rede neural artificial onde sua arquitetura é organizada em camadas, onde, pode haver mais de uma camada intermediária.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3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11296" y="2862335"/>
            <a:ext cx="184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Amanda Rezende</a:t>
            </a:r>
            <a:endParaRPr lang="pt-BR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87753" y="3240184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amanda15.ita@hotmail.com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324176" y="36180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201320019251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386770" y="2862335"/>
            <a:ext cx="142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Everton Lima</a:t>
            </a:r>
            <a:endParaRPr lang="pt-BR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669845" y="3240184"/>
            <a:ext cx="29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  <a:r>
              <a:rPr lang="pt-BR" dirty="0" smtClean="0"/>
              <a:t>verton.lima07@hotmail.com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306268" y="36180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201320021385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8571131" y="2853818"/>
            <a:ext cx="127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Layla</a:t>
            </a:r>
            <a:r>
              <a:rPr lang="pt-BR" b="1" dirty="0" smtClean="0"/>
              <a:t> Joana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026335" y="3231667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layla.joana@gmail.com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414358" y="360951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201320021330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7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Mineração de dados</a:t>
            </a:r>
          </a:p>
          <a:p>
            <a:r>
              <a:rPr lang="pt-BR" dirty="0"/>
              <a:t>R</a:t>
            </a:r>
            <a:r>
              <a:rPr lang="pt-BR" dirty="0" smtClean="0"/>
              <a:t>econhecimento de padrões</a:t>
            </a:r>
          </a:p>
          <a:p>
            <a:r>
              <a:rPr lang="pt-BR" dirty="0" smtClean="0"/>
              <a:t>Processamento digital de sinais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44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88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câncer de mama é o segundo tipo de câncer mais comum em todo o mundo e no Brasil.</a:t>
            </a:r>
          </a:p>
          <a:p>
            <a:pPr algn="just"/>
            <a:r>
              <a:rPr lang="pt-BR" dirty="0" smtClean="0"/>
              <a:t>Ele é a maior causa de mortes por câncer nas mulheres em todo o mundo.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03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Câncer de mama em homens?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36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da doença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Normalmente, a detecção da doença é feita pela mamografia, que permite detectar lesões ainda muito pequenas.</a:t>
            </a:r>
          </a:p>
          <a:p>
            <a:pPr algn="just"/>
            <a:r>
              <a:rPr lang="pt-BR" dirty="0" smtClean="0"/>
              <a:t>A confirmação do diagnóstico necessita de uma biopsia. </a:t>
            </a:r>
          </a:p>
          <a:p>
            <a:pPr algn="just"/>
            <a:r>
              <a:rPr lang="pt-BR" dirty="0" smtClean="0"/>
              <a:t>Porém, em 70% dos caso, essa biopsia se faz desnecessária.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388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177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Redes Neurais</vt:lpstr>
      <vt:lpstr>Componentes</vt:lpstr>
      <vt:lpstr>Aplicações</vt:lpstr>
      <vt:lpstr>Apresentação do PowerPoint</vt:lpstr>
      <vt:lpstr>Problemática</vt:lpstr>
      <vt:lpstr>Apresentação do PowerPoint</vt:lpstr>
      <vt:lpstr>Câncer de mama em homens?</vt:lpstr>
      <vt:lpstr>Detecção da doença</vt:lpstr>
      <vt:lpstr>Apresentação do PowerPoint</vt:lpstr>
      <vt:lpstr>Proposta</vt:lpstr>
      <vt:lpstr>Apresentação do PowerPoint</vt:lpstr>
      <vt:lpstr>MLP - Multi Layer Perceptron</vt:lpstr>
      <vt:lpstr>MLP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</dc:title>
  <dc:creator>Éverton lima</dc:creator>
  <cp:lastModifiedBy>Usuario</cp:lastModifiedBy>
  <cp:revision>8</cp:revision>
  <dcterms:created xsi:type="dcterms:W3CDTF">2017-09-16T11:28:39Z</dcterms:created>
  <dcterms:modified xsi:type="dcterms:W3CDTF">2017-09-19T01:16:39Z</dcterms:modified>
</cp:coreProperties>
</file>