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076" r:id="rId1"/>
  </p:sldMasterIdLst>
  <p:notesMasterIdLst>
    <p:notesMasterId r:id="rId21"/>
  </p:notesMasterIdLst>
  <p:sldIdLst>
    <p:sldId id="256" r:id="rId2"/>
    <p:sldId id="274" r:id="rId3"/>
    <p:sldId id="275" r:id="rId4"/>
    <p:sldId id="261" r:id="rId5"/>
    <p:sldId id="276" r:id="rId6"/>
    <p:sldId id="277" r:id="rId7"/>
    <p:sldId id="278" r:id="rId8"/>
    <p:sldId id="279" r:id="rId9"/>
    <p:sldId id="280" r:id="rId10"/>
    <p:sldId id="262" r:id="rId11"/>
    <p:sldId id="282" r:id="rId12"/>
    <p:sldId id="281" r:id="rId13"/>
    <p:sldId id="264" r:id="rId14"/>
    <p:sldId id="272" r:id="rId15"/>
    <p:sldId id="265" r:id="rId16"/>
    <p:sldId id="266" r:id="rId17"/>
    <p:sldId id="270" r:id="rId18"/>
    <p:sldId id="273" r:id="rId19"/>
    <p:sldId id="271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44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30033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October 19, 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‹nº›</a:t>
            </a:fld>
            <a:endParaRPr lang="pt-B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77764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October 19, 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‹nº›</a:t>
            </a:fld>
            <a:endParaRPr lang="pt-B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681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October 19, 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‹nº›</a:t>
            </a:fld>
            <a:endParaRPr lang="pt-B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6696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pPr lvl="0">
                <a:spcBef>
                  <a:spcPts val="0"/>
                </a:spcBef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October 19, 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‹nº›</a:t>
            </a:fld>
            <a:endParaRPr lang="pt-B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5521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October 19, 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‹nº›</a:t>
            </a:fld>
            <a:endParaRPr lang="pt-B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03494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October 19, 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‹nº›</a:t>
            </a:fld>
            <a:endParaRPr lang="pt-B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51420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October 19, 2017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‹nº›</a:t>
            </a:fld>
            <a:endParaRPr lang="pt-B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0532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October 19, 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‹nº›</a:t>
            </a:fld>
            <a:endParaRPr lang="pt-B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46599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October 19, 2017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‹nº›</a:t>
            </a:fld>
            <a:endParaRPr lang="pt-B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13731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October 19, 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‹nº›</a:t>
            </a:fld>
            <a:endParaRPr lang="pt-B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0332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October 19, 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‹nº›</a:t>
            </a:fld>
            <a:endParaRPr lang="pt-B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1521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October 19, 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‹nº›</a:t>
            </a:fld>
            <a:endParaRPr lang="pt-B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71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de cantos arredondados 7"/>
          <p:cNvSpPr/>
          <p:nvPr/>
        </p:nvSpPr>
        <p:spPr>
          <a:xfrm>
            <a:off x="971600" y="987574"/>
            <a:ext cx="7272808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67544" y="1851670"/>
            <a:ext cx="8229600" cy="685800"/>
          </a:xfrm>
        </p:spPr>
        <p:txBody>
          <a:bodyPr>
            <a:normAutofit fontScale="90000"/>
          </a:bodyPr>
          <a:lstStyle/>
          <a:p>
            <a:pPr lvl="0" algn="ctr">
              <a:spcBef>
                <a:spcPts val="0"/>
              </a:spcBef>
            </a:pPr>
            <a:r>
              <a:rPr lang="pt-BR" b="1" dirty="0">
                <a:solidFill>
                  <a:schemeClr val="tx1"/>
                </a:solidFill>
              </a:rPr>
              <a:t>Viabilizar o cadastro e acesso de trabalhos</a:t>
            </a:r>
            <a:br>
              <a:rPr lang="pt-BR" b="1" dirty="0">
                <a:solidFill>
                  <a:schemeClr val="tx1"/>
                </a:solidFill>
              </a:rPr>
            </a:br>
            <a:r>
              <a:rPr lang="pt-BR" b="1" dirty="0">
                <a:solidFill>
                  <a:schemeClr val="tx1"/>
                </a:solidFill>
              </a:rPr>
              <a:t>interdisciplinares dos cursos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275175" y="2185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000" b="1">
                <a:solidFill>
                  <a:srgbClr val="00000A"/>
                </a:solidFill>
              </a:rPr>
              <a:t>Metodologia de Desenvolvimento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854825"/>
            <a:ext cx="8832300" cy="4288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pt-BR" sz="2400" dirty="0" smtClean="0">
                <a:solidFill>
                  <a:schemeClr val="dk1"/>
                </a:solidFill>
              </a:rPr>
              <a:t>     Segundo </a:t>
            </a:r>
            <a:r>
              <a:rPr lang="pt-BR" sz="2400" dirty="0">
                <a:solidFill>
                  <a:schemeClr val="dk1"/>
                </a:solidFill>
              </a:rPr>
              <a:t>Wilson </a:t>
            </a:r>
            <a:r>
              <a:rPr lang="pt-BR" sz="2400" dirty="0" err="1">
                <a:solidFill>
                  <a:schemeClr val="dk1"/>
                </a:solidFill>
              </a:rPr>
              <a:t>Bissi</a:t>
            </a:r>
            <a:r>
              <a:rPr lang="pt-BR" sz="2400" dirty="0">
                <a:solidFill>
                  <a:schemeClr val="dk1"/>
                </a:solidFill>
              </a:rPr>
              <a:t> (2007, p3) “A Metodologia SCRUM apenas estabelece conjuntos de regras e práticas de gestão que devem ser adotadas para garantir o sucesso de um projeto. Centrado no trabalho em equipe, melhora a comunicação e maximiza a cooperação, permitindo que cada um faça o seu melhor e se sinta bem com o que faz o que mais tarde se reflete num aumento de produtividade. Englobando processos de engenharia, este método não requer nem fornece qualquer técnica ou método específico para a fase de desenvolvimento de software.”.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MVC: </a:t>
            </a:r>
            <a:r>
              <a:rPr lang="pt-BR" dirty="0" err="1" smtClean="0"/>
              <a:t>Model</a:t>
            </a:r>
            <a:r>
              <a:rPr lang="pt-BR" dirty="0" smtClean="0"/>
              <a:t>–</a:t>
            </a:r>
            <a:r>
              <a:rPr lang="pt-BR" dirty="0" err="1" smtClean="0"/>
              <a:t>View</a:t>
            </a:r>
            <a:r>
              <a:rPr lang="pt-BR" dirty="0" smtClean="0"/>
              <a:t>–</a:t>
            </a:r>
            <a:r>
              <a:rPr lang="pt-BR" dirty="0" err="1" smtClean="0"/>
              <a:t>Controller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 smtClean="0"/>
              <a:t>A </a:t>
            </a:r>
            <a:r>
              <a:rPr lang="pt-BR" sz="2800" dirty="0"/>
              <a:t>metodologia MVC, que divide a aplicação em três partes, </a:t>
            </a:r>
            <a:r>
              <a:rPr lang="pt-BR" sz="2800" dirty="0" err="1"/>
              <a:t>Modell</a:t>
            </a:r>
            <a:r>
              <a:rPr lang="pt-BR" sz="2800" dirty="0"/>
              <a:t>, </a:t>
            </a:r>
            <a:r>
              <a:rPr lang="pt-BR" sz="2800" dirty="0" err="1"/>
              <a:t>View</a:t>
            </a:r>
            <a:r>
              <a:rPr lang="pt-BR" sz="2800" dirty="0"/>
              <a:t> e </a:t>
            </a:r>
            <a:r>
              <a:rPr lang="pt-BR" sz="2800" dirty="0" err="1"/>
              <a:t>Controller</a:t>
            </a:r>
            <a:r>
              <a:rPr lang="pt-BR" sz="2800" dirty="0"/>
              <a:t>; sendo </a:t>
            </a:r>
            <a:r>
              <a:rPr lang="pt-BR" sz="2800" dirty="0" err="1"/>
              <a:t>Model</a:t>
            </a:r>
            <a:r>
              <a:rPr lang="pt-BR" sz="2800" dirty="0"/>
              <a:t> a parte que contém todas as regras de negócio e irá interagir com o banco de dados; </a:t>
            </a:r>
            <a:r>
              <a:rPr lang="pt-BR" sz="2800" dirty="0" err="1"/>
              <a:t>View</a:t>
            </a:r>
            <a:r>
              <a:rPr lang="pt-BR" sz="2800" dirty="0"/>
              <a:t> a parte que se preocupa com a </a:t>
            </a:r>
            <a:r>
              <a:rPr lang="pt-BR" sz="2800" dirty="0" smtClean="0"/>
              <a:t>interface, </a:t>
            </a:r>
            <a:r>
              <a:rPr lang="pt-BR" sz="2800" dirty="0"/>
              <a:t>e </a:t>
            </a:r>
            <a:r>
              <a:rPr lang="pt-BR" sz="2800" dirty="0" err="1"/>
              <a:t>Controller</a:t>
            </a:r>
            <a:r>
              <a:rPr lang="pt-BR" sz="2800" dirty="0"/>
              <a:t> a parte que controla todas as requisições do </a:t>
            </a:r>
            <a:r>
              <a:rPr lang="pt-BR" sz="2800" dirty="0" smtClean="0"/>
              <a:t>sistema, </a:t>
            </a:r>
            <a:r>
              <a:rPr lang="pt-BR" sz="2800" dirty="0"/>
              <a:t>a equipe será dividida entre as três partes, para que a aplicação possa ser desenvolvida com mais rapidez,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0718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Time SCRUM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1520" y="1152475"/>
            <a:ext cx="8580780" cy="3416400"/>
          </a:xfrm>
        </p:spPr>
        <p:txBody>
          <a:bodyPr/>
          <a:lstStyle/>
          <a:p>
            <a:pPr marL="0" lvl="0" indent="0" algn="just"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/>
              <a:t>Owner</a:t>
            </a:r>
            <a:r>
              <a:rPr lang="pt-BR" dirty="0"/>
              <a:t>: Everton </a:t>
            </a:r>
            <a:r>
              <a:rPr lang="pt-BR" dirty="0" smtClean="0"/>
              <a:t>Junio;</a:t>
            </a:r>
            <a:endParaRPr lang="pt-BR" dirty="0"/>
          </a:p>
          <a:p>
            <a:pPr marL="0" lvl="0" indent="0" algn="just"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ScrumMaster</a:t>
            </a:r>
            <a:r>
              <a:rPr lang="pt-BR" dirty="0"/>
              <a:t>: Breno </a:t>
            </a:r>
            <a:r>
              <a:rPr lang="pt-BR" dirty="0" smtClean="0"/>
              <a:t>Pereira;</a:t>
            </a:r>
            <a:endParaRPr lang="pt-BR" dirty="0"/>
          </a:p>
          <a:p>
            <a:pPr marL="0" lvl="0" indent="0" algn="just">
              <a:buNone/>
            </a:pPr>
            <a:r>
              <a:rPr lang="pt-BR" dirty="0" smtClean="0"/>
              <a:t>      Time </a:t>
            </a:r>
            <a:r>
              <a:rPr lang="pt-BR" dirty="0"/>
              <a:t>de Desenvolvimento: Eduardo </a:t>
            </a:r>
            <a:r>
              <a:rPr lang="pt-BR" dirty="0" smtClean="0"/>
              <a:t>Rufino,  Marco Tulio, </a:t>
            </a:r>
            <a:r>
              <a:rPr lang="pt-BR" dirty="0"/>
              <a:t>Matheus </a:t>
            </a:r>
            <a:r>
              <a:rPr lang="pt-BR" dirty="0" smtClean="0"/>
              <a:t>Fernandes, </a:t>
            </a:r>
            <a:r>
              <a:rPr lang="pt-BR" dirty="0"/>
              <a:t>Victor </a:t>
            </a:r>
            <a:r>
              <a:rPr lang="pt-BR" dirty="0" smtClean="0"/>
              <a:t>Hugo, </a:t>
            </a:r>
            <a:r>
              <a:rPr lang="pt-BR" dirty="0"/>
              <a:t>Vitor </a:t>
            </a:r>
            <a:r>
              <a:rPr lang="pt-BR" dirty="0" smtClean="0"/>
              <a:t>Lucas. 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1905" y="1131589"/>
            <a:ext cx="321090" cy="45005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31" y="1628900"/>
            <a:ext cx="302592" cy="40253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6" y="2031430"/>
            <a:ext cx="508564" cy="37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8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4198" y="123478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pt-BR" sz="4000" dirty="0"/>
              <a:t>Interfaces: (Área de cadastro do </a:t>
            </a:r>
            <a:r>
              <a:rPr lang="pt-BR" sz="4000" dirty="0" smtClean="0"/>
              <a:t>aluno)</a:t>
            </a:r>
            <a:endParaRPr lang="pt-BR" sz="4000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61975" y="785801"/>
            <a:ext cx="8520600" cy="3783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pt-BR" dirty="0" smtClean="0"/>
          </a:p>
          <a:p>
            <a:pPr lvl="0" algn="ctr">
              <a:spcBef>
                <a:spcPts val="0"/>
              </a:spcBef>
              <a:buNone/>
            </a:pPr>
            <a:endParaRPr lang="pt-BR" dirty="0"/>
          </a:p>
        </p:txBody>
      </p:sp>
      <p:pic>
        <p:nvPicPr>
          <p:cNvPr id="5" name="Imagem 4" descr="Aluno.PNG"/>
          <p:cNvPicPr>
            <a:picLocks noChangeAspect="1"/>
          </p:cNvPicPr>
          <p:nvPr/>
        </p:nvPicPr>
        <p:blipFill rotWithShape="1">
          <a:blip r:embed="rId3"/>
          <a:srcRect b="5277"/>
          <a:stretch/>
        </p:blipFill>
        <p:spPr>
          <a:xfrm>
            <a:off x="755576" y="843558"/>
            <a:ext cx="7808507" cy="39647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09687" y="195486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pt-BR" sz="3600" dirty="0"/>
              <a:t>Interfaces</a:t>
            </a:r>
            <a:r>
              <a:rPr lang="pt-BR" sz="3600" dirty="0" smtClean="0"/>
              <a:t>:(</a:t>
            </a:r>
            <a:r>
              <a:rPr lang="pt-BR" sz="3600" dirty="0"/>
              <a:t>Área de cadastro do </a:t>
            </a:r>
            <a:r>
              <a:rPr lang="pt-BR" sz="3600" dirty="0" smtClean="0"/>
              <a:t>professor)</a:t>
            </a:r>
            <a:endParaRPr lang="pt-BR" sz="3600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61975" y="785801"/>
            <a:ext cx="8520600" cy="3783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pt-BR" dirty="0" smtClean="0"/>
          </a:p>
          <a:p>
            <a:pPr lvl="0" algn="ctr">
              <a:spcBef>
                <a:spcPts val="0"/>
              </a:spcBef>
              <a:buNone/>
            </a:pPr>
            <a:endParaRPr lang="pt-BR" dirty="0" smtClean="0"/>
          </a:p>
          <a:p>
            <a:pPr lvl="0" algn="ctr">
              <a:spcBef>
                <a:spcPts val="0"/>
              </a:spcBef>
              <a:buNone/>
            </a:pPr>
            <a:endParaRPr lang="pt-BR" dirty="0"/>
          </a:p>
        </p:txBody>
      </p:sp>
      <p:pic>
        <p:nvPicPr>
          <p:cNvPr id="6" name="Imagem 5" descr="Professo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08" y="987574"/>
            <a:ext cx="7252759" cy="3893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47704" y="195486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pt-BR" sz="4000" dirty="0"/>
              <a:t>Interfaces: (Tela de </a:t>
            </a:r>
            <a:r>
              <a:rPr lang="pt-BR" sz="4000" dirty="0" err="1" smtClean="0"/>
              <a:t>Login</a:t>
            </a:r>
            <a:r>
              <a:rPr lang="pt-BR" sz="4000" dirty="0" smtClean="0"/>
              <a:t>)</a:t>
            </a:r>
            <a:endParaRPr lang="pt-BR" sz="4000" dirty="0"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285720" y="857239"/>
            <a:ext cx="8520600" cy="349732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5" name="Imagem 4" descr="Log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915566"/>
            <a:ext cx="7272808" cy="38984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251520" y="195486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pt-BR" sz="4000" dirty="0"/>
              <a:t>Interfaces:(Área </a:t>
            </a:r>
            <a:r>
              <a:rPr lang="pt-BR" sz="4000" dirty="0" smtClean="0"/>
              <a:t>de cadastro de </a:t>
            </a:r>
            <a:r>
              <a:rPr lang="pt-BR" sz="4000" dirty="0"/>
              <a:t>campus)</a:t>
            </a:r>
            <a:endParaRPr lang="pt-BR" sz="4000" dirty="0"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071553"/>
            <a:ext cx="8520600" cy="349732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dirty="0"/>
              <a:t>	</a:t>
            </a:r>
            <a:endParaRPr lang="pt-BR" dirty="0" smtClean="0"/>
          </a:p>
          <a:p>
            <a:pPr lvl="0" algn="ctr">
              <a:spcBef>
                <a:spcPts val="0"/>
              </a:spcBef>
              <a:buNone/>
            </a:pP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5" name="Imagem 4" descr="Campu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915566"/>
            <a:ext cx="7416824" cy="3975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02369" y="339502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4000" dirty="0"/>
              <a:t>Diagrama de </a:t>
            </a:r>
            <a:r>
              <a:rPr lang="pt-BR" sz="4000" dirty="0" smtClean="0"/>
              <a:t>Caso de Uso</a:t>
            </a:r>
            <a:endParaRPr lang="pt-BR" sz="4000" dirty="0"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 smtClean="0"/>
              <a:t> </a:t>
            </a:r>
            <a:endParaRPr dirty="0"/>
          </a:p>
        </p:txBody>
      </p:sp>
      <p:pic>
        <p:nvPicPr>
          <p:cNvPr id="5" name="Imagem 4" descr="caso de us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059581"/>
            <a:ext cx="6111349" cy="3847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1" y="339502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4000" dirty="0"/>
              <a:t>Diagrama de Classes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57951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90" y="1099426"/>
            <a:ext cx="8975823" cy="3776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23528" y="41151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4000" dirty="0"/>
              <a:t>Diagrama Banco de </a:t>
            </a:r>
            <a:r>
              <a:rPr lang="pt-BR" sz="4000" dirty="0" smtClean="0"/>
              <a:t>Dados </a:t>
            </a:r>
            <a:endParaRPr lang="pt-BR" sz="4000" dirty="0"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 smtClean="0"/>
              <a:t> </a:t>
            </a:r>
            <a:endParaRPr dirty="0"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945" y="1176924"/>
            <a:ext cx="7920879" cy="396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dirty="0"/>
              <a:t>Atualmente nas faculdades, são realizadas vários projetos interdisciplinares todo semestre de variados cursos e assuntos, entretanto, a cada semestre </a:t>
            </a:r>
            <a:r>
              <a:rPr lang="pt-BR" dirty="0" smtClean="0"/>
              <a:t>estes </a:t>
            </a:r>
            <a:r>
              <a:rPr lang="pt-BR" dirty="0"/>
              <a:t>trabalhos feitos pelos alunos, são guardados e muitos deles esquecidos </a:t>
            </a:r>
            <a:r>
              <a:rPr lang="pt-BR" dirty="0" smtClean="0"/>
              <a:t>pelos alunos, uma vez que, não há um </a:t>
            </a:r>
            <a:r>
              <a:rPr lang="pt-BR" dirty="0"/>
              <a:t>local que eles possam ser guardados para futuras </a:t>
            </a:r>
            <a:r>
              <a:rPr lang="pt-BR" dirty="0" smtClean="0"/>
              <a:t>consultas.</a:t>
            </a:r>
            <a:endParaRPr lang="pt-BR" dirty="0"/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82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Objetivo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É </a:t>
            </a:r>
            <a:r>
              <a:rPr lang="pt-BR" dirty="0"/>
              <a:t>possibilitar o armazenamento e consulta dos projetos interdisciplinares realizados todos os semestres nas faculdades pelos alunos, usando o meio de uma aplicação para armazenar os projetos, para que outras pessoas possam consultá-lo no futuro.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70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1308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000" b="1">
                <a:solidFill>
                  <a:srgbClr val="00000A"/>
                </a:solidFill>
              </a:rPr>
              <a:t>Metodologia Científica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825600"/>
            <a:ext cx="8520600" cy="4215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pt-BR" sz="2400" dirty="0" smtClean="0">
                <a:solidFill>
                  <a:schemeClr val="dk1"/>
                </a:solidFill>
              </a:rPr>
              <a:t>	O </a:t>
            </a:r>
            <a:r>
              <a:rPr lang="pt-BR" sz="2400" dirty="0">
                <a:solidFill>
                  <a:schemeClr val="dk1"/>
                </a:solidFill>
              </a:rPr>
              <a:t>foco deste artigo será voltado para as metodologias pesquisa descritiva que segundo Gil (2008, p.28), </a:t>
            </a:r>
            <a:r>
              <a:rPr lang="pt-BR" sz="2400" dirty="0" smtClean="0">
                <a:solidFill>
                  <a:schemeClr val="dk1"/>
                </a:solidFill>
              </a:rPr>
              <a:t>“</a:t>
            </a:r>
            <a:r>
              <a:rPr lang="pt-BR" sz="2400" dirty="0"/>
              <a:t>descrever as características de determinadas populações ou fenômenos. Uma de suas peculiaridades está na utilização de técnicas padronizadas de coleta de dados, tais como o questionário e a observação </a:t>
            </a:r>
            <a:r>
              <a:rPr lang="pt-BR" sz="2400" dirty="0" smtClean="0"/>
              <a:t>sistemática.” Dado isso a coleta de dados e questionário foram utilizados como metodologia neste processo.</a:t>
            </a:r>
            <a:endParaRPr lang="pt-BR"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51470"/>
            <a:ext cx="5547566" cy="4628915"/>
          </a:xfrm>
        </p:spPr>
      </p:pic>
    </p:spTree>
    <p:extLst>
      <p:ext uri="{BB962C8B-B14F-4D97-AF65-F5344CB8AC3E}">
        <p14:creationId xmlns:p14="http://schemas.microsoft.com/office/powerpoint/2010/main" val="67037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 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5486"/>
            <a:ext cx="6696744" cy="4464496"/>
          </a:xfrm>
        </p:spPr>
      </p:pic>
    </p:spTree>
    <p:extLst>
      <p:ext uri="{BB962C8B-B14F-4D97-AF65-F5344CB8AC3E}">
        <p14:creationId xmlns:p14="http://schemas.microsoft.com/office/powerpoint/2010/main" val="91520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5486"/>
            <a:ext cx="7632848" cy="4349443"/>
          </a:xfrm>
        </p:spPr>
      </p:pic>
    </p:spTree>
    <p:extLst>
      <p:ext uri="{BB962C8B-B14F-4D97-AF65-F5344CB8AC3E}">
        <p14:creationId xmlns:p14="http://schemas.microsoft.com/office/powerpoint/2010/main" val="171887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7494"/>
            <a:ext cx="7344816" cy="4333723"/>
          </a:xfrm>
        </p:spPr>
      </p:pic>
    </p:spTree>
    <p:extLst>
      <p:ext uri="{BB962C8B-B14F-4D97-AF65-F5344CB8AC3E}">
        <p14:creationId xmlns:p14="http://schemas.microsoft.com/office/powerpoint/2010/main" val="81894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Objetivos Específicos: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2800" dirty="0"/>
              <a:t>Disponibilizar uma aplicação web para armazenar os projetos interdisciplinares das </a:t>
            </a:r>
            <a:r>
              <a:rPr lang="pt-BR" sz="2800" dirty="0" smtClean="0"/>
              <a:t>faculdades;</a:t>
            </a:r>
            <a:endParaRPr lang="pt-BR" sz="2800" dirty="0"/>
          </a:p>
          <a:p>
            <a:pPr lvl="0"/>
            <a:r>
              <a:rPr lang="pt-BR" sz="2800" dirty="0"/>
              <a:t>Ajudar os alunos e professores a pesquisar projetos já </a:t>
            </a:r>
            <a:r>
              <a:rPr lang="pt-BR" sz="2800" dirty="0" smtClean="0"/>
              <a:t>realizados;</a:t>
            </a:r>
            <a:endParaRPr lang="pt-BR" sz="2800" dirty="0"/>
          </a:p>
          <a:p>
            <a:pPr lvl="0"/>
            <a:r>
              <a:rPr lang="pt-BR" sz="2800" dirty="0"/>
              <a:t>Ajudar os alunos a armazenar seus projetos para futuras consultas e continuações.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16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414</Words>
  <Application>Microsoft Office PowerPoint</Application>
  <PresentationFormat>Apresentação na tela (16:9)</PresentationFormat>
  <Paragraphs>37</Paragraphs>
  <Slides>19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Viabilizar o cadastro e acesso de trabalhos interdisciplinares dos cursos</vt:lpstr>
      <vt:lpstr>Introdução</vt:lpstr>
      <vt:lpstr>Objetivo Geral</vt:lpstr>
      <vt:lpstr>Metodologia Científica</vt:lpstr>
      <vt:lpstr> </vt:lpstr>
      <vt:lpstr> </vt:lpstr>
      <vt:lpstr> </vt:lpstr>
      <vt:lpstr> </vt:lpstr>
      <vt:lpstr>Objetivos Específicos:</vt:lpstr>
      <vt:lpstr>Metodologia de Desenvolvimento</vt:lpstr>
      <vt:lpstr>MVC: Model–View–Controller</vt:lpstr>
      <vt:lpstr>Time SCRUM</vt:lpstr>
      <vt:lpstr>Interfaces: (Área de cadastro do aluno) </vt:lpstr>
      <vt:lpstr>Interfaces:(Área de cadastro do professor) </vt:lpstr>
      <vt:lpstr>Interfaces: (Tela de Login)</vt:lpstr>
      <vt:lpstr>Interfaces:(Área de cadastro de campus)</vt:lpstr>
      <vt:lpstr>Diagrama de Caso de Uso</vt:lpstr>
      <vt:lpstr>Diagrama de Classes</vt:lpstr>
      <vt:lpstr>Diagrama Banco de Dados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Viabilizar o cadastro e acesso de trabalhos interdisciplinares dos cursos </dc:title>
  <cp:lastModifiedBy>Vitor</cp:lastModifiedBy>
  <cp:revision>10</cp:revision>
  <dcterms:modified xsi:type="dcterms:W3CDTF">2017-10-19T20:19:37Z</dcterms:modified>
</cp:coreProperties>
</file>