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7" r:id="rId2"/>
    <p:sldId id="408" r:id="rId3"/>
    <p:sldId id="410" r:id="rId4"/>
    <p:sldId id="41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F43D-7447-447E-A29C-D6932C4AEFE9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6253-F58A-4AB0-98D6-2F6AA2FD0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9BDB8BD-AEB1-480A-AE86-72CA8871D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8B137C1-BDCB-4FB3-B6CA-6FFBAD3925E5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AA88356-D7F1-4F13-B295-3D1D0C20F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F7E91824-CEBA-468A-BDD3-C32922F97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0A4E8F90-FA3D-44AA-B094-03440364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8C4BE7-AFB4-457C-8046-8E9A693A831C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594FA8D-4523-45CD-AEAF-052F7AFDF6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6B9563C-7FF8-414A-8D68-F71A7AC7062C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AD991FBA-C878-438E-A430-5BD9C6DA2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88C33381-0553-4F1D-A285-5A9059915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DC90B35F-C51E-45B2-B406-573F1C247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10B93B-ED0A-412A-BB5E-A8FE70FF67D2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EA01EAE-1AC5-48F1-B7E8-DDB420DCC0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5397F1-A0E6-43B2-B3B8-F47DB068CA5B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611F264E-8F7B-4825-8BB8-DFB813998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>
            <a:extLst>
              <a:ext uri="{FF2B5EF4-FFF2-40B4-BE49-F238E27FC236}">
                <a16:creationId xmlns:a16="http://schemas.microsoft.com/office/drawing/2014/main" id="{4815CAD0-0E30-41F0-9CF6-06E9D04B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9D5A0D49-D02C-472B-A7CD-65117D93A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FCB3D9-BBC6-4D7D-8BB1-FF86626F76AA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2C52012-EA8D-4AA5-BF77-739EFED3F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872324A-ABEE-42C5-8CBA-E8B41929F4AD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4253DBB0-8810-414D-ADC8-0E9724250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Text Box 2">
            <a:extLst>
              <a:ext uri="{FF2B5EF4-FFF2-40B4-BE49-F238E27FC236}">
                <a16:creationId xmlns:a16="http://schemas.microsoft.com/office/drawing/2014/main" id="{C54BA088-3349-4C33-85F2-1F0EC718C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D8C4C4A3-4AB9-42E1-B6AE-013B848B0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03A339-4BBA-43A0-8137-AF5FD3E7682B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1A353-85AA-4BEC-8020-216BD8FD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9F35A4-9CA2-4E3D-A7F1-82CF5CE9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0F2F0-57AE-434C-88C2-9A0857C7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825D2-B579-4207-BA88-ECDF394B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CD1F5-89EF-4520-8415-5EAA6E33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3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34E83-74FB-499B-B555-3008D68A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F35A0A-834E-4E53-8ED0-C17A3322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85DC56-1432-4E34-97D8-20B1F397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E7140-DAEB-4698-86CE-AB39A072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3FA75-2FE7-43FA-B119-C2D76C50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88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423A47-2AB6-4EDE-8CF4-EC5B465CE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8AD336-5022-49ED-BB93-820061CB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794A4-51D0-4EE7-B197-58917F4B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E79CD-2951-4103-872D-23917D39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10007-0315-4278-BFEF-C4F5B9BE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E1D33-448A-42E8-9855-52B6CDA8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7611F-6CD4-49B7-B32C-B9E5F456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50CB2-48D0-4515-A08B-678C3CB5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173F7-3317-46C1-B113-0D4BE470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8C9DBA-7C9C-40CC-9427-0A1AC1FE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92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BAF4-936E-484B-B59A-4EA81970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E60B97-FBD7-4060-8882-0DAAFC03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8B66E-2711-46D8-A5B5-6F65E198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CE277-3929-428E-BA87-86419A3D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9B095-E17F-42EE-9E71-627F52F6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19031-65FE-4F33-911E-3CB083D1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7756E-6882-49AA-A004-3A311D24C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47D5DB-F478-4748-8AD6-51F9361EC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2FBB50-5927-49A4-8E1C-7643A451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6526C9-496A-4076-B36A-C376A705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B94B95-5C3D-4992-9F9C-0CB91A62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92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0898E-CC2E-4FBC-A328-44E8DCF4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BF859-B84F-4CE1-B959-49BDDD92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68146D-6918-4D52-BBDB-4CC14D41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DF9AA7-2595-4DCB-8170-BB79F5BC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E173BA-AD91-44CA-A7DA-DEE34146D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435DD8-4E48-4E78-ADDB-D0F3B39F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EBC57D-2645-40BE-B4FE-60F1AB10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1C282E-94BF-4912-A910-E6279AE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88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91165-051B-4998-BBCE-07A34F63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6D7E74-051B-4B3C-928C-B0104B3A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C213F4-E47F-4B37-88A6-879681C1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DA7A96-D9C9-425D-94E6-E2BF2086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0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698306-C544-4CD5-99C8-4EA6AFB5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7A8E96-C17C-41E6-B7A0-BA609DCB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E878FC-0A93-4433-9A3F-78E744FC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C761D-7A55-4494-8812-32D578E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AD365-C953-4D2A-839A-7BF3BCD8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39E88A-C141-451A-B664-45342794D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32DAF-F8D5-4170-9BD7-0C9EFEEC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7453D2-5F9A-4699-8521-66841C24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793A1-E090-477D-B677-571E1B26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7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93308-C6CE-4398-BD25-97A55DA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271A90-2659-4254-A651-529C86735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DAC7CB-D5DD-49DC-82A2-7CBFBE56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DAF3FB-C8B8-45B8-A695-F64052F5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3EA0ED-3E2A-4217-B444-3B4DA531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37927-CB3B-4CF6-9006-66312818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41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6D8BC4-518B-4764-A0A8-C2A11E8F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CBCBCA-3F38-42B1-9CCF-0A80CC94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88E075-DBDC-484A-9C51-F9248641D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91924-F185-4213-BC46-97937F4C6F71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925E3-E4A6-45D2-BF77-64A876A3F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2AD54-2413-46D3-A3EE-006ED0D3D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0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03638416-0624-49D5-B80E-20A6A425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7646"/>
              </p:ext>
            </p:extLst>
          </p:nvPr>
        </p:nvGraphicFramePr>
        <p:xfrm>
          <a:off x="635000" y="260351"/>
          <a:ext cx="10947399" cy="6457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47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3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US04 – REGISTRAR RECORRENTES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9329" marB="4572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6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Como usuário desejo criar uma despesa ou receita recorrente para gerar parcelas repetitivas a cada certa frequência.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**Recorrente quer dizer que um lançamento se repete cada tanto tempo. 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2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Definir lançamento recorrente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Atualizar lançamento recorrente</a:t>
                      </a:r>
                      <a:endParaRPr kumimoji="0" lang="pt-BR" altLang="pt-B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2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RN41. Cada lançamento recorrente pode ser do tipo “Parcelamento (mensal)” ou “Avançado”.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RN42. Os campos obrigatórios do tipo parcelamento (mensal) são: inicio número de parcela e total de parcelas.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RN43. Os campos obrigatório do tipo Avançado são: Repetir a cada (como mostra na imagem abaixo), iniciar na parcela número, Número de ocorrências, Valor Total.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RN44. </a:t>
                      </a:r>
                      <a:endParaRPr kumimoji="0" lang="pt-BR" altLang="pt-B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958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kumimoji="0" lang="pt-BR" altLang="pt-BR" sz="11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Periodicidade, Data de inicio, Data fim, iniciar na parcela, </a:t>
                      </a:r>
                      <a:r>
                        <a:rPr lang="pt-BR" sz="1100" kern="1200" dirty="0">
                          <a:effectLst/>
                        </a:rPr>
                        <a:t>Quantidade de Ocorrência, 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Valor Total......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12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Estimativa: ...horas                                           Tempo de Elaboração:  ...horas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6D38E8FD-7E14-44A9-918A-A25619D48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7519"/>
              </p:ext>
            </p:extLst>
          </p:nvPr>
        </p:nvGraphicFramePr>
        <p:xfrm>
          <a:off x="374650" y="114300"/>
          <a:ext cx="8206105" cy="89067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5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US05 – REGISTRAR FAVORECIDOS </a:t>
                      </a:r>
                      <a:r>
                        <a:rPr kumimoji="0" lang="es-PY" altLang="pt-BR" sz="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PAGADORES</a:t>
                      </a:r>
                      <a:endParaRPr kumimoji="0" lang="pt-BR" altLang="pt-BR" sz="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35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registrar os dados de um favorecido ou pagador para ter disponível esta informação na hora de gerar uma despesa ou receita no meu controle financeiro. 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Excluir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Listar favorecido ou pagador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58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 – O nome do favorecido ou pagador deve ser único.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RN5.2 – Os tipos de pessoas podem ser Pessoa Física ou Pessoa Jurídica.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RN5.3 -  Quando a pessoa for do tipo Pessoa Física devem ser informados o número de RG e de CPF.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RN5.4 -  Quando a pessoa for do tipo Pessoa Jurídica deve ser informado o número de 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RN5.5 -  Quando a pessoa for do tipo Pessoa Jurídica existe a opção de indicar o nome da pessoa física quem é o contato com o qual estou tratando nessa empresa.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RN5.6 -  todo favorecido ou pagador deve possuir CPF/CNPJ.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RN5.7 -  todo favorecido ou pagador deve possuir Nome 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RN5.8 -  todo favorecido ou pagador deve possuir </a:t>
                      </a:r>
                      <a:r>
                        <a:rPr lang="pt-BR" sz="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E-mail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RN5.9 -  todo favorecido ou pagador deve possuir </a:t>
                      </a:r>
                      <a:r>
                        <a:rPr lang="pt-BR" sz="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Telefone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RN5.10 -  todo favorecido ou pagador deve possuir </a:t>
                      </a:r>
                      <a:r>
                        <a:rPr lang="pt-BR" sz="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Bairro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RN5.11 -  todo favorecido ou pagador deve possuir </a:t>
                      </a:r>
                      <a:r>
                        <a:rPr lang="pt-BR" sz="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Rua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RN5.12 -  todo favorecido ou pagador deve possuir </a:t>
                      </a:r>
                      <a:r>
                        <a:rPr lang="pt-BR" sz="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RN5.13 -  todo favorecido ou pagador deve possuir </a:t>
                      </a:r>
                      <a:r>
                        <a:rPr lang="pt-BR" sz="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Cidade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RN5.14 -  todo favorecido ou pagador deve possuir </a:t>
                      </a:r>
                      <a:r>
                        <a:rPr lang="pt-BR" sz="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Estado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RN5.15 -  todo favorecido ou pagador deve possuir </a:t>
                      </a:r>
                      <a:r>
                        <a:rPr lang="pt-BR" sz="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CEP</a:t>
                      </a: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7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 – Tentar criar dois favorecidos ou pagadores com o mesmo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TA5.2 – Tentar criar dois favorecidos ou pagadores com nomes diferentes.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TA5.3 – Tentar criar dois favorecidos ou pagadores com o mesmo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TA5.4 – Tentar criar dois favorecidos ou pagadores com nomes diferentes.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TA5.5 – Tentar criar pessoa do tipo jurídica sem indicar o nome da pessoa física como contato.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TA5.6 – Tentar criar pessoa do tipo jurídica indicando nome da pessoa física como contato.</a:t>
                      </a:r>
                      <a:endParaRPr kumimoji="0" lang="pt-BR" altLang="pt-B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TA5.7 – Tentar criar dois favorecidos ou pagadores sem </a:t>
                      </a:r>
                      <a:r>
                        <a:rPr kumimoji="0" lang="pt-BR" altLang="pt-BR" sz="8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CPF/CNPJ.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TA5.8 – Tentar criar dois favorecidos ou pagadores sem </a:t>
                      </a:r>
                      <a:r>
                        <a:rPr kumimoji="0" lang="pt-BR" alt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Nome.</a:t>
                      </a:r>
                      <a:endParaRPr kumimoji="0" lang="pt-BR" alt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TA5.9 – Tentar criar dois favorecidos ou pagadores sem </a:t>
                      </a:r>
                      <a:r>
                        <a:rPr lang="pt-BR" sz="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E-mail</a:t>
                      </a: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TA5.10 – Tentar criar dois favorecidos ou pagadores sem </a:t>
                      </a:r>
                      <a:r>
                        <a:rPr lang="pt-BR" sz="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Telefone</a:t>
                      </a: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TA5.11 – Tentar criar dois favorecidos ou pagadores sem </a:t>
                      </a:r>
                      <a:r>
                        <a:rPr lang="pt-BR" sz="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Bairro</a:t>
                      </a: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TA5.12 – Tentar criar dois favorecidos ou pagadores sem </a:t>
                      </a:r>
                      <a:r>
                        <a:rPr lang="pt-BR" sz="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Rua</a:t>
                      </a: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TA5.13 – Tentar criar dois favorecidos ou pagadores sem </a:t>
                      </a:r>
                      <a:r>
                        <a:rPr lang="pt-BR" sz="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TA5.14 – Tentar criar dois favorecidos ou pagadores sem </a:t>
                      </a:r>
                      <a:r>
                        <a:rPr lang="pt-BR" sz="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Cidade</a:t>
                      </a: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TA5.15 – Tentar criar dois favorecidos ou pagadores sem </a:t>
                      </a:r>
                      <a:r>
                        <a:rPr lang="pt-BR" sz="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Estado</a:t>
                      </a: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TA5.16 – Tentar criar dois favorecidos ou pagadores sem </a:t>
                      </a:r>
                      <a:r>
                        <a:rPr lang="pt-BR" sz="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CEP</a:t>
                      </a:r>
                      <a:r>
                        <a:rPr kumimoji="0" lang="pt-BR" alt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95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Pessoa, CPF/CNPJ, </a:t>
                      </a:r>
                      <a:r>
                        <a:rPr lang="pt-BR" sz="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RG, </a:t>
                      </a:r>
                      <a:r>
                        <a:rPr lang="pt-BR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Nome, </a:t>
                      </a:r>
                      <a:r>
                        <a:rPr lang="pt-BR" sz="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E-mail, Telefone, Endereço, Observações.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0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1CB0F21D-7DD7-43E3-B3CC-D2254C01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9589"/>
              </p:ext>
            </p:extLst>
          </p:nvPr>
        </p:nvGraphicFramePr>
        <p:xfrm>
          <a:off x="2351089" y="260351"/>
          <a:ext cx="7921625" cy="6380163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84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US07 – NOTIFICAR ALERTAS PARA LEMBRAR UM LANÇAMENTO PENDENTE</a:t>
                      </a:r>
                    </a:p>
                  </a:txBody>
                  <a:tcPr marT="59329" marB="45722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05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definir uma notificação de alerta de um lançamento </a:t>
                      </a: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lembrar quando estiver próximo um lançamento pendente. </a:t>
                      </a:r>
                    </a:p>
                  </a:txBody>
                  <a:tcPr marT="57817" marB="45722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8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Criar notificação de alerta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Editar notificação de alerta</a:t>
                      </a:r>
                    </a:p>
                  </a:txBody>
                  <a:tcPr marT="57817" marB="45722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20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RN71 – A criação de uma notificação de alerta está associada a um lançamento específico.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RN72 – Para editar uma notificação de alerta, precisa editar primeiro o lançamento ao qual estará associada a notificação de alerta.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RN72 – A notificação pode ser configurada para alertar N minutos, horas, dias ou semanas antes da data e hora do lançamento em questão.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RN73 – A notificação deve ser visualizada na área de notificações do produto de software.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RN74 - ...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7" marB="45722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958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........</a:t>
                      </a:r>
                    </a:p>
                  </a:txBody>
                  <a:tcPr marT="57817" marB="45722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5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Ativa</a:t>
                      </a:r>
                      <a:r>
                        <a:rPr kumimoji="0" lang="es-PY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r>
                        <a:rPr kumimoji="0" lang="es-PY" altLang="pt-B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Desativa</a:t>
                      </a: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notificação, quantidade, frequência (minutos, horas, dias ou semanas).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7" marB="45722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12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17" marB="45722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740" name="Imagen 1">
            <a:extLst>
              <a:ext uri="{FF2B5EF4-FFF2-40B4-BE49-F238E27FC236}">
                <a16:creationId xmlns:a16="http://schemas.microsoft.com/office/drawing/2014/main" id="{662D63F0-550D-4533-8FC0-845483CF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4149726"/>
            <a:ext cx="24574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FFB758A4-2FCB-43EB-B2F8-A8CAC01D3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87332"/>
              </p:ext>
            </p:extLst>
          </p:nvPr>
        </p:nvGraphicFramePr>
        <p:xfrm>
          <a:off x="2351089" y="260350"/>
          <a:ext cx="7921625" cy="634365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6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US08 – VISUALIZAR LANÇAMENTOS</a:t>
                      </a:r>
                    </a:p>
                  </a:txBody>
                  <a:tcPr marT="59334" marB="45725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05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visualizar os lançamentos usando diferentes filtros </a:t>
                      </a: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várias visões dos lançamentos pendentes e já efetivados. </a:t>
                      </a:r>
                    </a:p>
                  </a:txBody>
                  <a:tcPr marT="57822" marB="45725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826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   Filtrar lançamentos já efetivados por período de tempo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por tipo de lançamento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pendentes vencidos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próximos a vencer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por conta financeira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2" marB="45725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48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RN81 – Os possíveis filtros de lançamentos devem ser no mínimo: por período de tempo, por tipo de lançamento, por conta, vencidos, próximos a vencer, e,  já efetivados.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RN82 - ...</a:t>
                      </a:r>
                    </a:p>
                  </a:txBody>
                  <a:tcPr marT="57822" marB="45725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972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........</a:t>
                      </a:r>
                    </a:p>
                  </a:txBody>
                  <a:tcPr marT="57822" marB="45725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99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Visualizar somente os dados mais relevantes dos lançamentos. Para visualizar o detalhe do precisaria clicar encima do lançamento desejado.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2" marB="45725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16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2" marB="45725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945</Words>
  <Application>Microsoft Office PowerPoint</Application>
  <PresentationFormat>Widescreen</PresentationFormat>
  <Paragraphs>98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11</cp:revision>
  <dcterms:created xsi:type="dcterms:W3CDTF">2019-05-01T14:32:50Z</dcterms:created>
  <dcterms:modified xsi:type="dcterms:W3CDTF">2019-05-01T19:34:06Z</dcterms:modified>
</cp:coreProperties>
</file>