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C994D-466F-48C9-9447-474D110E6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C8E33-6103-4D5F-A4CF-D13A7773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9AC48-5996-43A6-A0A8-30DFAC8B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D8C5BB-002E-473C-925D-CF3EE255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43315-F3EE-4DEB-A169-91ED0319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93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1550F-88A0-4736-92AE-8F23EF47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252CD7-ED9F-4771-850C-6D9EADE97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EE076-BDED-48E4-9F02-BB192F0C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D7712-D272-4BEF-8192-1FC54715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67D1D-4315-4979-B507-B6663136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9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33A6DD-20E9-4068-AB7D-4D05A8198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666127-BC02-4866-B798-A975CD9D3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5DBD2-F266-47E2-B43E-FFE3F45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5314B9-D1DF-4C32-BE8A-09E80D2A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7782A-7E80-4185-BBA6-CB45D240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2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3A7FC-CC15-4D36-8E25-A73B38A8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DEC87-B7E1-4F30-871E-6925CAAA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2484D-F946-470D-A92D-159DE7EF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D1B74-1034-4AF7-A278-DB5A676D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79A16-6ACA-4BE0-AF56-F0BD249E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53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B844-621E-4CC9-B410-AF970037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C6108D-ECB4-4BE3-8F08-283DA9E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A5D7C-7894-49A1-A3EE-EEF46CC3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91D2E0-BC0F-4EA8-9430-7564444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A5547-3A33-4C89-BE39-9D297FB8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E4F64-2BA8-41F5-9032-B6D02D1C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8E042-F1CE-46C3-AAC2-1C28EF75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548870-BC81-42EA-94D6-B052784CE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DA2D81-B8FD-4881-8605-D039C931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2A52DB-6E13-4E3E-A458-DDEF63A3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06A67-6D74-42B4-941D-C117B22B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11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1D30-DF48-4A8B-82B4-51D2B52E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B3D414-C1D7-4D63-A46B-DA978C60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55D3FD-FF92-4041-83C6-EC4E3D91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5FD80F-EEA2-43CD-AC9B-9964CB568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B801DB-C35A-4A42-9E0D-DE4DE2FC8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C8E424-00D2-48E5-A20F-8447BE6A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BDA9C8-645D-40B3-9C3C-EF8BA826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8992D3-7BCA-4AD4-BA50-8D3DF932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8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E5451-484D-4FCF-8BDB-572668F6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0956EF-DA8A-4F50-870A-E6641B41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6F7F3F-5AD4-4DAB-AB92-59670FA8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CDB76-2546-4601-BECD-9AC6C81C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5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D8CC48-B9A9-4F9F-928F-796815AE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6ED205-FD7E-4107-8266-32E1E537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BA3C34-3D0E-4B6A-B6E3-461C50AD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26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08D3B-436C-4863-9EE7-08679DD2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B6849-4D70-44D8-9C3B-15BBE123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1850E6-0F02-4EDB-8DC7-407DB9E95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99558-E9BA-4804-9F37-1172D92C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A689B2-B511-4DE4-8630-E32EB41C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1B0AEA-908B-4687-BF4C-813A58A0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9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39E76-15CE-4388-BF4F-2C63DEAC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179D85-36E2-4366-B146-EB8CE9C8F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A8EE9B-AC22-481B-9EF5-3782AEED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7495CB-EFF3-4EE1-B2DC-DC61CC22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928E0E-257B-47E8-804E-BABEAEA8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E74EE2-E58C-41A8-BD71-1D5C26B4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1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6C26F8-2BA0-4A51-A980-2D53DBBC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6FA9AE-3558-4A23-A40D-B2ED0E4A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40857-0F1D-406E-9F16-361C07CD8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A6D3-4C61-4108-BE34-3E098F1835F8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F6B8DF-85AF-4F7F-8CFA-DE85A1ED9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435BDB-4441-48B7-A6BD-DF97B6C0F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7E5B-E603-47A7-84CD-9E97833C1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4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45F17E24-D443-4D8F-BEA5-18B210486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18195"/>
              </p:ext>
            </p:extLst>
          </p:nvPr>
        </p:nvGraphicFramePr>
        <p:xfrm>
          <a:off x="3047206" y="1308893"/>
          <a:ext cx="6097588" cy="4319175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89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CT01.1 – criar contas com o mesmo nome.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82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Pré-condição: O usuário deve estar autenticado no sistema.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Procedimentos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Resultado Esperado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Escolher a opção “Criar Conta”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Deve aparecer uma tela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solicitando as informações da conta.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Informar o nome da conta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(“Santander”) e as outras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informações, e finalizar 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 escolhendo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“Salvar”.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Aparece uma tela com 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seguinte mensagem: “Salvo com sucesso!”.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Criar uma nova conta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seguindo os passos acima, com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o nome de “Santander”.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O sistema emite a seguinte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mensagem: “Conta já cadastrada”.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4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45F17E24-D443-4D8F-BEA5-18B210486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30741"/>
              </p:ext>
            </p:extLst>
          </p:nvPr>
        </p:nvGraphicFramePr>
        <p:xfrm>
          <a:off x="3047206" y="1308893"/>
          <a:ext cx="6097588" cy="4319175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89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CT01.1 – criar conta sem nome.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82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Pré-condição: O usuário deve estar autenticado no sistema.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Procedimentos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Resultado Esperado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6FC2DF2-2BB9-405A-A767-A5C300B8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94025"/>
              </p:ext>
            </p:extLst>
          </p:nvPr>
        </p:nvGraphicFramePr>
        <p:xfrm>
          <a:off x="3047206" y="2715337"/>
          <a:ext cx="6097588" cy="2912731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47195014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42249317"/>
                    </a:ext>
                  </a:extLst>
                </a:gridCol>
              </a:tblGrid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Escolher a opção “Criar Conta”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Deve aparecer uma tela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solicitando as informações da conta.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5826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Deixar o campo “Nome da Conta” em branco e finalizar 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 escolhendo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“Salvar”.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Aparece uma tela com 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seguinte mensagem: “Informe o nome da conta.”.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1760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Criar uma nova conta com nome “Caixa”.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O sistema emite a seguinte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mensagem: “Salvo com sucesso!”.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9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45F17E24-D443-4D8F-BEA5-18B210486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38714"/>
              </p:ext>
            </p:extLst>
          </p:nvPr>
        </p:nvGraphicFramePr>
        <p:xfrm>
          <a:off x="3047206" y="1308893"/>
          <a:ext cx="6097588" cy="4319175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89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CT01.1 – </a:t>
                      </a:r>
                      <a:r>
                        <a:rPr kumimoji="0" lang="pt-BR" alt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excluir uma </a:t>
                      </a:r>
                      <a:r>
                        <a:rPr kumimoji="0" lang="pt-BR" alt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conta com lançamento</a:t>
                      </a:r>
                      <a:endParaRPr kumimoji="0" lang="pt-BR" alt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82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Pré-condição: O usuário deve estar autenticado no sistema.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Procedimentos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Resultado Esperado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D365AA1-C0F7-4A92-A8C6-55CA059C3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69239"/>
              </p:ext>
            </p:extLst>
          </p:nvPr>
        </p:nvGraphicFramePr>
        <p:xfrm>
          <a:off x="3047206" y="2715337"/>
          <a:ext cx="6097588" cy="2912731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33736113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59092798"/>
                    </a:ext>
                  </a:extLst>
                </a:gridCol>
              </a:tblGrid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Escolher a opção “Suspender”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Aparece uma tela com 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seguinte mensagem: “Suspensa com sucesso!”.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19385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384067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84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97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257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5</cp:revision>
  <dcterms:created xsi:type="dcterms:W3CDTF">2019-04-04T21:25:55Z</dcterms:created>
  <dcterms:modified xsi:type="dcterms:W3CDTF">2019-04-08T23:20:03Z</dcterms:modified>
</cp:coreProperties>
</file>