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D264-2C55-4FCA-B765-2718C10F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48473-B3DE-4C61-A747-95BDE045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E30DE-CCA4-435B-AC7E-62FFC319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CC079-200C-4206-A581-F4670E6C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E284F-B730-4A8E-8217-0DD476C6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2876-86F5-4355-9E0E-A9A8CA74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8FB9D2-961B-4638-908A-25DA9D0A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166FA-E49B-45F3-BACA-1D129A6E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1F186-ED27-4EA4-890B-8FBBC93E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F6DCF-F377-4F60-938B-EE3240DB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23698F-5C4C-4E68-83A3-42C3ACB39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B75F7D-65F8-4725-ADF0-4BC7459E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3BE88-C31C-43B7-ADA7-6315B4A0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5E668-9055-44FC-82FA-6C040058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F992D-47F2-43BE-9AE2-7979AD3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9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DD19C-F50A-4EEB-B371-892E0CB9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C4550-A57B-428A-90F7-CDA643E2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9791A-CA65-4A8A-9919-886D0578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192E4-5CB3-40F4-87B4-4A972FFF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04817-C143-4E0C-AE5F-60219A6C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1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C1D6-DCF8-4429-8F5D-A13E297D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B604B-3D11-47B1-BA45-0E6A91A8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A86E5-59BA-4337-8BA3-CF3B5630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5C190-6D7E-41C9-97E8-102B77AE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5C4E7-67AD-4405-91BC-3D708C75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8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413A6-7958-4411-B4D0-A20ECE02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44FBB-1C48-4B10-B256-82DED2884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EC8A14-F719-484F-9D85-1757EF8F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86EB8-4D64-4F08-B3F7-2EEE5893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3C7B9-C321-4552-B205-DF615CF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34E56C-F694-44F8-A434-2596E9C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2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3F14-A441-402C-9632-8AFD7C83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ED257-E20F-4B5E-B344-2DFAE999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00F5A2-BB39-454D-B931-4CD29A7E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6AD5C-DD34-441F-913B-05EEC8D7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A4ED13-1955-44B3-B050-23EAC1412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8993E7-25B9-4E5C-A76D-35B12436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426B2-B9BA-4396-832F-5C8CD68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2B7F41-EB49-49DE-92AC-14C21134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7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3D090-AD16-40D9-9DFF-3D042A0B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9BEEB6-7CB9-4130-93D8-B9C53A79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31FB37-8ED8-454C-9D7A-90CD5E8E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48AA69-563C-4D00-BF20-0802DCE5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3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EC0D2C-CEA4-42AB-9010-1D93F14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03FC02-052D-44CD-94D1-2F3F112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BB84DA-8C18-4D60-90FC-F47249B2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C16B8-3492-480E-B603-674CAAF1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ACA15-5573-43B9-8640-08B339DF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CE7AF4-A9F2-4EF2-AD9D-169D2ADE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AA78E-979A-47E9-AE5D-968F994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D5E4A0-432F-41A5-8E96-0BE94E0C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89C70-EE6D-4D72-B64D-2A4177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6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895F7-2851-4957-82AA-0BD17345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FA7A0B-89A3-4484-A14C-A5F27B3BA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32ABC9-413A-4774-8CB0-9A37AA26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71D9E-6633-4050-91B7-E2A452CB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9922D-EAF2-42C1-BB3D-87516E5E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4BABB-2B68-408D-92C1-F0881CB9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09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A62D89-FFCB-4313-A8B4-E7F4CF7B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C2267-7A61-44B1-BE0D-7BBE4C73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553DB-FF02-476F-ADBC-68D160290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EFC5-1F01-4723-B5C1-53AE372F86C2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CC6A1-2015-47B0-8541-68712810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009C8-D74A-4A0C-B908-78A7B088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E30D-210F-4A40-90A6-85A609E2AC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5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398591D-0FCF-4C35-B430-287722F8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37015"/>
              </p:ext>
            </p:extLst>
          </p:nvPr>
        </p:nvGraphicFramePr>
        <p:xfrm>
          <a:off x="3047206" y="1269412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CT02.1 –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criar 2 categorias com o mesmo nome.</a:t>
                      </a:r>
                      <a:endParaRPr kumimoji="0" lang="pt-BR" alt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21B4669-C59A-49FF-A900-1429644A1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94477"/>
              </p:ext>
            </p:extLst>
          </p:nvPr>
        </p:nvGraphicFramePr>
        <p:xfrm>
          <a:off x="3047206" y="2675856"/>
          <a:ext cx="6097588" cy="3105013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32618515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2415218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“Criar Categoria”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Deve aparecer uma tela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solicitando as informações da categoria.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9607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Informar o nome da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(“Faculdade”) e as outras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informações, e finalizar 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 escolhendo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“Salvar”.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“Salvo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8906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Criar uma nova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seguindo os passos acima, com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nome de “Faculdade”.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sistema emite a seguinte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mensagem: “Categoria já cadastrada”.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73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398591D-0FCF-4C35-B430-287722F8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13712"/>
              </p:ext>
            </p:extLst>
          </p:nvPr>
        </p:nvGraphicFramePr>
        <p:xfrm>
          <a:off x="3047206" y="1269412"/>
          <a:ext cx="6097588" cy="4521182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CT02.2 –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criar 2 subcategorias com o mesmo nome em uma determinada categoria.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AA6F7A0-6389-4DCC-8FE9-32DA7EFC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27159"/>
              </p:ext>
            </p:extLst>
          </p:nvPr>
        </p:nvGraphicFramePr>
        <p:xfrm>
          <a:off x="3047206" y="2877863"/>
          <a:ext cx="6097588" cy="3105013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32618515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2415218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“Criar Categoria”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Deve aparecer uma tela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solicitando as informações da Categoria.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9607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Informar o nome da categoria (“Mensalidade”) e a sua respectiva categoria (“Faculdade”), e finalizar o procedimento escolhendo “Salvar”.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“Salvo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8906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Criar uma nova categoria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seguindo os passos acima, com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nome de “Mensalidade”.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O sistema emite a seguinte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mensagem: “Categoria já cadastrada”.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5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8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398591D-0FCF-4C35-B430-287722F8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58084"/>
              </p:ext>
            </p:extLst>
          </p:nvPr>
        </p:nvGraphicFramePr>
        <p:xfrm>
          <a:off x="3047206" y="1269412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CT02.3 –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mudar a hierarquia de uma subcategoria.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69D903A-4D0F-42B9-8D38-9624F5A7A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58303"/>
              </p:ext>
            </p:extLst>
          </p:nvPr>
        </p:nvGraphicFramePr>
        <p:xfrm>
          <a:off x="3047206" y="2688510"/>
          <a:ext cx="6097588" cy="3523224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37125983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2624346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“Editar”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Deve aparecer uma tela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exibindo as informações da Subcategoria.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73351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Alterar o nome da subcategoria de (“Mensalidade”) para (“Anuidade”) e a sua respectiva categoria (“Faculdade”) para (“Moradia”), e finalizar o procedimento escolhendo “Salvar”.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“Alterado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04167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3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4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398591D-0FCF-4C35-B430-287722F8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75908"/>
              </p:ext>
            </p:extLst>
          </p:nvPr>
        </p:nvGraphicFramePr>
        <p:xfrm>
          <a:off x="3047206" y="1269412"/>
          <a:ext cx="6097588" cy="4319175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89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Arial" panose="020B0604020202020204" pitchFamily="34" charset="0"/>
                        </a:rPr>
                        <a:t>CT02.4 – </a:t>
                      </a:r>
                      <a:r>
                        <a:rPr kumimoji="0" lang="pt-BR" alt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Arial" panose="020B0604020202020204" pitchFamily="34" charset="0"/>
                        </a:rPr>
                        <a:t>excluir categoria vinculada a um lançamento.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82">
                <a:tc gridSpan="2"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Pré-condição: O usuário deve estar autenticado no sistema.</a:t>
                      </a:r>
                    </a:p>
                  </a:txBody>
                  <a:tcPr marL="90000" marR="90000" marT="50257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7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Procedimentos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Resultado Esperado</a:t>
                      </a:r>
                    </a:p>
                  </a:txBody>
                  <a:tcPr marL="90000" marR="90000" marT="49752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3. 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39CA7F3-EFBE-40FA-A4C8-82DD33E0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05351"/>
              </p:ext>
            </p:extLst>
          </p:nvPr>
        </p:nvGraphicFramePr>
        <p:xfrm>
          <a:off x="3047206" y="2662752"/>
          <a:ext cx="6097588" cy="2912731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30540616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3033099"/>
                    </a:ext>
                  </a:extLst>
                </a:gridCol>
              </a:tblGrid>
              <a:tr h="73185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1. Escolher a opção “excluir categoria” para categoria sem lançamento vinculado.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“excluída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0347"/>
                  </a:ext>
                </a:extLst>
              </a:tr>
              <a:tr h="11573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2. Escolher a opção “suspender categoria” para um categoria vinculada a um lançamento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Aparece uma tela com 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DejaVu Sans" charset="0"/>
                          <a:cs typeface="DejaVu Sans" charset="0"/>
                        </a:rPr>
                        <a:t>seguinte mensagem: “suspensa com sucesso!”.</a:t>
                      </a: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01139"/>
                  </a:ext>
                </a:extLst>
              </a:tr>
              <a:tr h="102355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49249" marB="4572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4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83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414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5</cp:revision>
  <dcterms:created xsi:type="dcterms:W3CDTF">2019-04-04T23:58:02Z</dcterms:created>
  <dcterms:modified xsi:type="dcterms:W3CDTF">2019-04-08T23:36:06Z</dcterms:modified>
</cp:coreProperties>
</file>