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3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3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B6418-9547-467F-86A3-78CD05677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5F6E7B-8F99-42DB-8DA3-47F8B4367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38B72-5CFE-4C8D-A457-3252546F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85A14-3015-4627-AE1B-65566B68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2A75D-F4C5-4F66-9E03-A20B6BF4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9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2F9EA-FBE8-4EE0-AD28-DEF85253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2F54C2-ECA1-4CCD-AD41-9BF0C0276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4693FA-BC9E-455E-94DC-F1F79467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A1FB52-2150-4EBC-BB6E-93080CC3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F4B84-400A-439A-BDD5-2E077DAB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99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DF9934-9449-4182-A16D-4D157E799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0DB60E-14E4-45FC-A2D3-4C80EE417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29846-18DC-4B21-ACB8-D55F37C9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BF797-2BC2-4AF1-8D1A-78F2EDA5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A3F532-7424-4F2C-9745-C8624120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8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CA248-8AD2-4182-8A08-1D5091E5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A366BC-2249-41C5-BDE1-5D3B4EB1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0E59E-50D9-4D9A-8CD4-DC8121AB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36890-792E-4834-8845-3ADAEE18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CD24B-A392-4B55-B38F-152C267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70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F9F2D-DCE2-4607-A58F-76D8AD4D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10F219-FBB2-4738-BBC0-9BA5A6CA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CEB7E-6FBB-4274-9BAF-906DED21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EEC8A-5B41-435F-8598-00721A93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143D30-9BDD-4BE5-A19A-6AACA3C9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77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AAF95-443D-4E24-B1FA-FA90C3F0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C81DF-2D5D-4DFC-A286-F3FB51300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3808F8-29E2-4DE8-A3CB-9792A2AFB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66AC9-DB9F-4607-B262-09E6D0B3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01143-CC08-423F-A14C-191DCF8A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7915B-06EC-48CA-915C-F959C0DD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3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ED543-5DFE-44A2-9963-1E41115E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8C90E-83A2-4173-B649-335F425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25959-6657-4491-AAA2-138BE1724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C9EB3D-7367-470D-915B-ACDB3B15F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2F6CE8-B9B4-4D8F-8943-354596C78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FA418E-DFB0-4364-B971-E983C679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9FD139-1369-4440-A7A4-9A4B0871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BB6826-976F-494E-8F6C-B480B8FC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9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CD188-2BB5-49E8-80DF-268B4AC6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B4736E-CA91-4E36-A361-4F592E64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DFA0B9-A921-4F3F-9388-E6BC3EB4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FC59E2-0333-4A21-9CE3-F17FB075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76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FD2A24-F4D1-4FA3-9621-3BD62328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4774F4-2547-474C-921E-BFADE1B1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D6DE76-EDAA-4C9D-AAD4-325BF9A0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9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2607D-3B2B-4167-B10E-A18F0946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66E70-09D3-4FFB-9489-708E3062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B5E270-9EA0-4A1C-ACEF-AE5B1730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F34374-8732-4D83-810E-3F572960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9AC2C1-8E2D-4EDE-9633-07890B89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0926C2-A16B-48BE-84E0-1FC57FA7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69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CED1F-6B5B-41A6-85A4-B3BCBE5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7790F0-537F-47BD-95BB-56E18DB9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06964-1743-465C-B3BA-29C56316B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9939F1-74DE-4885-B03E-5F4DDA13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0BC85C-262C-4CE6-8609-18BF80B5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444529-923B-4FB6-B0DE-E8122F51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11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1D1CD9-4F29-4FB9-B77E-7BB50BD0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213EA3-E711-46D9-B62E-25D5A2970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2973F7-5EDB-4A0B-9793-41AB6B88E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8BB3-F394-4783-B15C-A8D17653F120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F2DF09-3ACA-4566-A31C-C3D71A907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55B38-2DDE-4054-ACC2-AB428427E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8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E43DB7C-5019-4DC5-807F-5985FC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473D1-9B6B-4D20-BA56-F1E53E16677A}" type="slidenum">
              <a:rPr lang="pt-BR" altLang="es-PY" smtClean="0"/>
              <a:pPr>
                <a:defRPr/>
              </a:pPr>
              <a:t>1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1203786A-A754-47F0-A3C3-314D94284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5056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45946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CT05.1 – Favorecido ou pagador com mesmo nome.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28211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25243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38724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Favorecido ou Pagador”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7493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nome do favorecido ou pagador ‘Nome’ , e finalizar o procedimento escolhendo “Salvar”.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‘Nome’ foi adicionada com sucesso’.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  <a:tr h="7493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3. Informar o nome do favorecido ou pagador ‘Nome’ , e finalizar o procedimento escolhendo “Salvar”.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 sistema emite a seguinte mensagem: “Não é possível adicionar Favorecido ou Pagador com o mesmo nome”.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5523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A01416C-CAAD-40CE-8CF2-12D1AC9F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98028-3809-4BCE-B52E-393BA8A60901}" type="slidenum">
              <a:rPr lang="pt-BR" altLang="es-PY" smtClean="0"/>
              <a:pPr>
                <a:defRPr/>
              </a:pPr>
              <a:t>10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61195A2A-5514-497B-A944-B1D9DFE17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73388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681693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718307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31284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CT05.10 – Favorecido ou pagador sem bairro.</a:t>
                      </a:r>
                    </a:p>
                  </a:txBody>
                  <a:tcPr marL="53411" marR="53411" marT="29911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38829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1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4744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3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3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47525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Favorecido ou Pagador”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64432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RG ‘1234567-8’ CPF ‘123456789-10’, e  finalizar o procedimento escolhendo “Salvar”.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foi adicionado com sucesso’.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  <a:tr h="711844"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3. Informar o RG ‘8765432-1’ CPF ‘109876543-21’, e  finalizar o procedimento escolhendo “Salvar”.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foi adicionado com sucesso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694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7572937-C6C8-4BCB-BAC9-87A66A0F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A8D26-FABA-4731-9B05-7CEB8F8F6C7C}" type="slidenum">
              <a:rPr lang="pt-BR" altLang="es-PY" smtClean="0"/>
              <a:pPr>
                <a:defRPr/>
              </a:pPr>
              <a:t>11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180A7574-231F-4F5B-B004-1439DDDD0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02910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681693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718307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305673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CT05.11 – Favorecido ou pagador Pessoa sem rua.</a:t>
                      </a:r>
                    </a:p>
                  </a:txBody>
                  <a:tcPr marL="53411" marR="53411" marT="29911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37940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1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3948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4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4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46436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Favorecido ou Pagador”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69553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CNPJ ‘12345678910/1112’, e  finalizar o procedimento escolhendo “Salvar”.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foi adicionado com sucesso’.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  <a:tr h="695536"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3. Informar o CPNJ ‘12345678910/1112’, e  finalizar o procedimento escolhendo “Salvar”.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“Não é possível adicionar Favorecido ou Pagador com o mesmo CNPJ”.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694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DD82870-7F90-40E2-8DB3-6DE48D84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6C432D-FC44-4228-BE40-C319FFF0AF86}" type="slidenum">
              <a:rPr lang="pt-BR" altLang="es-PY" smtClean="0"/>
              <a:pPr>
                <a:defRPr/>
              </a:pPr>
              <a:t>12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8AD479AF-C0D6-4CC8-83D3-B66B45B1B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1182"/>
              </p:ext>
            </p:extLst>
          </p:nvPr>
        </p:nvGraphicFramePr>
        <p:xfrm>
          <a:off x="3396000" y="1989001"/>
          <a:ext cx="5400000" cy="2879998"/>
        </p:xfrm>
        <a:graphic>
          <a:graphicData uri="http://schemas.openxmlformats.org/drawingml/2006/table">
            <a:tbl>
              <a:tblPr/>
              <a:tblGrid>
                <a:gridCol w="2681693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718307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32918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CT05.12 – Favorecido ou pagador Pessoa sem numero.</a:t>
                      </a:r>
                    </a:p>
                  </a:txBody>
                  <a:tcPr marL="53411" marR="53411" marT="29911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40858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1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655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4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4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34964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Favorecido ou Pagador”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67797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CNPJ ‘12345678910/1112’,  e  finalizar o procedimento escolhendo “Salvar”.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foi adicionado com sucesso’.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  <a:tr h="749025"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3. Informar o CNPJ ‘21111098765/4321’, e  finalizar o procedimento escolhendo “Salvar”.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foi adicionado com sucesso</a:t>
                      </a:r>
                    </a:p>
                  </a:txBody>
                  <a:tcPr marL="53411" marR="53411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694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3082E03-2754-4E63-8165-F8FE57CE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F1F6A-487A-4F42-9DDF-27BF52CC9C72}" type="slidenum">
              <a:rPr lang="pt-BR" altLang="es-PY" smtClean="0"/>
              <a:pPr>
                <a:defRPr/>
              </a:pPr>
              <a:t>13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77B9FF9E-BB2E-43B6-BDD6-CAD7081D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70941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45946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CT05.13 – Editar Favorecido ou pagador sem cidade.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28211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25243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38724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Favorecido ou Pagador na lista.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favorecido ou pagador.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7493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nome do favorecido ou pagador ‘Nome’, e finalizar o procedimento escolhendo “Salvar”.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‘Nome’ foi adicionada com sucesso’.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  <a:tr h="7493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3. Informar o nome do favorecido ou pagador ‘Nome’ , e finalizar o procedimento escolhendo “Salvar”.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 sistema emite a seguinte mensagem: “Não é possível adicionar Favorecido ou Pagador com o mesmo nome”.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5523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FF6B7FE-4B09-43CD-86B0-68A82554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05397-2CC9-4097-85DA-A700D87F8313}" type="slidenum">
              <a:rPr lang="pt-BR" altLang="es-PY" smtClean="0"/>
              <a:pPr>
                <a:defRPr/>
              </a:pPr>
              <a:t>14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401B647C-471E-4582-894B-652C5E31E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17045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45946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CT05.14 – Editar Favorecido ou pagador sem estado.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28211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25243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38724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Favorecido ou Pagador na lista.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favorecido ou pagador.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7493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nome do favorecido ou pagador ‘Nome’ , e finalizar o procedimento escolhendo “Salvar”.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“Nome” foi atualizado com sucesso’.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  <a:tr h="7493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3. Informar o nome do favorecido ou pagador ‘Nome2’ , e finalizar o procedimento escolhendo “Salvar”.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“Nome2” foi atualizado com sucesso’.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5523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35CC78C-0021-43A2-BD1A-2F74E4E4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B6A6D-E896-4331-875F-6E83B8CB6127}" type="slidenum">
              <a:rPr lang="pt-BR" altLang="es-PY" smtClean="0"/>
              <a:pPr>
                <a:defRPr/>
              </a:pPr>
              <a:t>15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AD6E1EDC-7556-4882-B0D7-AF9AE846F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86070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1666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CT05.15 – Editar Favorecido ou pagador sem CEP.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37863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3880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54014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Favorecido ou Pagador na lista.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favorecido ou pagador.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100575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Não Informar o tipo de Pessoa, e finalizar o procedimento escolhendo “Salvar”.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 sistema emite a seguinte mensagem: “Faltou informar o Tipo de Pessoa. Informe o Tipo de Pessoa”.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C5C7EF5-DF2F-4573-9C2D-67412294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B4F56-F9B7-4F84-A2A7-542B021A5143}" type="slidenum">
              <a:rPr lang="pt-BR" altLang="es-PY" smtClean="0"/>
              <a:pPr>
                <a:defRPr/>
              </a:pPr>
              <a:t>2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AB7B3852-9291-4A48-95B1-7566B5DCE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45094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45946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CT05.2 – Favorecido ou pagador com nome diferente.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28211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25243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38724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Favorecido ou Pagador”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7493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nome do favorecido ou pagador ‘Nome’ , e finalizar o procedimento escolhendo “Salvar”.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“Nome” foi adicionado com sucesso’.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  <a:tr h="7493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3. Informar o nome do favorecido ou pagador ‘Nome2’ , e finalizar o procedimento escolhendo “Salvar”.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“Nome2” foi adicionado com sucesso’.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5523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D76E99F-09C3-4D05-AAF4-89F1697F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D464C-E8DF-47FC-9C3E-FE4B51F131EE}" type="slidenum">
              <a:rPr lang="pt-BR" altLang="es-PY" smtClean="0"/>
              <a:pPr>
                <a:defRPr/>
              </a:pPr>
              <a:t>3</a:t>
            </a:fld>
            <a:endParaRPr lang="pt-BR" altLang="es-PY"/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id="{D3878B7C-6CBF-472A-A8B9-6EB8E297C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96889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1666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CT05.3 – Favorecido ou pagador sem o tipo de Pessoa.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37863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3880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54014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Favorecido ou Pagador”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100575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Não Informar o tipo de Pessoa, e finalizar o procedimento escolhendo “Salvar”.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 sistema emite a seguinte mensagem: “Faltou informar o Tipo de Pessoa. Informe o Tipo de Pessoa”.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3587E7F-01F4-4385-8100-E892F8A5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0834D-ABC0-4DEE-B82F-F7D99834EF71}" type="slidenum">
              <a:rPr lang="pt-BR" altLang="es-PY" smtClean="0"/>
              <a:pPr>
                <a:defRPr/>
              </a:pPr>
              <a:t>4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5EA7D285-B224-4185-8305-122C19407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65024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1666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CT05.4 – Favorecido ou pagador com o tipo de Pessoa.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37863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3880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54014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Favorecido ou Pagador”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100575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tipo de Pessoa e outras informações, e finalizar o procedimento escolhendo “Salvar”.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foi adicionado com sucesso’.</a:t>
                      </a:r>
                    </a:p>
                  </a:txBody>
                  <a:tcPr marL="53411" marR="53411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461E323-6335-4133-A5D9-8B2B1807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79332-8525-4609-AFFE-A9B976DD02D2}" type="slidenum">
              <a:rPr lang="pt-BR" altLang="es-PY" smtClean="0"/>
              <a:pPr>
                <a:defRPr/>
              </a:pPr>
              <a:t>5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68F3C401-2EB8-4423-8A76-75C462C6E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93249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9147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CT05.5 – Favorecido ou pagador Pessoa Física sem RG/CPF.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42457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7990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60568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Favorecido ou Pagador”</a:t>
                      </a:r>
                    </a:p>
                  </a:txBody>
                  <a:tcPr marL="53411" marR="53411" marT="2927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</a:p>
                  </a:txBody>
                  <a:tcPr marL="53411" marR="53411" marT="2927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77835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Não Informar o RG/CPF, e finalizar o procedimento escolhendo “Salvar”.</a:t>
                      </a:r>
                    </a:p>
                  </a:txBody>
                  <a:tcPr marL="53411" marR="53411" marT="2927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 sistema emite a seguinte mensagem: “Faltou informar o RG/CPF. Informe o RG/CPF”.</a:t>
                      </a:r>
                    </a:p>
                  </a:txBody>
                  <a:tcPr marL="53411" marR="53411" marT="2927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68AC1E-8DEC-49AE-95D0-5F25A8C1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7A165-1C97-41C9-8232-1086815DA17C}" type="slidenum">
              <a:rPr lang="pt-BR" altLang="es-PY" smtClean="0"/>
              <a:pPr>
                <a:defRPr/>
              </a:pPr>
              <a:t>6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6A93C731-3B19-4E26-A53A-9E0FAD5E2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08657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9147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CT05.6 – Favorecido ou pagador Pessoa Física com RG/CPF.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42457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7990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60568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Favorecido ou Pagador”</a:t>
                      </a:r>
                    </a:p>
                  </a:txBody>
                  <a:tcPr marL="53411" marR="53411" marT="2927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</a:p>
                  </a:txBody>
                  <a:tcPr marL="53411" marR="53411" marT="2927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77835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RG/CPF e outras informações, e finalizar o procedimento escolhendo “Salvar”.</a:t>
                      </a:r>
                    </a:p>
                  </a:txBody>
                  <a:tcPr marL="53411" marR="53411" marT="2927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foi adicionado com sucesso’.</a:t>
                      </a:r>
                    </a:p>
                  </a:txBody>
                  <a:tcPr marL="53411" marR="53411" marT="2927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F00D48A-ED07-41EA-A797-FE81A08D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0BC73-AE8D-4184-BD55-AABB486915BD}" type="slidenum">
              <a:rPr lang="pt-BR" altLang="es-PY" smtClean="0"/>
              <a:pPr>
                <a:defRPr/>
              </a:pPr>
              <a:t>7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F7E5969D-4DE0-4D4D-96A5-2F8DB6563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25006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9147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CT05.5 – Favorecido ou pagador Pessoa sem nome.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42457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7990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5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60568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Favorecido ou Pagador”</a:t>
                      </a:r>
                    </a:p>
                  </a:txBody>
                  <a:tcPr marL="53411" marR="53411" marT="2927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</a:p>
                  </a:txBody>
                  <a:tcPr marL="53411" marR="53411" marT="2927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77835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Não Informar o CNPJ, e finalizar o procedimento escolhendo “Salvar”.</a:t>
                      </a:r>
                    </a:p>
                  </a:txBody>
                  <a:tcPr marL="53411" marR="53411" marT="2927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 sistema emite a seguinte mensagem: “Faltou informar o CNPJ. Informe o CNPJ”.</a:t>
                      </a:r>
                    </a:p>
                  </a:txBody>
                  <a:tcPr marL="53411" marR="53411" marT="29272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86F3C90-DA60-4D42-8B0D-21D4C85B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9F8BB-BE06-4656-97F7-0AF9D0410A4F}" type="slidenum">
              <a:rPr lang="pt-BR" altLang="es-PY" smtClean="0"/>
              <a:pPr>
                <a:defRPr/>
              </a:pPr>
              <a:t>8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A47CFCD0-D2B3-446C-A523-3B476AD89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09768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71512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CT05.8 – Favorecido ou pagador Pessoa sem E-mail.</a:t>
                      </a:r>
                    </a:p>
                  </a:txBody>
                  <a:tcPr marL="53411" marR="53411" marT="29911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43909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11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9289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3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3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52792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Favorecido ou Pagador”</a:t>
                      </a:r>
                    </a:p>
                  </a:txBody>
                  <a:tcPr marL="53411" marR="53411" marT="29270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</a:p>
                  </a:txBody>
                  <a:tcPr marL="53411" marR="53411" marT="29270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80496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CNPJ e outras informações, e finalizar o procedimento escolhendo “Salvar”.</a:t>
                      </a:r>
                    </a:p>
                  </a:txBody>
                  <a:tcPr marL="53411" marR="53411" marT="29270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foi adicionado com sucesso’.</a:t>
                      </a:r>
                    </a:p>
                  </a:txBody>
                  <a:tcPr marL="53411" marR="53411" marT="29270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CA84CFE-E602-408A-B19C-9295B6DB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164A5-00A1-4F49-B866-8F24A4ADAD88}" type="slidenum">
              <a:rPr lang="pt-BR" altLang="es-PY" smtClean="0"/>
              <a:pPr>
                <a:defRPr/>
              </a:pPr>
              <a:t>9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02E060B9-8F63-4076-9016-981648D0B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61472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681693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718307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30567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CT05.9 – Favorecido ou pagador Pessoa sem telefone.</a:t>
                      </a:r>
                    </a:p>
                  </a:txBody>
                  <a:tcPr marL="53411" marR="53411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379402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3948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81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81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46436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Favorecido ou Pagador”</a:t>
                      </a:r>
                    </a:p>
                  </a:txBody>
                  <a:tcPr marL="53411" marR="53411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</a:p>
                  </a:txBody>
                  <a:tcPr marL="53411" marR="53411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69553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RG ‘1234567-8’ CPF ‘123456789-10’, e  finalizar o procedimento escolhendo “Salvar”.</a:t>
                      </a:r>
                    </a:p>
                  </a:txBody>
                  <a:tcPr marL="53411" marR="53411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“Favorecido ou Pagador foi adicionado com sucesso’.</a:t>
                      </a:r>
                    </a:p>
                  </a:txBody>
                  <a:tcPr marL="53411" marR="53411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  <a:tr h="695537"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3. Informar o RG ‘1234567-8’ CPF ‘123456789-10’, e  finalizar o procedimento escolhendo “Salvar”.</a:t>
                      </a:r>
                    </a:p>
                  </a:txBody>
                  <a:tcPr marL="53411" marR="53411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“Não é possível adicionar Favorecido ou Pagador com o mesmo RG/CPF”.</a:t>
                      </a:r>
                    </a:p>
                  </a:txBody>
                  <a:tcPr marL="53411" marR="53411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694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1590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4</cp:revision>
  <dcterms:created xsi:type="dcterms:W3CDTF">2019-05-05T21:43:46Z</dcterms:created>
  <dcterms:modified xsi:type="dcterms:W3CDTF">2019-05-05T23:32:24Z</dcterms:modified>
</cp:coreProperties>
</file>