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7" r:id="rId2"/>
    <p:sldId id="408" r:id="rId3"/>
    <p:sldId id="412" r:id="rId4"/>
    <p:sldId id="41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43D-7447-447E-A29C-D6932C4AEFE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6253-F58A-4AB0-98D6-2F6AA2FD0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9BDB8BD-AEB1-480A-AE86-72CA8871D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B137C1-BDCB-4FB3-B6CA-6FFBAD3925E5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AA88356-D7F1-4F13-B295-3D1D0C20F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F7E91824-CEBA-468A-BDD3-C32922F9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0A4E8F90-FA3D-44AA-B094-03440364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8C4BE7-AFB4-457C-8046-8E9A693A831C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594FA8D-4523-45CD-AEAF-052F7AFDF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6B9563C-7FF8-414A-8D68-F71A7AC7062C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AD991FBA-C878-438E-A430-5BD9C6DA2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88C33381-0553-4F1D-A285-5A905991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DC90B35F-C51E-45B2-B406-573F1C24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10B93B-ED0A-412A-BB5E-A8FE70FF67D2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A353-85AA-4BEC-8020-216BD8FD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9F35A4-9CA2-4E3D-A7F1-82CF5CE9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0F2F0-57AE-434C-88C2-9A0857C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825D2-B579-4207-BA88-ECDF394B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CD1F5-89EF-4520-8415-5EAA6E33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34E83-74FB-499B-B555-3008D68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35A0A-834E-4E53-8ED0-C17A3322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5DC56-1432-4E34-97D8-20B1F39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E7140-DAEB-4698-86CE-AB39A072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3FA75-2FE7-43FA-B119-C2D76C50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23A47-2AB6-4EDE-8CF4-EC5B465C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8AD336-5022-49ED-BB93-820061CB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794A4-51D0-4EE7-B197-58917F4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E79CD-2951-4103-872D-23917D3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10007-0315-4278-BFEF-C4F5B9BE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1D33-448A-42E8-9855-52B6CDA8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611F-6CD4-49B7-B32C-B9E5F456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50CB2-48D0-4515-A08B-678C3CB5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173F7-3317-46C1-B113-0D4BE470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C9DBA-7C9C-40CC-9427-0A1AC1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2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BAF4-936E-484B-B59A-4EA81970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60B97-FBD7-4060-8882-0DAAFC03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8B66E-2711-46D8-A5B5-6F65E198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CE277-3929-428E-BA87-86419A3D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9B095-E17F-42EE-9E71-627F52F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9031-65FE-4F33-911E-3CB083D1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7756E-6882-49AA-A004-3A311D24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47D5DB-F478-4748-8AD6-51F9361E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FBB50-5927-49A4-8E1C-7643A451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526C9-496A-4076-B36A-C376A705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94B95-5C3D-4992-9F9C-0CB91A6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2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0898E-CC2E-4FBC-A328-44E8DCF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BF859-B84F-4CE1-B959-49BDDD92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68146D-6918-4D52-BBDB-4CC14D41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DF9AA7-2595-4DCB-8170-BB79F5BC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E173BA-AD91-44CA-A7DA-DEE34146D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35DD8-4E48-4E78-ADDB-D0F3B39F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BC57D-2645-40BE-B4FE-60F1AB1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1C282E-94BF-4912-A910-E6279AE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91165-051B-4998-BBCE-07A34F6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6D7E74-051B-4B3C-928C-B0104B3A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213F4-E47F-4B37-88A6-879681C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A7A96-D9C9-425D-94E6-E2BF2086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698306-C544-4CD5-99C8-4EA6AFB5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7A8E96-C17C-41E6-B7A0-BA609DCB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E878FC-0A93-4433-9A3F-78E744FC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C761D-7A55-4494-8812-32D578E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AD365-C953-4D2A-839A-7BF3BCD8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E88A-C141-451A-B664-45342794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32DAF-F8D5-4170-9BD7-0C9EFEEC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453D2-5F9A-4699-8521-66841C24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793A1-E090-477D-B677-571E1B26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3308-C6CE-4398-BD25-97A55DA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271A90-2659-4254-A651-529C86735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AC7CB-D5DD-49DC-82A2-7CBFBE56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AF3FB-C8B8-45B8-A695-F64052F5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EA0ED-3E2A-4217-B444-3B4DA53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37927-CB3B-4CF6-9006-6631281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D8BC4-518B-4764-A0A8-C2A11E8F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BCBCA-3F38-42B1-9CCF-0A80CC9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8E075-DBDC-484A-9C51-F9248641D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1924-F185-4213-BC46-97937F4C6F7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925E3-E4A6-45D2-BF77-64A876A3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2AD54-2413-46D3-A3EE-006ED0D3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03638416-0624-49D5-B80E-20A6A42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97955"/>
              </p:ext>
            </p:extLst>
          </p:nvPr>
        </p:nvGraphicFramePr>
        <p:xfrm>
          <a:off x="158482" y="200026"/>
          <a:ext cx="11778145" cy="658454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7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61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US04 – REGISTRAR RECORRENTES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29" marB="4572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criar uma despesa ou receita recorrente para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**Recorrente quer dizer que um lançamento se repete cada tanto tempo. </a:t>
                      </a:r>
                      <a:endParaRPr kumimoji="0" lang="pt-BR" altLang="pt-BR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6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Atualizar lançamento recorrente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00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RN4.3. Os campos obrigatório do tipo Avançado são: Repetir a cada (como mostra na imagem abaixo), iniciar na parcela número, Número de ocorrências, Valor Total.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RN4.4. 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Todo lançamento recorrente de transferência deve ter uma conta origem e uma destino.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RN4.5. Todo lançamento recorrente de despesa ou receita deve estar associada a uma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RN4.8. Todo lançamento recorrente de receitas ou despesas deve ter uma categoria, valor.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RN4.7. Todo lançamento recorrente de transferência não pode ser negativo.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RN4.9. Todos campos podem ser alterados.</a:t>
                      </a: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0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 – Tentar gerar um lançamento recorrente de despesa ou receita sem uma categoria ou subcategoria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TA4.2 – Tentar gerar um lançamento recorrente de despesa ou receita com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TA4.3 – Tentar gerar um lançamento recorrente de transferência sem conta origem e destino.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TA4.4 – Tentar gerar um lançamento recorrente de transferência com conta origem e destino.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TA4.5 – Tentar gerar um lançamento recorrente de despesa ou receita sem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TA4.6 – Tentar gerar um lançamento recorrente de despesa ou receita com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TA4.7 – Tentar gerar um lançamento recorrente de transferência sem informar um valor.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TA4.8 – Tentar gerar um lançamento recorrente de despesa ou receita sem numero de inicio e final de parcela.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TA4.9 – Tentar gerar um lançamento recorrente de despesa ou receita com numero de inicio e final de parcela.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TA4.10 – Tentar editar um lançamento recorrente de despesa ou receita sem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TA4.11 – Tentar editar um lançamento recorrente de despesa ou receita com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TA4.12 – Tentar editar um lançamento recorrente de despesa ou receita sem uma categoria ou subcategoria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TA4.13 – Tentar editar um lançamento recorrente de despesa ou receita com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TA4.14 – Tentar editar um lançamento recorrente de despesa ou receita sem numero de inicio e final de parcela.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TA4.15 – Tentar editar um lançamento recorrente de despesa ou receita com numero de inicio e final de parcela.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1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Periodicidade, Data de inicio, Data fim, iniciar na parcela, 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 de Ocorrência, </a:t>
                      </a: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Total......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6D38E8FD-7E14-44A9-918A-A25619D4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53398"/>
              </p:ext>
            </p:extLst>
          </p:nvPr>
        </p:nvGraphicFramePr>
        <p:xfrm>
          <a:off x="117072" y="114301"/>
          <a:ext cx="11899220" cy="81533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9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96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US05 – REGISTRAR FAVORECIDOS </a:t>
                      </a:r>
                      <a:r>
                        <a:rPr kumimoji="0" lang="es-PY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PAGADORES</a:t>
                      </a:r>
                      <a:endParaRPr kumimoji="0" lang="pt-BR" altLang="pt-BR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3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registrar os dados de um favorecido ou pagador para ter disponível esta informação na hora de gerar uma despesa ou receita no meu controle financeiro. 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4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Excluir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Listar favorecido ou pagador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RN5.6 -  todo favorecido ou pagador deve possuir 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RN5.7 -  todo favorecido ou pagador deve possuir Nome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RN5.8 -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RN5.9 -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RN5.10 -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RN5.11 -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RN5.12 -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RN5.13 -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RN5.14 -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RN5.15 -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96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TA5.2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TA5.3 – Tentar criar pessoa do tipo jurídica sem indicar 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TA5.4 – Tentar criar pessoa do tipo jurídica indicando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TA5.5 – Tentar criar favorecidos ou pagadores sem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TA5.6 – Tentar criar favorecidos ou pagadores com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TA5.7 – Tentar criar favorecidos ou pagadores sem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Nome.</a:t>
                      </a:r>
                      <a:endParaRPr kumimoji="0" lang="pt-BR" altLang="pt-BR" sz="8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TA5.8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TA5.9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TA5.10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TA5.11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TA5.12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TA5.13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TA5.14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TA5.15 – Tentar criar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47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Pessoa, CPF/CNPJ,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RG, </a:t>
                      </a: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E-mail, Telefone, Endereço, Observações.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36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">
            <a:extLst>
              <a:ext uri="{FF2B5EF4-FFF2-40B4-BE49-F238E27FC236}">
                <a16:creationId xmlns:a16="http://schemas.microsoft.com/office/drawing/2014/main" id="{2BFCB24D-1254-4209-AEF2-9E90018F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18448"/>
              </p:ext>
            </p:extLst>
          </p:nvPr>
        </p:nvGraphicFramePr>
        <p:xfrm>
          <a:off x="167949" y="165817"/>
          <a:ext cx="11856102" cy="46912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5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09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US07 – NOTIFICAR ALERTAS PARA LEMBRAR UM LANÇAMENTO PENDENTE</a:t>
                      </a: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definir uma notificação de alerta de um lançamento para lembrar quando estiver próximo um lançamento pendente. 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2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notificação de alerta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notificação de alerta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78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RN7.3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RN7.4 – A notificação deve ser visualizada na área de notificações do produto de software.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2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TA7.1 – Tentar editar uma notificação sem determinar o tempo.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TA7.2 – Tentar editar uma notificação com um tempo determinado.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TA7.3 – Tentar criar uma notificação sem determinar o tempo.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TA7.4 – Tentar criar uma notificação com um tempo determinado.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1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Ativa/Desativa notificação, quantidade, frequência (minutos, horas, dias ou semanas).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1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3C026DB-E38E-4A2A-8F56-4DA01CD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54500"/>
              </p:ext>
            </p:extLst>
          </p:nvPr>
        </p:nvGraphicFramePr>
        <p:xfrm>
          <a:off x="155618" y="134958"/>
          <a:ext cx="11805723" cy="54756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05723">
                  <a:extLst>
                    <a:ext uri="{9D8B030D-6E8A-4147-A177-3AD203B41FA5}">
                      <a16:colId xmlns:a16="http://schemas.microsoft.com/office/drawing/2014/main" val="1898112026"/>
                    </a:ext>
                  </a:extLst>
                </a:gridCol>
              </a:tblGrid>
              <a:tr h="17407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US08 – VISUALIZAR LANÇAMENTOS</a:t>
                      </a: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838490526"/>
                  </a:ext>
                </a:extLst>
              </a:tr>
              <a:tr h="1728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visualizar os lançamentos usando diferentes filtros para ter várias visões dos lançamentos pendentes e já efetivados. 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851695005"/>
                  </a:ext>
                </a:extLst>
              </a:tr>
              <a:tr h="101972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já efetivados por período de tempo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tipo de lançamento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pendentes vencidos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próximos a vencer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conta financeira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categorias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162039666"/>
                  </a:ext>
                </a:extLst>
              </a:tr>
              <a:tr h="11089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RN8.1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RN8.2 – Os lançamentos podem ser ordenados na lista por nome ou data.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RN8.3 – Listar os lançamentos sem nenhum filtro informado.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38654939"/>
                  </a:ext>
                </a:extLst>
              </a:tr>
              <a:tr h="95934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TA8.1 – Tentar listar os lançamentos por período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TA8.2 – Tentar listar os lançamentos por tipo de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TA8.3 – Tentar listar os lançamentos por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TA8.4 – Tentar listar os lançamentos por vencidos.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TA8.5 – Tentar listar os lançamentos por próximos a vencer.</a:t>
                      </a:r>
                      <a:endParaRPr kumimoji="0" lang="pt-BR" altLang="pt-BR" sz="11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TA8.6 – Tentar listar os lançamentos por categoria.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617871744"/>
                  </a:ext>
                </a:extLst>
              </a:tr>
              <a:tr h="31401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somente os dados mais relevantes dos lançamentos. Para visualizar o detalhe do precisaria clicar encima do lançamento desejado.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435833958"/>
                  </a:ext>
                </a:extLst>
              </a:tr>
              <a:tr h="1728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326756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2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1359</Words>
  <Application>Microsoft Office PowerPoint</Application>
  <PresentationFormat>Widescreen</PresentationFormat>
  <Paragraphs>121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20</cp:revision>
  <dcterms:created xsi:type="dcterms:W3CDTF">2019-05-01T14:32:50Z</dcterms:created>
  <dcterms:modified xsi:type="dcterms:W3CDTF">2019-05-05T23:31:57Z</dcterms:modified>
</cp:coreProperties>
</file>