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2A10-14DC-4F2B-9278-619365E360F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B32F-CC72-424F-8320-30E733CB2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18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764964E-4601-46DC-9CB0-EA000FFF4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20948D8-5497-4369-8086-C46B61405F3B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1011E7C2-A691-4FCE-A660-F376E043AD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CC21DA5E-2E33-4A4C-8D0B-B73F3FDA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C1EBB41D-B80B-40DF-A545-61CD13A2D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B132E5-DAFE-46F0-A3B7-266050B45CE5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3BB3A-5C34-4AC0-8295-85AA94862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5F44F-62F9-49B2-9559-3ADDE81C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CE0968-8D1B-4F2E-B144-A8666706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32D5B-B21F-400E-9F63-0855B4CF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CEABF-A7D0-4E7C-8363-83AB95D8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9B52-31F2-483D-A8E4-2B4B068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8BB7A1-9D31-4796-BF82-28620BA65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B27FD-82BE-48B5-A830-57EF2488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71CF5-FCBF-4B26-AB75-A997BA93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3DCDF2-A11B-42A1-96DB-9305B9F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5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57F260-6E84-413C-97A7-CBA26CCFD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9364E7-9713-4A00-AE05-E3B9C8D84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EA66A-4C29-4A96-87D4-17AF11C0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4FEBF-7DD6-4BC3-8F27-760A96CD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CC6D16-6014-45F8-8C8C-785ED762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76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FEDFD-122F-44C7-80FF-6B712166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B063E-8795-4B84-869F-A03DAFFB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2090A1-55ED-4011-9937-9C3A4538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1F940-E513-4F63-8C49-41269A8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6B5C54-39C5-40A0-A705-19508842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00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0870A-F79C-4695-85C2-BCFC252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59730-0CB6-4255-9053-FE4213D1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DE767-192E-4B4B-836D-46A3FBF8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8C97D-F261-49B2-9521-EDD995BC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04F75-01FB-4F38-9094-6F962640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5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5C447-2D2C-47B9-83B6-A533C8C8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6B2F5-2EFC-4550-A1A4-174419D3E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742167-EE78-4FAE-90A7-E39F16B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C4DCF-C606-497E-95D3-0E61AB02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1E41E-34BC-48AE-8F59-B74F518A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1BA1A0-728F-44B3-9BB4-2F0630FE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2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568FA-61FB-4BA3-A1CD-13802EEA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50F042-6F42-4F85-8599-2D28FE8E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C7C68A-417C-4B7B-ACE8-A302B2A3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47B9AB-1F86-4E00-B33D-F1BF680EF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DEA6F4-7965-4CA3-83E4-8F605409D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71739D-144B-4B12-8EDA-76FD7BD8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A384E9-75A2-44A6-8D33-BCF66FEF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35D8F8-624A-44A7-AE37-43AEBC6C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0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9811-0113-49E3-90BD-9B4710D3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9881DB-B86B-4320-BCC7-76D38481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178602-0B99-4565-B3C4-CAAB7B46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F6ED8E-7A8B-44D0-BB94-B263DBC8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69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A1B14-63B6-4C79-87C0-7E7C25BC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8E0C3F-196B-4D2B-8252-534885B5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2DA16C-FC93-481B-B2F7-4F2ACE10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49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F04C0-CD66-4478-978E-D258DC93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5F664-FABE-4BE9-9CCE-9366DB02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FE1055-61E1-4044-865E-53650C5C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737DE-7DEB-4675-AD93-B271C0BC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D8F80-A568-4185-891F-1B3FC3C9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7CA5C4-B494-4846-B17B-AC076B9B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7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0357C-8B0F-4DBE-86F5-A5561AEC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28516C-EFBF-48C0-B719-4AA4053B2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7AF032-B017-4BB9-82E0-3CD23A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9005B1-78ED-4FBE-A637-8C64283C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F7AF6B-5A7D-40DE-9325-EDA42EF7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EBEEE3-5235-4BDC-8BFC-B9F003BA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1B81C4-CB73-40A5-AEE4-A2AF63FB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039BEC-C3A3-4D83-AD22-A942D579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A8E87-D3D7-4451-ADED-9518FADBD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D4BA-BEF0-43E5-87A4-7A12CD55FC0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B929E-507D-4B41-BC10-173B047EC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342D8-7A9E-47C8-984E-881B921FC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288A-E509-4320-8582-898A934BF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9084D51B-C07A-4132-80DF-AE9FDB136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62662"/>
              </p:ext>
            </p:extLst>
          </p:nvPr>
        </p:nvGraphicFramePr>
        <p:xfrm>
          <a:off x="143088" y="0"/>
          <a:ext cx="11905824" cy="58263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05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41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US06 – </a:t>
                      </a:r>
                      <a:r>
                        <a:rPr kumimoji="0" lang="es-PY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VISUALIZAR DASHBOARD INICIAL 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ENTREGA 3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31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92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visualizar um dashboard inicial que apresente os dados mais relevantes das contas financeiras para ter uma visão rápida e simples do estado financeiro das contas do usuário.</a:t>
                      </a:r>
                      <a:endParaRPr kumimoji="0" lang="pt-BR" altLang="pt-BR" sz="1100" b="1" i="1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9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06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Visualizar saldo das contas e saldo atual total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Visualizar lançamentos pendentes (próximos a vencer ou vencidos e que ainda não foram feitos os pagamentos correspondentes)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Visualizar uma agenda financeira (semanal ou mensal)</a:t>
                      </a:r>
                      <a:endParaRPr kumimoji="0" lang="pt-BR" altLang="pt-B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panose="020B0604020202020204" pitchFamily="34" charset="0"/>
                        <a:ea typeface="DejaVu Sans" charset="0"/>
                        <a:cs typeface="Arial" panose="020B0604020202020204" pitchFamily="34" charset="0"/>
                      </a:endParaRPr>
                    </a:p>
                  </a:txBody>
                  <a:tcPr marT="57819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18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RN61 – O dashboard deve ser visualizado ao acessar ao sistema.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RN62 – O saldo atual total é a soma dos saldos das contas financeiras do usuário.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RN63 – A agenda financeira deve ter formato de calendário e deve ser possível navegar para frente e para trás.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9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02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</a:t>
                      </a: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TA6.1 – visualizar saldo das contas e saldo total no dashboard inicial.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TA6.2 – visualizar lançamentos pendentes no dashboard inicial.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TA6.3 – visualizar agenda financeira mensal no dashboard inicial.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1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9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9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9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182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5</cp:revision>
  <dcterms:created xsi:type="dcterms:W3CDTF">2019-05-25T00:33:37Z</dcterms:created>
  <dcterms:modified xsi:type="dcterms:W3CDTF">2019-05-25T01:20:54Z</dcterms:modified>
</cp:coreProperties>
</file>