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2D57-90C2-4A28-9623-BEA10732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1AB1F-F13E-4AC8-AA1B-AFDA352DD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169A-3F9B-45CE-8A9E-1EC62750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976D-A348-4A36-B94F-A12ABACE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D6BA0-5E6F-4847-A609-A7E3B86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7B413-8868-4BA4-A5AB-57C51B1C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97D5D-6336-47DC-8113-6C095F0E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85E1-323B-4B51-BF85-D54EB025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E49FE-8434-43F6-8CB8-6B43C3BA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63EDF-A64C-42A8-B61F-C49DF28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3A52E-7725-4D52-BFB5-3D2DECF6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7623B-3DAE-40F8-952C-3BC0EE14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2C87-4583-4126-A503-6FC04CA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32245-0DF9-4160-A8E3-2666A32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F54B2-04AA-4A10-9334-37B0A1E9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BE42-D4C8-43F4-AB54-44A8A243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0BE8B-18F7-4957-BC07-3AB299F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C6F2-CA53-4093-9C12-8C3AA746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4E7FF-5B67-461F-8CD2-C791E45D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9AA2A-4D42-4034-AFE6-629DD0D5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2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28ACF-D9CF-4421-99B6-E4BFCC4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745B1-CD46-452D-8E0E-1D142967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DE702-3976-49BB-8CE1-74D02B42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5E41-EBED-426E-9056-B5598B9B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BE4A3-1BE9-4A22-B671-455B6B11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F90C8-CB33-440E-AC9A-050C118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A8A21-B17F-44B3-B102-97B05236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C4BA4-815C-4BC0-AF66-F2D2586E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082C2-78A9-42A3-821A-107DC9C6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224C4-EB6C-408E-9B31-6783E46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063E9-1371-4B66-B9EF-3BCCC5B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FD07-FD8C-4A1A-AA0D-7A1AF36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46696-D027-49A9-823B-59E15212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BC98F-196B-4C8A-BBC1-0F168832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4FF11-46C1-49D9-91F2-A47446CB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5A67C1-B66C-413A-8CCF-89773710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C41C4-63E9-4567-94E6-CF5C1845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DE79B-429A-4FFE-A535-CDC6C9C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4B283C-D07B-4A11-8EA2-24A1796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857C-1460-47BA-92CD-6B2E9BC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A8D4C5-192F-4266-ADFF-631AA37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28EA9B-1684-4C4D-83FC-F042D649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C64E7-93BE-4C8A-A501-02FDE224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9A8240-B58A-4FAC-8FB6-2494C379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A5ACFA-4501-49A3-9BC0-30B79E80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BAE43-B2A7-42A0-A166-0D193EF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9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BC9D-8091-4EF5-8EB2-2B8FCA9E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76533-EFE6-4047-BCA5-712F681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B450D-1194-41B1-8CBB-F82917C6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EEA3D-C635-4F09-8866-37D46FF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F5F1D7-819C-4D09-B0D0-9373943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32351-0E77-443C-9C49-E6770D2D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133F-A2C7-4A6A-97A5-0BC01BF7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0A39D-E78C-4AA6-8878-0921CCBC2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B8237-6780-4456-9B18-791D9414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21F75-3894-4FCF-93B4-CD0A3B6E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DCBA6-7003-4699-9CD3-FB346EAA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B0283F-01C7-491F-87B8-C26E4FE8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7009C5-24B1-4708-987E-7D75ECA6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934CD-FE93-4AB9-B56A-AF865094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848A3-660C-43CA-B608-1CD10B7E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BD4-5D07-471A-A7B0-3D0DBCA9DF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D338D-557D-410E-B39B-80D9A127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8AC48-A317-456E-9399-2C495C3E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8532FB55-EDE5-4F7A-8AF9-B10D3FC4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49528"/>
              </p:ext>
            </p:extLst>
          </p:nvPr>
        </p:nvGraphicFramePr>
        <p:xfrm>
          <a:off x="2135187" y="180922"/>
          <a:ext cx="7921625" cy="649615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US01 – CRIAR CONTAS</a:t>
                      </a:r>
                    </a:p>
                  </a:txBody>
                  <a:tcPr marT="59340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conta financeira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Eliminar conta                                                  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Exemplo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6B85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</a:t>
                      </a:r>
                      <a:r>
                        <a:rPr kumimoji="0" lang="en-US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Contas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RN01. O nome da conta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RN02. Os campos obrigatórios são tipo de conta e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RN04. Uma conta não pode ser excluída quando, apenas desativada.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TA1.1 – Tentar criar 2 contas com o mesmo nome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TA1.2 – Tentar criar 2 contas com nomes diferentes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TA1.3 – Tentar criar uma conta sem 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TA.1.4 – Tentar criar uma conta com nome.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TA.1.5 - Tentar excluir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TA.1.6 – Tentar suspender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descrição, saldo, tipo de conta, banco, nome, data de última atualização do saldo.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Imagen 1">
            <a:extLst>
              <a:ext uri="{FF2B5EF4-FFF2-40B4-BE49-F238E27FC236}">
                <a16:creationId xmlns:a16="http://schemas.microsoft.com/office/drawing/2014/main" id="{D59DFEF6-BE23-424E-8FA3-E92AFB0D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89" y="1536678"/>
            <a:ext cx="18002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E5377650-5216-48E0-96D9-774A9510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02671"/>
              </p:ext>
            </p:extLst>
          </p:nvPr>
        </p:nvGraphicFramePr>
        <p:xfrm>
          <a:off x="2135187" y="227359"/>
          <a:ext cx="7921625" cy="701720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29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US02 – CRIAR CATEGORIAS</a:t>
                      </a:r>
                    </a:p>
                  </a:txBody>
                  <a:tcPr marT="59318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categoria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organizar e agrupar lançamentos do mesmo tipo e dessa forma facilitar a busca de lançamentos específicos. 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subcategorias dentro de uma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Eliminar categorias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Listar categorias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RN21. O nome da categoria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RN22. O nome da subcategoria deve ser única dentro da categoria à qual pertence.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RN26. A subcategoria já vinculada a um lançamento não pode ser excluída.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8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TA2.1 – Tentar criar 2 categorias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TA2.2 – Tentar criar 2 categorias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TA2.5 – Tentar mudar a hierarquia de uma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TA2.6 – Tentar criar uma nova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TA2.7 – Tentar excluir categoria vinculada a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TA2.8 – Tentar excluir categoria não vinculada a nenhum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9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nome, nível na hierarquia (indicar se é categoria ou subcategoria).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1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1E324708-9EF7-44D3-BEFA-FF4C055C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0418"/>
              </p:ext>
            </p:extLst>
          </p:nvPr>
        </p:nvGraphicFramePr>
        <p:xfrm>
          <a:off x="2135187" y="98054"/>
          <a:ext cx="7921625" cy="735121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US03 – REGISTRAR LANÇAMENTOS</a:t>
                      </a:r>
                    </a:p>
                  </a:txBody>
                  <a:tcPr marT="59335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um lançamento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controle das transferências entre contas, bem como, das despesas e receitas. 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8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lançamento              - Cancelar lançamento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Editar lançamento             - Listar lançamentos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02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RN32. Todo lançamento de despesa ou receita deve estar associada a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RN33. Todo lançamento de despesa ou receita deve estar associada a uma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RN34. Todo lançamento de transferência deve estar associada a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RN35. 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2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TA3.1 – Tentar um lançamento sem escolher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TA3.2 – Tentar criar um lançamento escolhendo uma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TA3.3 – Tentar um lançamento de transferência sem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TA3.4 – Tentar criar um lançamento escolhendo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TA3.5 – Tentar um lançamento sem associar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TA3.6 – Tentar criar um lançamento associando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94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receitas ou despesas: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Categoria, Conta, tipo de lançamento, descrição, data de vencimento, valor, pago (S ou N), baixar automaticamente (S ou N), data de pagamento, valor pago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transferências: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Conta de origem, conta de destino, tipo de lançamento, descrição, data de vencimento, valor, pago (S ou N), baixar automaticamente (S ou N), data de pagamento, valor pago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78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711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Ever</cp:lastModifiedBy>
  <cp:revision>17</cp:revision>
  <dcterms:created xsi:type="dcterms:W3CDTF">2019-03-26T23:57:07Z</dcterms:created>
  <dcterms:modified xsi:type="dcterms:W3CDTF">2019-04-09T00:44:42Z</dcterms:modified>
</cp:coreProperties>
</file>