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3" r:id="rId3"/>
    <p:sldId id="416" r:id="rId4"/>
    <p:sldId id="417" r:id="rId5"/>
    <p:sldId id="414" r:id="rId6"/>
    <p:sldId id="415" r:id="rId7"/>
    <p:sldId id="418" r:id="rId8"/>
    <p:sldId id="42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6DC32-536A-4503-A536-D861215AA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86D9B0-B3FD-4EB9-9087-A565F292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65C65-03F7-4C41-AB13-BB333EEC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5A5DA5-4734-4AEF-8FA8-8885F73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BF290-20B2-48A6-8174-E688BF8B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0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2568D-73DE-4FB7-A28E-763D5B4E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51BAAD-DD70-4322-8715-46B1954F0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4DB969-5CF5-40AC-8765-817133FC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D4F2BC-D3C3-40F2-AA18-A9560DAB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3BB9B-5FBF-425B-92C4-2D021176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76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2D665-28D0-49D8-887D-33690A906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B561E9-E000-44CC-A198-A129BE35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112171-4D1C-417F-B83A-A296F3AC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B4220-F20D-40A7-87DB-54A3BE68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0D9BE-948C-4847-9402-71D704B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04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306DE-EBF0-4398-9C8C-145CFC02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B1356-3094-46D1-89BE-DF2AD3B7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32187-53E5-4526-8D81-77A5253A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54B0C6-8928-4CB8-A39A-844E562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A2403-B0DD-4378-94A5-C0769850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40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4A9C9-9060-4B69-B544-94DBC651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5947BE-AB6C-47B6-9E6A-9853F00F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197FBD-7A0A-4DAB-A64A-57732D32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90351-2462-4CC9-B895-300E4BC6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CF4DD-FE6A-470D-B9C7-A497FFF2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85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4C020-401E-4D31-AD8D-18BF6DFB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0174F-BE07-46E7-97B0-1CF05F7C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1E5C53-A093-41AE-9F90-603542C9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2038AC-2AEB-43EA-8D6E-C9ABCE46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195B1B-0AF6-4E47-93FE-7C569220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4EA18D-558A-4645-9509-0E0FA452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76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31CD8-16C8-4096-9C0B-35FF3B92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D45D5-C5AC-4099-8C2A-EEDDB72B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987CEC-E0C5-432E-A318-DDAD1E7C1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F47716-2BEC-47EE-A4FC-D8C78E1B8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FB5A00-423E-43DF-8C10-D796FC187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45CB91-7592-42FD-ABFD-EDF55680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03CC3E-39E1-4524-985D-E651975C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02CC19-F5D7-413C-B419-D1903151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BAD48-8A00-4728-A2E8-229D6F24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5FCE9A-9463-4911-BB14-779941A0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F3C74E-57F9-4736-86A0-286BA510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17B6BC-5079-4AB4-A5E2-D119ED80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66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5FB72F-B31E-4B95-A13F-7ECDDCDB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E18438-616D-4847-9DF8-878E78AD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8439A7-A607-40C4-8366-144A6905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67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01479-14BE-4085-AE09-7A981EB2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5E4FE-3AAE-4896-958D-70B9BDBF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D340E4-3614-4D32-A9CC-0C06B9C40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9BB06-E1C8-41D0-9B68-2F274B7B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F269A1-EF7C-434D-8086-7FD8EC8A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AFAE19-3455-4153-8B65-6916B6D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41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6FCB8-BD1A-4E98-B877-7BC497F1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1AC818-D52C-4A33-82DE-143CDACC3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BC91F9-630F-4FA3-AED3-E6DE8B1FF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8948FA-0D39-4457-B220-159484E5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01872-8542-4FA6-9994-E313D980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BFE07D-7004-43CA-B00F-E2AC1E5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0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38F1A0-FFF4-4D0D-B3BB-5CF00529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CD92BD-7195-4FAC-82F3-F1A4B029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3022D1-BBF6-45B8-AB5F-C5CDC4CC3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910CB-2CDD-49F8-9CA5-BA0397D4A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2C853-C066-4040-A509-578C52BA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69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E46E8F2-AF36-4619-A0CE-5F274472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75AF0-C758-458C-B4FA-FBC60DFCA9F2}" type="slidenum">
              <a:rPr lang="pt-BR" altLang="es-PY" smtClean="0"/>
              <a:pPr>
                <a:defRPr/>
              </a:pPr>
              <a:t>1</a:t>
            </a:fld>
            <a:endParaRPr lang="pt-BR" altLang="es-PY"/>
          </a:p>
        </p:txBody>
      </p:sp>
      <p:graphicFrame>
        <p:nvGraphicFramePr>
          <p:cNvPr id="10" name="Group 2">
            <a:extLst>
              <a:ext uri="{FF2B5EF4-FFF2-40B4-BE49-F238E27FC236}">
                <a16:creationId xmlns:a16="http://schemas.microsoft.com/office/drawing/2014/main" id="{67428AC9-E8FB-4872-B670-0E6508FD5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91708"/>
              </p:ext>
            </p:extLst>
          </p:nvPr>
        </p:nvGraphicFramePr>
        <p:xfrm>
          <a:off x="3396000" y="1989000"/>
          <a:ext cx="5400000" cy="293076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91939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08061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CT04.1 –Lançamento recorrente de despesa ou receita sem categoria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Escolher a opção “Criar Lançamento”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Deve aparecer uma tela solicitando as informações </a:t>
                      </a: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Informa os dados solicitados para o lançamento escolhendo o tipo de lançamento: “Despesa ou Receita”, sem preencher o campo “Categoria”,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Aparece uma tela com a seguinte mensagem: “Faltou informar a categoria.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325DD2D-66F4-46F6-94D3-7FC9FC77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27692-9ABE-40F4-A28D-EA70CABA1096}" type="slidenum">
              <a:rPr lang="pt-BR" altLang="es-PY" smtClean="0"/>
              <a:pPr>
                <a:defRPr/>
              </a:pPr>
              <a:t>2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C113EDAA-E5F3-408D-B9C4-4B5088358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62899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98236">
                  <a:extLst>
                    <a:ext uri="{9D8B030D-6E8A-4147-A177-3AD203B41FA5}">
                      <a16:colId xmlns:a16="http://schemas.microsoft.com/office/drawing/2014/main" val="3377278886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1746579590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CT04.2 – Lançamento recorrente de despesa ou receita com categoria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0597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45023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80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80" marB="27131" horzOverflow="overflow"/>
                </a:tc>
                <a:extLst>
                  <a:ext uri="{0D108BD9-81ED-4DB2-BD59-A6C34878D82A}">
                    <a16:rowId xmlns:a16="http://schemas.microsoft.com/office/drawing/2014/main" val="379221277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Escolher a opção “Criar Lançamento”.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Deve aparecer uma tela solicitando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7" marB="27131" horzOverflow="overflow"/>
                </a:tc>
                <a:extLst>
                  <a:ext uri="{0D108BD9-81ED-4DB2-BD59-A6C34878D82A}">
                    <a16:rowId xmlns:a16="http://schemas.microsoft.com/office/drawing/2014/main" val="2444590240"/>
                  </a:ext>
                </a:extLst>
              </a:tr>
              <a:tr h="101146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Informa os dados solicitados para o lançamento escolhendo o tipo de lançamento: “Despesa ou Receita”,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Aparece uma tela com a seguinte mensagem: “</a:t>
                      </a:r>
                      <a:r>
                        <a:rPr lang="pt-BR" sz="1100" dirty="0"/>
                        <a:t>Salvo com sucesso!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7" marB="27131" horzOverflow="overflow"/>
                </a:tc>
                <a:extLst>
                  <a:ext uri="{0D108BD9-81ED-4DB2-BD59-A6C34878D82A}">
                    <a16:rowId xmlns:a16="http://schemas.microsoft.com/office/drawing/2014/main" val="510273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B59A733-872E-4351-BBA1-67C84DB9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0D58D6-2600-4C80-9820-EC4FB6915E94}" type="slidenum">
              <a:rPr lang="pt-BR" altLang="es-PY" smtClean="0"/>
              <a:pPr>
                <a:defRPr/>
              </a:pPr>
              <a:t>3</a:t>
            </a:fld>
            <a:endParaRPr lang="pt-BR" altLang="es-PY"/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id="{D39FDA34-32BA-4037-9D0E-FE1A0EC19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09931"/>
              </p:ext>
            </p:extLst>
          </p:nvPr>
        </p:nvGraphicFramePr>
        <p:xfrm>
          <a:off x="3396000" y="1989000"/>
          <a:ext cx="5400000" cy="258245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98236">
                  <a:extLst>
                    <a:ext uri="{9D8B030D-6E8A-4147-A177-3AD203B41FA5}">
                      <a16:colId xmlns:a16="http://schemas.microsoft.com/office/drawing/2014/main" val="2625414501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1008106578"/>
                    </a:ext>
                  </a:extLst>
                </a:gridCol>
              </a:tblGrid>
              <a:tr h="366815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CT04.3 – Lançamento de transferência sem conta destino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04" marB="27128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86444"/>
                  </a:ext>
                </a:extLst>
              </a:tr>
              <a:tr h="544216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04" marB="27128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5350"/>
                  </a:ext>
                </a:extLst>
              </a:tr>
              <a:tr h="28458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77" marB="2712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77" marB="27128" horzOverflow="overflow"/>
                </a:tc>
                <a:extLst>
                  <a:ext uri="{0D108BD9-81ED-4DB2-BD59-A6C34878D82A}">
                    <a16:rowId xmlns:a16="http://schemas.microsoft.com/office/drawing/2014/main" val="428810419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Escolher a opção “Criar Lançamento”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63" marB="2712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Deve aparecer uma tela solicitando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63" marB="27128" horzOverflow="overflow"/>
                </a:tc>
                <a:extLst>
                  <a:ext uri="{0D108BD9-81ED-4DB2-BD59-A6C34878D82A}">
                    <a16:rowId xmlns:a16="http://schemas.microsoft.com/office/drawing/2014/main" val="829419122"/>
                  </a:ext>
                </a:extLst>
              </a:tr>
              <a:tr h="106163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Informa os dados solicitados para o lançamento escolhendo o tipo de lançamento: “Transferência”, sem preencher o campo “Conta Destino”,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63" marB="2712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Aparece uma tela com a seguinte mensagem: “Faltou informar a conta destino.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63" marB="27128" horzOverflow="overflow"/>
                </a:tc>
                <a:extLst>
                  <a:ext uri="{0D108BD9-81ED-4DB2-BD59-A6C34878D82A}">
                    <a16:rowId xmlns:a16="http://schemas.microsoft.com/office/drawing/2014/main" val="16222298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30678E2-A095-4A01-BD7C-0AAEEAD6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32BD8-2B58-4B69-A5CD-02D773E91065}" type="slidenum">
              <a:rPr lang="pt-BR" altLang="es-PY" smtClean="0"/>
              <a:pPr>
                <a:defRPr/>
              </a:pPr>
              <a:t>4</a:t>
            </a:fld>
            <a:endParaRPr lang="pt-BR" altLang="es-PY"/>
          </a:p>
        </p:txBody>
      </p:sp>
      <p:graphicFrame>
        <p:nvGraphicFramePr>
          <p:cNvPr id="5" name="Group 1">
            <a:extLst>
              <a:ext uri="{FF2B5EF4-FFF2-40B4-BE49-F238E27FC236}">
                <a16:creationId xmlns:a16="http://schemas.microsoft.com/office/drawing/2014/main" id="{BAC6F172-6BD8-423B-A7F8-67A615B6C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4079"/>
              </p:ext>
            </p:extLst>
          </p:nvPr>
        </p:nvGraphicFramePr>
        <p:xfrm>
          <a:off x="3396000" y="1989001"/>
          <a:ext cx="5400000" cy="287999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98236">
                  <a:extLst>
                    <a:ext uri="{9D8B030D-6E8A-4147-A177-3AD203B41FA5}">
                      <a16:colId xmlns:a16="http://schemas.microsoft.com/office/drawing/2014/main" val="2664670623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3565363733"/>
                    </a:ext>
                  </a:extLst>
                </a:gridCol>
              </a:tblGrid>
              <a:tr h="36681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CT04.4 –Lançamento de transferência com Conta destino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30366"/>
                  </a:ext>
                </a:extLst>
              </a:tr>
              <a:tr h="544216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87235"/>
                  </a:ext>
                </a:extLst>
              </a:tr>
              <a:tr h="28458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480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480" marB="27131" horzOverflow="overflow"/>
                </a:tc>
                <a:extLst>
                  <a:ext uri="{0D108BD9-81ED-4DB2-BD59-A6C34878D82A}">
                    <a16:rowId xmlns:a16="http://schemas.microsoft.com/office/drawing/2014/main" val="1963895555"/>
                  </a:ext>
                </a:extLst>
              </a:tr>
              <a:tr h="622752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Escolher a opção “Criar Lançamento”.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Deve aparecer uma tela solicitando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267" marB="27131" horzOverflow="overflow"/>
                </a:tc>
                <a:extLst>
                  <a:ext uri="{0D108BD9-81ED-4DB2-BD59-A6C34878D82A}">
                    <a16:rowId xmlns:a16="http://schemas.microsoft.com/office/drawing/2014/main" val="1621258605"/>
                  </a:ext>
                </a:extLst>
              </a:tr>
              <a:tr h="106163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Informa os dados solicitados para o lançamento escolhendo o tipo de lançamento: “Transferência”,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Aparece uma tela com a seguinte mensagem: “</a:t>
                      </a:r>
                      <a:r>
                        <a:rPr lang="pt-BR" sz="1100" dirty="0"/>
                        <a:t>Salvo com sucesso!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267" marB="27131" horzOverflow="overflow"/>
                </a:tc>
                <a:extLst>
                  <a:ext uri="{0D108BD9-81ED-4DB2-BD59-A6C34878D82A}">
                    <a16:rowId xmlns:a16="http://schemas.microsoft.com/office/drawing/2014/main" val="40881752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804561-7CF3-4EE1-BA60-4B8EA18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C5922-E27F-46B2-BA11-F85F67650AFF}" type="slidenum">
              <a:rPr lang="pt-BR" altLang="es-PY" smtClean="0"/>
              <a:pPr>
                <a:defRPr/>
              </a:pPr>
              <a:t>5</a:t>
            </a:fld>
            <a:endParaRPr lang="pt-BR" altLang="es-PY"/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id="{695202A0-2C32-4CAE-B258-A9B41BF57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96050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98235">
                  <a:extLst>
                    <a:ext uri="{9D8B030D-6E8A-4147-A177-3AD203B41FA5}">
                      <a16:colId xmlns:a16="http://schemas.microsoft.com/office/drawing/2014/main" val="1844690622"/>
                    </a:ext>
                  </a:extLst>
                </a:gridCol>
                <a:gridCol w="2701765">
                  <a:extLst>
                    <a:ext uri="{9D8B030D-6E8A-4147-A177-3AD203B41FA5}">
                      <a16:colId xmlns:a16="http://schemas.microsoft.com/office/drawing/2014/main" val="1152578060"/>
                    </a:ext>
                  </a:extLst>
                </a:gridCol>
              </a:tblGrid>
              <a:tr h="40720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CT04.5 – Lançamento de despesa ou receita sem conta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910" marB="27133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05980"/>
                  </a:ext>
                </a:extLst>
              </a:tr>
              <a:tr h="35143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910" marB="27133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3372"/>
                  </a:ext>
                </a:extLst>
              </a:tr>
              <a:tr h="31592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483" marB="27133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483" marB="27133" horzOverflow="overflow"/>
                </a:tc>
                <a:extLst>
                  <a:ext uri="{0D108BD9-81ED-4DB2-BD59-A6C34878D82A}">
                    <a16:rowId xmlns:a16="http://schemas.microsoft.com/office/drawing/2014/main" val="1935695165"/>
                  </a:ext>
                </a:extLst>
              </a:tr>
              <a:tr h="62689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Escolher a opção “Criar Lançamento”.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269" marB="27133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Deve aparecer uma tela solicitando as informações do lancamento.</a:t>
                      </a:r>
                      <a:endParaRPr kumimoji="0" lang="pt-BR" altLang="pt-B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269" marB="27133" horzOverflow="overflow"/>
                </a:tc>
                <a:extLst>
                  <a:ext uri="{0D108BD9-81ED-4DB2-BD59-A6C34878D82A}">
                    <a16:rowId xmlns:a16="http://schemas.microsoft.com/office/drawing/2014/main" val="1766774390"/>
                  </a:ext>
                </a:extLst>
              </a:tr>
              <a:tr h="117854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Informa os dados solicitados para o lançamento escolhendo o tipo de lançamento: “Despesa ou Receita”, sem preencher o campo “Conta”,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269" marB="27133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Aparece uma tela com a seguinte mensagem: “Faltou informar a conta.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269" marB="27133" horzOverflow="overflow"/>
                </a:tc>
                <a:extLst>
                  <a:ext uri="{0D108BD9-81ED-4DB2-BD59-A6C34878D82A}">
                    <a16:rowId xmlns:a16="http://schemas.microsoft.com/office/drawing/2014/main" val="21180886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C66296-8484-4F16-90FF-9DE426CD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DD665-41EC-42EF-885A-82F00A35D5EB}" type="slidenum">
              <a:rPr lang="pt-BR" altLang="es-PY" smtClean="0"/>
              <a:pPr>
                <a:defRPr/>
              </a:pPr>
              <a:t>6</a:t>
            </a:fld>
            <a:endParaRPr lang="pt-BR" altLang="es-PY"/>
          </a:p>
        </p:txBody>
      </p:sp>
      <p:graphicFrame>
        <p:nvGraphicFramePr>
          <p:cNvPr id="8" name="Group 2">
            <a:extLst>
              <a:ext uri="{FF2B5EF4-FFF2-40B4-BE49-F238E27FC236}">
                <a16:creationId xmlns:a16="http://schemas.microsoft.com/office/drawing/2014/main" id="{345999F3-55F5-4642-A3A6-ADE9E685A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58042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98236">
                  <a:extLst>
                    <a:ext uri="{9D8B030D-6E8A-4147-A177-3AD203B41FA5}">
                      <a16:colId xmlns:a16="http://schemas.microsoft.com/office/drawing/2014/main" val="1344668799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870242017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CT04.6 –Lançamento de despesa ou receita com Conta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9907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8351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480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480" marB="27131" horzOverflow="overflow"/>
                </a:tc>
                <a:extLst>
                  <a:ext uri="{0D108BD9-81ED-4DB2-BD59-A6C34878D82A}">
                    <a16:rowId xmlns:a16="http://schemas.microsoft.com/office/drawing/2014/main" val="2562053168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Escolher a opção “Criar Lançamento”.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Deve aparecer uma tela solicitando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67" marB="27131" horzOverflow="overflow"/>
                </a:tc>
                <a:extLst>
                  <a:ext uri="{0D108BD9-81ED-4DB2-BD59-A6C34878D82A}">
                    <a16:rowId xmlns:a16="http://schemas.microsoft.com/office/drawing/2014/main" val="1536690118"/>
                  </a:ext>
                </a:extLst>
              </a:tr>
              <a:tr h="101146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Informa os dados solicitados para o lançamento escolhendo o tipo de lançamento: “Despesa ou Receita”,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Aparece uma tela com a seguinte mensagem: “</a:t>
                      </a:r>
                      <a:r>
                        <a:rPr lang="pt-BR" sz="1100" dirty="0"/>
                        <a:t>Salvo com sucesso!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67" marB="27131" horzOverflow="overflow"/>
                </a:tc>
                <a:extLst>
                  <a:ext uri="{0D108BD9-81ED-4DB2-BD59-A6C34878D82A}">
                    <a16:rowId xmlns:a16="http://schemas.microsoft.com/office/drawing/2014/main" val="5033706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B0A1432-7BD4-4EA1-BD36-20C778B4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DE9A9-0073-4DCC-B9FC-645AC405B002}" type="slidenum">
              <a:rPr lang="pt-BR" altLang="es-PY" smtClean="0"/>
              <a:pPr>
                <a:defRPr/>
              </a:pPr>
              <a:t>7</a:t>
            </a:fld>
            <a:endParaRPr lang="pt-BR" altLang="es-PY"/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id="{5647B573-D115-4CC0-B094-C34970642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1139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98236">
                  <a:extLst>
                    <a:ext uri="{9D8B030D-6E8A-4147-A177-3AD203B41FA5}">
                      <a16:colId xmlns:a16="http://schemas.microsoft.com/office/drawing/2014/main" val="3941424313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2454079648"/>
                    </a:ext>
                  </a:extLst>
                </a:gridCol>
              </a:tblGrid>
              <a:tr h="35612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CT04.7 –Lançamento de transferência sem valor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911" marB="27134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98702"/>
                  </a:ext>
                </a:extLst>
              </a:tr>
              <a:tr h="528352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911" marB="27134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29778"/>
                  </a:ext>
                </a:extLst>
              </a:tr>
              <a:tr h="27628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484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484" marB="27134" horzOverflow="overflow"/>
                </a:tc>
                <a:extLst>
                  <a:ext uri="{0D108BD9-81ED-4DB2-BD59-A6C34878D82A}">
                    <a16:rowId xmlns:a16="http://schemas.microsoft.com/office/drawing/2014/main" val="2135453523"/>
                  </a:ext>
                </a:extLst>
              </a:tr>
              <a:tr h="60460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Escolher a opção “Criar Lançamento”.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70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Deve aparecer uma tela solicitando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70" marB="27134" horzOverflow="overflow"/>
                </a:tc>
                <a:extLst>
                  <a:ext uri="{0D108BD9-81ED-4DB2-BD59-A6C34878D82A}">
                    <a16:rowId xmlns:a16="http://schemas.microsoft.com/office/drawing/2014/main" val="377371802"/>
                  </a:ext>
                </a:extLst>
              </a:tr>
              <a:tr h="111464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Informa os dados solicitados para o lançamento escolhendo o tipo de lançamento: “Transferência”, sem preencher o campo “Valor”,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70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Aparece uma tela com a seguinte mensagem: “Faltou informar o valor da transferência”.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70" marB="27134" horzOverflow="overflow"/>
                </a:tc>
                <a:extLst>
                  <a:ext uri="{0D108BD9-81ED-4DB2-BD59-A6C34878D82A}">
                    <a16:rowId xmlns:a16="http://schemas.microsoft.com/office/drawing/2014/main" val="3564672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8EB14BC-F614-4F23-A718-D4E9568B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B4D21-135D-4AC3-BD69-3466541E0305}" type="slidenum">
              <a:rPr lang="pt-BR" altLang="es-PY" smtClean="0"/>
              <a:pPr>
                <a:defRPr/>
              </a:pPr>
              <a:t>8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17D8A2A9-A4E8-4594-AC60-9331E601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03118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01763">
                  <a:extLst>
                    <a:ext uri="{9D8B030D-6E8A-4147-A177-3AD203B41FA5}">
                      <a16:colId xmlns:a16="http://schemas.microsoft.com/office/drawing/2014/main" val="3097451672"/>
                    </a:ext>
                  </a:extLst>
                </a:gridCol>
                <a:gridCol w="2698237">
                  <a:extLst>
                    <a:ext uri="{9D8B030D-6E8A-4147-A177-3AD203B41FA5}">
                      <a16:colId xmlns:a16="http://schemas.microsoft.com/office/drawing/2014/main" val="1720486662"/>
                    </a:ext>
                  </a:extLst>
                </a:gridCol>
              </a:tblGrid>
              <a:tr h="43519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CT04.8 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– Editar Lançamento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2" marR="53402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98488"/>
                  </a:ext>
                </a:extLst>
              </a:tr>
              <a:tr h="48296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2" marR="53402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2911"/>
                  </a:ext>
                </a:extLst>
              </a:tr>
              <a:tr h="45575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2" marR="53402" marT="29480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2" marR="53402" marT="29480" marB="27131" horzOverflow="overflow"/>
                </a:tc>
                <a:extLst>
                  <a:ext uri="{0D108BD9-81ED-4DB2-BD59-A6C34878D82A}">
                    <a16:rowId xmlns:a16="http://schemas.microsoft.com/office/drawing/2014/main" val="280883471"/>
                  </a:ext>
                </a:extLst>
              </a:tr>
              <a:tr h="645982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Escolher a opção “Editar”.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2" marR="53402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Deve aparecer uma tela apresentando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2" marR="53402" marT="29267" marB="27131" horzOverflow="overflow"/>
                </a:tc>
                <a:extLst>
                  <a:ext uri="{0D108BD9-81ED-4DB2-BD59-A6C34878D82A}">
                    <a16:rowId xmlns:a16="http://schemas.microsoft.com/office/drawing/2014/main" val="1117188079"/>
                  </a:ext>
                </a:extLst>
              </a:tr>
              <a:tr h="86009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Informa os dados solicitados para o lançamento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2" marR="53402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Aparece uma tela com a seguinte mensagem: “Alterado com Sucesso”.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2" marR="53402" marT="29267" marB="27131" horzOverflow="overflow"/>
                </a:tc>
                <a:extLst>
                  <a:ext uri="{0D108BD9-81ED-4DB2-BD59-A6C34878D82A}">
                    <a16:rowId xmlns:a16="http://schemas.microsoft.com/office/drawing/2014/main" val="13731168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682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13</cp:revision>
  <dcterms:created xsi:type="dcterms:W3CDTF">2019-05-05T03:43:16Z</dcterms:created>
  <dcterms:modified xsi:type="dcterms:W3CDTF">2019-05-07T00:24:07Z</dcterms:modified>
</cp:coreProperties>
</file>