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4" r:id="rId2"/>
    <p:sldId id="455" r:id="rId3"/>
    <p:sldId id="456" r:id="rId4"/>
    <p:sldId id="457" r:id="rId5"/>
    <p:sldId id="4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6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60E5-CB60-42DA-A3BA-65FA29BFC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3542A-D0CF-4B6D-975D-FC797053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53202-C866-4C67-9B77-B9AA7E5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E794F-84FF-4487-9845-7FD707F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F3DA8-8C66-40E5-BB72-7EBF1E6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92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EE13-D38F-4FEB-97FA-B033AF02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599411-69C3-4F14-9593-70862EE8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10CC0-763D-453D-8B45-7CF3D40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6AC47-4003-440C-A9CC-B5FC7E40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EE045-A22C-479B-9C21-2A05D9A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5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2566C-A82C-436A-B782-82F4576C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F5020D-E048-446D-8E63-4B671E95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547FE-7E0C-49D2-B670-CD3F775F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C8AC9-2896-466C-AD04-3BA50426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6CAC8-3CBA-47F0-B002-6E01527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CDDE-B076-4CB2-9E1F-4E2F7AA2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E67D-B15D-41AD-881C-53B6CC11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265C3-459E-4521-8ECD-9B2519BE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B468B-D55F-4F24-9480-3C251096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BBD62-074D-45D2-A1BC-0B4E2E2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C3F7A-7297-4E14-9772-FEF3662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FA3CB-05CD-46B9-A31C-DD05370D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1F815-D0BB-4F48-A507-EACB1B71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9FE31-D267-42BD-A446-D0A518E7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3E816-6F65-4139-9C03-63B04029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D7E9-A45C-4242-B3D6-C44B6C9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A7BD0-3918-4355-8F7D-BF61A5EC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D28196-AC31-4B62-AADC-F7726F20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0A407-616B-4614-B1DF-920CB04E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BCA16-07F3-46AA-B0C0-90C1C45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6C292-0ED7-434A-A3D6-35F38189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1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7FB2-8920-49F4-B492-F6ADF08C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DA871-AD6B-4380-A6AA-1BE70E98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AD27D2-48F4-4C0A-9214-C96F6EFE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86A86-B561-42EC-B1F4-1821E44EC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141270-525A-4282-AED2-8671A11A9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9AED6-7B09-40B4-A4F6-84E37E5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4242F9-F38E-4E52-80F8-215D763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F81B72-ECE5-4EC0-8308-2701B299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0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9A43-F396-4B06-AE9C-C1D14E0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7F4D1B-5E83-47E9-B356-DEFA9C1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BCD4CF-7AA2-4714-A700-AE48D24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E3053A-CBCC-4EAD-8199-2AD71EF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871EE1-5BBC-4BE4-86A2-9903D66F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E56568-99E2-4BC6-A620-5DC9C100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20DA7B-8513-4CC1-A1EF-9B1A87F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3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C2CA7-F199-4B59-AD58-A9644711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D0D38-C15A-45A1-B2CD-4B76E6DE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902042-1A5F-4791-9F7D-7CB501A2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DE219-A8FB-48EE-8C5F-DCD03AB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3C112-F568-4985-9AFD-70FC84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30848-3BEB-4B6A-BB3E-264117D2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ED1B-E5FD-442D-80B7-64079195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451391-484F-48D6-930E-8B64312B8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743E7-5738-48D7-978A-E7CAA587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20B3-FA50-4FB5-9E06-6F5C7F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699D28-71F0-4CC6-AE88-93E5E6EE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A33D92-7B0D-4DDB-ADFB-E5CF37F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9080B-63EC-40E3-B7F2-89598540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A4700-F955-42E2-B94A-F8694265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3F2E9-5F20-4F03-96BB-79AC45D1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1423-AEA4-4090-9BA0-B1035684265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0046F-5B58-42D4-B535-9BF25B0E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72EEC-0645-4C7C-B453-916E3D80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0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933247-DCF9-4342-BC9E-19A94D7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F3A23-5FE3-428F-975B-9FEE62D8B898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82D7068-F8B3-454D-BD07-2F2C36749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8024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CT08.1 – Visualizar lançamentos por Período.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 lançamentos clicar em “Busca Avançada”.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para filtro.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a “Data Inicial” e “Data Final” e então finalizar o procedimento escolhendo “Buscar”.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lista de lançamentos dentro do período informado.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B201A3-8741-48E3-9EB7-1FC0F22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EF998-1E29-4A31-8E16-065D8716B476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4045F086-3305-47F5-A6F1-E3157FD8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6884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1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CT08.2 – Visualizar lançamentos por Tipo de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 lançamentos clicar em “Busca Avançada”.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apresentando os tipos de lançamentos.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o “Tipo de Lançamento” e então finalizar o procedimento escolhendo “Buscar”.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lista de lançamentos  de determinado tipo informado.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267B0C-B3C8-4295-B7EB-0B87BD8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0AFEF-8618-44BE-B929-2C1FE9C31A25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E78F7742-77D7-45CB-8C1F-4F03DA55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14899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CT08.3 – Visualizar lançamentos por Conta Financeira.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 lançamentos clicar em “Busca Avançada”.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apresentando as contas financeiras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a “Conta” e então finalizar o procedimento escolhendo “Buscar”.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lista de lançamentos  de determinado conta financeira informado.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903A9F2-6B8A-4F70-9D96-525B7FCA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AD373-976E-4E15-AF11-2BF66C51ABBC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ED94416D-51F0-4F87-BE46-942F1056D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3544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58141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CT08.4 – Visualizar lançamentos por Vencidos.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9" marB="27132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86214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9" marB="27132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45031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2" marB="2713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2" marB="27132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98612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o filtro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Pendentes de Vencidos 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8" marB="2713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lista de lançamentos  vencidos.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8" marB="27132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3EEDDF2-16C4-417F-8C4A-3C5C447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C59CA-6C65-4E57-8EDA-D09A8021C4E0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2696F20-B34B-4CA3-B7C1-EF29B92F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14689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58141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CT08.5 – Visualizar lançamentos por Próximos a vencer.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9" marB="27132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86214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9" marB="27132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45031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2" marB="2713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82" marB="27132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98612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o filtro “Próximos a vencer”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8" marB="2713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lista de lançamentos que estão perto do vencimento.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8" marB="27132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3</cp:revision>
  <dcterms:created xsi:type="dcterms:W3CDTF">2019-05-05T04:29:23Z</dcterms:created>
  <dcterms:modified xsi:type="dcterms:W3CDTF">2019-05-06T23:11:28Z</dcterms:modified>
</cp:coreProperties>
</file>