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1" r:id="rId2"/>
    <p:sldId id="452" r:id="rId3"/>
    <p:sldId id="449" r:id="rId4"/>
    <p:sldId id="45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>
        <p:scale>
          <a:sx n="100" d="100"/>
          <a:sy n="100" d="100"/>
        </p:scale>
        <p:origin x="-750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1A7DB-3EF3-41FB-8864-8FF8AC1E5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70747C-7B01-4ED9-B479-F1CFC4EAF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75DCF5-8851-47BE-BF07-76B63E6A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DA31-97F7-4E81-9F1C-21BD9511E004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35D0F9-B1D8-43AA-9472-398A4861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17DD3E-08C0-4F90-9EC4-AA70CA7C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784-2914-4A35-84B5-971F9D19E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74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20D72-372B-4F70-9351-A4C13BFC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305D48-48D3-4E3C-9619-3140DA42F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3AA80B-D16D-4050-9B31-9D50FEF3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DA31-97F7-4E81-9F1C-21BD9511E004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4E4CAB-DE73-4657-829C-761D127D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FB4754-AE7D-4A21-BE2D-82B4408B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784-2914-4A35-84B5-971F9D19E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70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4CA04F-2D7C-4A14-8DEA-4826FE44D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47631F-0C11-4AA9-921A-BC3B98A8D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4D543C-C8A9-4053-8FC2-FC7AFE83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DA31-97F7-4E81-9F1C-21BD9511E004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EC9D38-E2D7-4D58-95D0-F72ED0F8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D13B50-2CC3-46D5-874C-100B46FE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784-2914-4A35-84B5-971F9D19E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46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354C7-B6CB-43BB-A2C3-470BF731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051BD6-B0F3-498C-88BE-D873CD828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0FD871-5683-4DE9-8B09-68EFD321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DA31-97F7-4E81-9F1C-21BD9511E004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80CDC-2742-4F33-8AFF-84EFD06E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55E2E-37A7-4644-B318-8B8BE0A5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784-2914-4A35-84B5-971F9D19E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53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35E1A-1CF2-491F-BD13-DFEB3C87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8AFDA4-1862-419F-9888-CB84CBEC9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638B84-7DB2-4F5C-B770-B1DBBC00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DA31-97F7-4E81-9F1C-21BD9511E004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E55BFB-8FDF-4219-947C-1A676C1A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818731-0C4E-4FF1-A389-2811CFB5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784-2914-4A35-84B5-971F9D19E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23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9C792-9EAD-45B1-A0E7-0E5CDD87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E6C69D-65E1-439E-8E89-C2E732846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E716B1-FBD7-46D0-9976-F36746AD5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B47114-EFDC-4203-ACCA-49642897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DA31-97F7-4E81-9F1C-21BD9511E004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47F783-684C-41AB-8F4B-4BF728E9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C7A6A6-64B1-42BD-A116-E53710B7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784-2914-4A35-84B5-971F9D19E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42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D9E7C-F6B8-485A-95CB-BE316497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789141-110D-4F14-AF38-780351611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9094FE-FFB4-4BC7-9D41-64FA8EA28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CA9FE96-26F4-41BC-8CAC-A03AF731B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40E719-5881-483F-A54A-20D988DF2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5D89AB-E053-4956-96E6-BFFE5520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DA31-97F7-4E81-9F1C-21BD9511E004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50D13D5-3D1F-49DE-9F6D-AEB47A44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84073A6-BB7B-46E3-BD80-3E893A5D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784-2914-4A35-84B5-971F9D19E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25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03064-694B-46A3-BB36-4551B350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F7D6F41-7A49-4EEF-BB14-46A88F5D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DA31-97F7-4E81-9F1C-21BD9511E004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1A8AF3-3D32-46C4-97B7-23D646B2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F9A912-7FE5-462A-801F-2A196915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784-2914-4A35-84B5-971F9D19E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50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05EF6BE-39BC-408A-AD37-F956CEA7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DA31-97F7-4E81-9F1C-21BD9511E004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D2AA8F-4D0F-4D23-BCB4-88FF5D18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BD7161-0529-49B5-A419-315C9D63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784-2914-4A35-84B5-971F9D19E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88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AC74C-E3D6-4AA3-994D-D0E309C2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23A3AC-AFF4-468C-8932-48D5BD6CF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28EE85-3BA4-4AE9-B0AF-37BB42E20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91E53F-8293-4CEA-BC3F-2F8310D4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DA31-97F7-4E81-9F1C-21BD9511E004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A2FA24-40F9-4B95-B140-9990BD9A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534AFC-49EF-4473-A2BA-B1770D43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784-2914-4A35-84B5-971F9D19E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63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DDCCD-6326-45DE-85F5-BE79C5A3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34767F1-29D2-4A00-8886-E11B3393E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E1976B-75C4-48D4-B83C-DF0D1E16E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9A5F0C-9891-4810-8CAB-6B9246BF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DA31-97F7-4E81-9F1C-21BD9511E004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089B2F-2A15-449C-A3AF-E14BB2767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14492E-93A2-45D2-85C8-63DC95BF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784-2914-4A35-84B5-971F9D19E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98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1EE3E6-91B0-4112-82C0-E85BD892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7DF053-2841-4434-8C33-1C09EC284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A27115-C3DD-4845-9E0C-E5DBF114D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5DA31-97F7-4E81-9F1C-21BD9511E004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BDFD46-7C45-4C3A-B0C9-C2BCC7094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3110A7-EB0C-491B-9042-DD58470E1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DD784-2914-4A35-84B5-971F9D19E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99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4D52A81-C508-4B4E-B2A5-0E70C525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8CF44-1C6F-455D-B17D-3D9EF20C90D5}" type="slidenum">
              <a:rPr lang="pt-BR" altLang="es-PY" smtClean="0"/>
              <a:pPr>
                <a:defRPr/>
              </a:pPr>
              <a:t>1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F5F994F4-3D6C-41C5-B7A5-E5BFAA9F8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147340"/>
              </p:ext>
            </p:extLst>
          </p:nvPr>
        </p:nvGraphicFramePr>
        <p:xfrm>
          <a:off x="3396000" y="1989000"/>
          <a:ext cx="5400000" cy="2880001"/>
        </p:xfrm>
        <a:graphic>
          <a:graphicData uri="http://schemas.openxmlformats.org/drawingml/2006/table">
            <a:tbl>
              <a:tblPr/>
              <a:tblGrid>
                <a:gridCol w="2610155">
                  <a:extLst>
                    <a:ext uri="{9D8B030D-6E8A-4147-A177-3AD203B41FA5}">
                      <a16:colId xmlns:a16="http://schemas.microsoft.com/office/drawing/2014/main" val="2980957635"/>
                    </a:ext>
                  </a:extLst>
                </a:gridCol>
                <a:gridCol w="2789845">
                  <a:extLst>
                    <a:ext uri="{9D8B030D-6E8A-4147-A177-3AD203B41FA5}">
                      <a16:colId xmlns:a16="http://schemas.microsoft.com/office/drawing/2014/main" val="2234031304"/>
                    </a:ext>
                  </a:extLst>
                </a:gridCol>
              </a:tblGrid>
              <a:tr h="37722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CT07.1 – Editar Notificação sem tempo determinado.</a:t>
                      </a:r>
                    </a:p>
                  </a:txBody>
                  <a:tcPr marL="53410" marR="53410" marT="29903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018"/>
                  </a:ext>
                </a:extLst>
              </a:tr>
              <a:tr h="559358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10" marR="53410" marT="29903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057"/>
                  </a:ext>
                </a:extLst>
              </a:tr>
              <a:tr h="29216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10" marR="53410" marT="29476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10" marR="53410" marT="29476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742335"/>
                  </a:ext>
                </a:extLst>
              </a:tr>
              <a:tr h="63979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Dois(2) </a:t>
                      </a:r>
                      <a:r>
                        <a:rPr kumimoji="0" lang="pt-BR" altLang="pt-B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click’s</a:t>
                      </a: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 sobre o lançamento na lista.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apresentando as informações do lançamento.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361772"/>
                  </a:ext>
                </a:extLst>
              </a:tr>
              <a:tr h="101146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o valor , o tipo de lançamento recorrente, descrição, selecionar a categoria, selecionar a opção alerta e não informar  quanto tempo antes deve ser alertado  e finalizar o procedimento escolhendo “Salvar”.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“Faltou informar quantidade de ‘Tempo’. Informe o ‘Tempo’ ”.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9265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3E2FE84-843D-43DA-943A-529C9589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630A8E-69E4-449C-B090-2C9FFD7F2A3F}" type="slidenum">
              <a:rPr lang="pt-BR" altLang="es-PY" smtClean="0"/>
              <a:pPr>
                <a:defRPr/>
              </a:pPr>
              <a:t>2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C0C16EF5-C16B-45A7-A0C0-D152C4D0F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343915"/>
              </p:ext>
            </p:extLst>
          </p:nvPr>
        </p:nvGraphicFramePr>
        <p:xfrm>
          <a:off x="3396000" y="1989000"/>
          <a:ext cx="5400000" cy="2880001"/>
        </p:xfrm>
        <a:graphic>
          <a:graphicData uri="http://schemas.openxmlformats.org/drawingml/2006/table">
            <a:tbl>
              <a:tblPr/>
              <a:tblGrid>
                <a:gridCol w="2610155">
                  <a:extLst>
                    <a:ext uri="{9D8B030D-6E8A-4147-A177-3AD203B41FA5}">
                      <a16:colId xmlns:a16="http://schemas.microsoft.com/office/drawing/2014/main" val="2980957635"/>
                    </a:ext>
                  </a:extLst>
                </a:gridCol>
                <a:gridCol w="2789845">
                  <a:extLst>
                    <a:ext uri="{9D8B030D-6E8A-4147-A177-3AD203B41FA5}">
                      <a16:colId xmlns:a16="http://schemas.microsoft.com/office/drawing/2014/main" val="2234031304"/>
                    </a:ext>
                  </a:extLst>
                </a:gridCol>
              </a:tblGrid>
              <a:tr h="37722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CT07.2 – Editar Notificação com tempo determinado.</a:t>
                      </a:r>
                    </a:p>
                  </a:txBody>
                  <a:tcPr marL="53410" marR="53410" marT="29903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018"/>
                  </a:ext>
                </a:extLst>
              </a:tr>
              <a:tr h="559358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10" marR="53410" marT="29903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057"/>
                  </a:ext>
                </a:extLst>
              </a:tr>
              <a:tr h="29216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10" marR="53410" marT="29476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10" marR="53410" marT="29476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742335"/>
                  </a:ext>
                </a:extLst>
              </a:tr>
              <a:tr h="63979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Dois(2) </a:t>
                      </a:r>
                      <a:r>
                        <a:rPr kumimoji="0" lang="pt-BR" altLang="pt-B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click’s</a:t>
                      </a: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 sobre o lançamento na lista.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apresentando as informações do lançamento.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361772"/>
                  </a:ext>
                </a:extLst>
              </a:tr>
              <a:tr h="101146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o valor , o tipo de lançamento recorrente, descrição, selecionar a categoria, selecionar a opção alerta e informar  quanto tempo antes deve ser alertado  e finalizar o procedimento escolhendo “Salvar”.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“Lançamento atualizado com sucesso”.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9265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D2D816C-AA91-42B8-ADD6-2401B008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29DE4-ACF1-41B6-8416-EBE6F96C0E29}" type="slidenum">
              <a:rPr lang="pt-BR" altLang="es-PY" smtClean="0"/>
              <a:pPr>
                <a:defRPr/>
              </a:pPr>
              <a:t>3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B29D34CA-60BA-4F5A-8178-C31E368A1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79461"/>
              </p:ext>
            </p:extLst>
          </p:nvPr>
        </p:nvGraphicFramePr>
        <p:xfrm>
          <a:off x="3396000" y="1989000"/>
          <a:ext cx="5400000" cy="2880001"/>
        </p:xfrm>
        <a:graphic>
          <a:graphicData uri="http://schemas.openxmlformats.org/drawingml/2006/table">
            <a:tbl>
              <a:tblPr/>
              <a:tblGrid>
                <a:gridCol w="2610155">
                  <a:extLst>
                    <a:ext uri="{9D8B030D-6E8A-4147-A177-3AD203B41FA5}">
                      <a16:colId xmlns:a16="http://schemas.microsoft.com/office/drawing/2014/main" val="2980957635"/>
                    </a:ext>
                  </a:extLst>
                </a:gridCol>
                <a:gridCol w="2789845">
                  <a:extLst>
                    <a:ext uri="{9D8B030D-6E8A-4147-A177-3AD203B41FA5}">
                      <a16:colId xmlns:a16="http://schemas.microsoft.com/office/drawing/2014/main" val="2234031304"/>
                    </a:ext>
                  </a:extLst>
                </a:gridCol>
              </a:tblGrid>
              <a:tr h="37722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CT07.3 – Notificação sem tempo determinado.</a:t>
                      </a:r>
                    </a:p>
                  </a:txBody>
                  <a:tcPr marL="53410" marR="53410" marT="29903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018"/>
                  </a:ext>
                </a:extLst>
              </a:tr>
              <a:tr h="559358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10" marR="53410" marT="29903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057"/>
                  </a:ext>
                </a:extLst>
              </a:tr>
              <a:tr h="29216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10" marR="53410" marT="29476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10" marR="53410" marT="29476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742335"/>
                  </a:ext>
                </a:extLst>
              </a:tr>
              <a:tr h="63979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Escolher a opção “Adicionar Lançamento”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solicitando as informações do lancamento.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361772"/>
                  </a:ext>
                </a:extLst>
              </a:tr>
              <a:tr h="101146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o valor , o tipo de lançamento recorrente, descrição, selecionar a categoria, selecionar a opção alerta mas não informar  quanto tempo antes deve ser alertado  e finalizar o procedimento escolhendo “Salvar”.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“Faltou informar quantidade de ‘Tempo’. Informe o ‘Tempo’ ”.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9265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7E27F87-16A2-4259-AE01-4DF76180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9A0B6-BD22-4F21-81CB-590CB8738CA3}" type="slidenum">
              <a:rPr lang="pt-BR" altLang="es-PY" smtClean="0"/>
              <a:pPr>
                <a:defRPr/>
              </a:pPr>
              <a:t>4</a:t>
            </a:fld>
            <a:endParaRPr lang="pt-BR" altLang="es-PY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26884B1F-6B95-4727-99BF-5071BA437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30600"/>
              </p:ext>
            </p:extLst>
          </p:nvPr>
        </p:nvGraphicFramePr>
        <p:xfrm>
          <a:off x="3396000" y="1989000"/>
          <a:ext cx="5400000" cy="2880001"/>
        </p:xfrm>
        <a:graphic>
          <a:graphicData uri="http://schemas.openxmlformats.org/drawingml/2006/table">
            <a:tbl>
              <a:tblPr/>
              <a:tblGrid>
                <a:gridCol w="2610155">
                  <a:extLst>
                    <a:ext uri="{9D8B030D-6E8A-4147-A177-3AD203B41FA5}">
                      <a16:colId xmlns:a16="http://schemas.microsoft.com/office/drawing/2014/main" val="2980957635"/>
                    </a:ext>
                  </a:extLst>
                </a:gridCol>
                <a:gridCol w="2789845">
                  <a:extLst>
                    <a:ext uri="{9D8B030D-6E8A-4147-A177-3AD203B41FA5}">
                      <a16:colId xmlns:a16="http://schemas.microsoft.com/office/drawing/2014/main" val="2234031304"/>
                    </a:ext>
                  </a:extLst>
                </a:gridCol>
              </a:tblGrid>
              <a:tr h="377220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CT07.4 – Notificação com tempo determinado.</a:t>
                      </a:r>
                    </a:p>
                  </a:txBody>
                  <a:tcPr marL="53410" marR="53410" marT="29903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B5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018"/>
                  </a:ext>
                </a:extLst>
              </a:tr>
              <a:tr h="559358">
                <a:tc gridSpan="2"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Pré-condição: O usuário deve estar autenticado no sistema.</a:t>
                      </a:r>
                    </a:p>
                  </a:txBody>
                  <a:tcPr marL="53410" marR="53410" marT="29903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0057"/>
                  </a:ext>
                </a:extLst>
              </a:tr>
              <a:tr h="292160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Procedimentos</a:t>
                      </a:r>
                    </a:p>
                  </a:txBody>
                  <a:tcPr marL="53410" marR="53410" marT="29476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2469A6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Resultado Esperado</a:t>
                      </a:r>
                    </a:p>
                  </a:txBody>
                  <a:tcPr marL="53410" marR="53410" marT="29476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742335"/>
                  </a:ext>
                </a:extLst>
              </a:tr>
              <a:tr h="639795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1. Escolher a opção “Adicionar Lançamento”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Deve aparecer uma tela solicitando as informações do lancamento.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361772"/>
                  </a:ext>
                </a:extLst>
              </a:tr>
              <a:tr h="1011468"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2. Informar o valor , o tipo de lançamento recorrente, descrição, selecionar a categoria, selecionar a opção alerta e informar  quanto tempo antes deve ser alertado  e finalizar o procedimento escolhendo “Salvar”.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6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1088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4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92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3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75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77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7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44926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Aparece uma tela com a seguinte mensagem: “Lançamento registrado com sucesso”.</a:t>
                      </a:r>
                    </a:p>
                  </a:txBody>
                  <a:tcPr marL="53410" marR="53410" marT="29262" marB="27126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9265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396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Junior</dc:creator>
  <cp:lastModifiedBy>Paulo Junior</cp:lastModifiedBy>
  <cp:revision>2</cp:revision>
  <dcterms:created xsi:type="dcterms:W3CDTF">2019-05-05T04:17:38Z</dcterms:created>
  <dcterms:modified xsi:type="dcterms:W3CDTF">2019-05-05T04:27:51Z</dcterms:modified>
</cp:coreProperties>
</file>