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4" r:id="rId2"/>
    <p:sldId id="455" r:id="rId3"/>
    <p:sldId id="456" r:id="rId4"/>
    <p:sldId id="457" r:id="rId5"/>
    <p:sldId id="467" r:id="rId6"/>
    <p:sldId id="4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08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60E5-CB60-42DA-A3BA-65FA29BFC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3542A-D0CF-4B6D-975D-FC7970531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53202-C866-4C67-9B77-B9AA7E5C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E794F-84FF-4487-9845-7FD707F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F3DA8-8C66-40E5-BB72-7EBF1E6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92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EE13-D38F-4FEB-97FA-B033AF02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599411-69C3-4F14-9593-70862EE8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10CC0-763D-453D-8B45-7CF3D40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6AC47-4003-440C-A9CC-B5FC7E40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EE045-A22C-479B-9C21-2A05D9A2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15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2566C-A82C-436A-B782-82F4576CC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F5020D-E048-446D-8E63-4B671E95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547FE-7E0C-49D2-B670-CD3F775F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C8AC9-2896-466C-AD04-3BA50426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6CAC8-3CBA-47F0-B002-6E01527A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CCDDE-B076-4CB2-9E1F-4E2F7AA2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4E67D-B15D-41AD-881C-53B6CC11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265C3-459E-4521-8ECD-9B2519BE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B468B-D55F-4F24-9480-3C251096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BBD62-074D-45D2-A1BC-0B4E2E22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C3F7A-7297-4E14-9772-FEF3662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0FA3CB-05CD-46B9-A31C-DD05370D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1F815-D0BB-4F48-A507-EACB1B71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9FE31-D267-42BD-A446-D0A518E7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3E816-6F65-4139-9C03-63B04029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2D7E9-A45C-4242-B3D6-C44B6C97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A7BD0-3918-4355-8F7D-BF61A5EC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D28196-AC31-4B62-AADC-F7726F20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00A407-616B-4614-B1DF-920CB04E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2BCA16-07F3-46AA-B0C0-90C1C45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36C292-0ED7-434A-A3D6-35F38189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91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7FB2-8920-49F4-B492-F6ADF08C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DA871-AD6B-4380-A6AA-1BE70E98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AD27D2-48F4-4C0A-9214-C96F6EFE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D86A86-B561-42EC-B1F4-1821E44EC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141270-525A-4282-AED2-8671A11A9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9AED6-7B09-40B4-A4F6-84E37E51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4242F9-F38E-4E52-80F8-215D7636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F81B72-ECE5-4EC0-8308-2701B299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10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9A43-F396-4B06-AE9C-C1D14E07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7F4D1B-5E83-47E9-B356-DEFA9C1E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BCD4CF-7AA2-4714-A700-AE48D24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E3053A-CBCC-4EAD-8199-2AD71EF3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8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871EE1-5BBC-4BE4-86A2-9903D66F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E56568-99E2-4BC6-A620-5DC9C100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20DA7B-8513-4CC1-A1EF-9B1A87F8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3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C2CA7-F199-4B59-AD58-A9644711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D0D38-C15A-45A1-B2CD-4B76E6DE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902042-1A5F-4791-9F7D-7CB501A23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1DE219-A8FB-48EE-8C5F-DCD03AB6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3C112-F568-4985-9AFD-70FC84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130848-3BEB-4B6A-BB3E-264117D2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ED1B-E5FD-442D-80B7-64079195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451391-484F-48D6-930E-8B64312B8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C743E7-5738-48D7-978A-E7CAA587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D20B3-FA50-4FB5-9E06-6F5C7F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699D28-71F0-4CC6-AE88-93E5E6EE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A33D92-7B0D-4DDB-ADFB-E5CF37F7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5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19080B-63EC-40E3-B7F2-89598540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1A4700-F955-42E2-B94A-F8694265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3F2E9-5F20-4F03-96BB-79AC45D1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1423-AEA4-4090-9BA0-B10356842659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E0046F-5B58-42D4-B535-9BF25B0E9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72EEC-0645-4C7C-B453-916E3D80C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76D2-F51A-4406-9D49-B8057BCAE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10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9933247-DCF9-4342-BC9E-19A94D7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F3A23-5FE3-428F-975B-9FEE62D8B898}" type="slidenum">
              <a:rPr lang="pt-BR" altLang="es-PY" smtClean="0"/>
              <a:pPr>
                <a:defRPr/>
              </a:pPr>
              <a:t>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082D7068-F8B3-454D-BD07-2F2C36749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5452"/>
              </p:ext>
            </p:extLst>
          </p:nvPr>
        </p:nvGraphicFramePr>
        <p:xfrm>
          <a:off x="3468670" y="2048451"/>
          <a:ext cx="5254660" cy="2761099"/>
        </p:xfrm>
        <a:graphic>
          <a:graphicData uri="http://schemas.openxmlformats.org/drawingml/2006/table">
            <a:tbl>
              <a:tblPr/>
              <a:tblGrid>
                <a:gridCol w="2539903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14757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61646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CT08.1 – Visualizar lançamentos por Período.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36265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8009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133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o filtro “Período”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período.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9697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período e finalizar o procedimento escolhendo “Buscar”.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lista de lançamentos dentro do período informado.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B201A3-8741-48E3-9EB7-1FC0F221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EF998-1E29-4A31-8E16-065D8716B476}" type="slidenum">
              <a:rPr lang="pt-BR" altLang="es-PY" smtClean="0"/>
              <a:pPr>
                <a:defRPr/>
              </a:pPr>
              <a:t>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4045F086-3305-47F5-A6F1-E3157FD8C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88304"/>
              </p:ext>
            </p:extLst>
          </p:nvPr>
        </p:nvGraphicFramePr>
        <p:xfrm>
          <a:off x="3468670" y="2048451"/>
          <a:ext cx="5254660" cy="2761099"/>
        </p:xfrm>
        <a:graphic>
          <a:graphicData uri="http://schemas.openxmlformats.org/drawingml/2006/table">
            <a:tbl>
              <a:tblPr/>
              <a:tblGrid>
                <a:gridCol w="2539903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14757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61646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CT08.2 – Visualizar lançamentos por Tipo de Lançamento.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36265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8009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133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o filtro “Tipo de Lançamento”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os tipos de lançamentos.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9697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Selecionar o Tipo de Lançamento e finalizar o procedimento escolhendo “Buscar”.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lista de lançamentos  de determinado tipo informado.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267B0C-B3C8-4295-B7EB-0B87BD80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0AFEF-8618-44BE-B929-2C1FE9C31A25}" type="slidenum">
              <a:rPr lang="pt-BR" altLang="es-PY" smtClean="0"/>
              <a:pPr>
                <a:defRPr/>
              </a:pPr>
              <a:t>3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E78F7742-77D7-45CB-8C1F-4F03DA55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11275"/>
              </p:ext>
            </p:extLst>
          </p:nvPr>
        </p:nvGraphicFramePr>
        <p:xfrm>
          <a:off x="3468670" y="2048451"/>
          <a:ext cx="5254660" cy="2761099"/>
        </p:xfrm>
        <a:graphic>
          <a:graphicData uri="http://schemas.openxmlformats.org/drawingml/2006/table">
            <a:tbl>
              <a:tblPr/>
              <a:tblGrid>
                <a:gridCol w="2539903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14757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61646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CT08.3 – Visualizar lançamentos por Conta Financeira.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36265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8009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133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o filtro “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Conta Financeira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contas financeiras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9697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Selecionar a conta financeira e finalizar o procedimento escolhendo “Buscar”.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lista de lançamentos  de determinado conta financeira informado.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903A9F2-6B8A-4F70-9D96-525B7FCA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AD373-976E-4E15-AF11-2BF66C51ABBC}" type="slidenum">
              <a:rPr lang="pt-BR" altLang="es-PY" smtClean="0"/>
              <a:pPr>
                <a:defRPr/>
              </a:pPr>
              <a:t>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ED94416D-51F0-4F87-BE46-942F1056D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9097"/>
              </p:ext>
            </p:extLst>
          </p:nvPr>
        </p:nvGraphicFramePr>
        <p:xfrm>
          <a:off x="3468670" y="2533127"/>
          <a:ext cx="5254660" cy="1791747"/>
        </p:xfrm>
        <a:graphic>
          <a:graphicData uri="http://schemas.openxmlformats.org/drawingml/2006/table">
            <a:tbl>
              <a:tblPr/>
              <a:tblGrid>
                <a:gridCol w="2539903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14757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6171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CT08.4 – Visualizar lançamentos por Vencidos.</a:t>
                      </a:r>
                    </a:p>
                  </a:txBody>
                  <a:tcPr marL="53410" marR="53410" marT="29909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36372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9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8015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82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82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1350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o filtro “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Vencidos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 marL="53410" marR="53410" marT="29268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lista de lançamentos  vencidos.</a:t>
                      </a:r>
                    </a:p>
                  </a:txBody>
                  <a:tcPr marL="53410" marR="53410" marT="29268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3EEDDF2-16C4-417F-8C4A-3C5C447A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C59CA-6C65-4E57-8EDA-D09A8021C4E0}" type="slidenum">
              <a:rPr lang="pt-BR" altLang="es-PY" smtClean="0"/>
              <a:pPr>
                <a:defRPr/>
              </a:pPr>
              <a:t>5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62696F20-B34B-4CA3-B7C1-EF29B92FD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60880"/>
              </p:ext>
            </p:extLst>
          </p:nvPr>
        </p:nvGraphicFramePr>
        <p:xfrm>
          <a:off x="3468670" y="2533127"/>
          <a:ext cx="5254660" cy="1791747"/>
        </p:xfrm>
        <a:graphic>
          <a:graphicData uri="http://schemas.openxmlformats.org/drawingml/2006/table">
            <a:tbl>
              <a:tblPr/>
              <a:tblGrid>
                <a:gridCol w="2539903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14757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6171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CT08.5 – Visualizar lançamentos por Próximos a vencer.</a:t>
                      </a:r>
                    </a:p>
                  </a:txBody>
                  <a:tcPr marL="53410" marR="53410" marT="29909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36372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9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8015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82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82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1350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o filtro “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Próximos a vencer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 marL="53410" marR="53410" marT="29268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lista de lançamentos que estão perto do vencimento.</a:t>
                      </a:r>
                    </a:p>
                  </a:txBody>
                  <a:tcPr marL="53410" marR="53410" marT="29268" marB="2713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7F891BD-F926-4AFA-AB21-34C41EE5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1321F-F7EE-45D9-887C-0C109050445C}" type="slidenum">
              <a:rPr lang="pt-BR" altLang="es-PY" smtClean="0"/>
              <a:pPr>
                <a:defRPr/>
              </a:pPr>
              <a:t>6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DD46D975-DD1B-4BB2-AA45-7B7A2321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41714"/>
              </p:ext>
            </p:extLst>
          </p:nvPr>
        </p:nvGraphicFramePr>
        <p:xfrm>
          <a:off x="3468670" y="2226495"/>
          <a:ext cx="5254660" cy="2405011"/>
        </p:xfrm>
        <a:graphic>
          <a:graphicData uri="http://schemas.openxmlformats.org/drawingml/2006/table">
            <a:tbl>
              <a:tblPr/>
              <a:tblGrid>
                <a:gridCol w="2539903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14757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61682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CT08.6 – Visualizar lançamentos por Categoria.</a:t>
                      </a:r>
                    </a:p>
                  </a:txBody>
                  <a:tcPr marL="53410" marR="53410" marT="29906" marB="27129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3631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6" marB="27129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8012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79" marB="27129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79" marB="27129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1344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o filtro “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Categoria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 marL="53410" marR="53410" marT="29265" marB="27129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categorias.</a:t>
                      </a:r>
                    </a:p>
                  </a:txBody>
                  <a:tcPr marL="53410" marR="53410" marT="29265" marB="27129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61344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Selecionar a categoria e finalizar o procedimento escolhendo “Buscar”.</a:t>
                      </a:r>
                    </a:p>
                  </a:txBody>
                  <a:tcPr marL="53410" marR="53410" marT="29265" marB="27129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lista de lançamentos  de determinado categoria informado.</a:t>
                      </a:r>
                    </a:p>
                  </a:txBody>
                  <a:tcPr marL="53410" marR="53410" marT="29265" marB="27129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3814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1</cp:revision>
  <dcterms:created xsi:type="dcterms:W3CDTF">2019-05-05T04:29:23Z</dcterms:created>
  <dcterms:modified xsi:type="dcterms:W3CDTF">2019-05-05T04:33:03Z</dcterms:modified>
</cp:coreProperties>
</file>