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07" r:id="rId2"/>
    <p:sldId id="408" r:id="rId3"/>
    <p:sldId id="412" r:id="rId4"/>
    <p:sldId id="413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8" d="100"/>
          <a:sy n="78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9F43D-7447-447E-A29C-D6932C4AEFE9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56253-F58A-4AB0-98D6-2F6AA2FD08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1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9BDB8BD-AEB1-480A-AE86-72CA8871D2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28B137C1-BDCB-4FB3-B6CA-6FFBAD3925E5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kumimoji="0" lang="en-US" altLang="pt-BR" b="1">
              <a:solidFill>
                <a:srgbClr val="000000"/>
              </a:solidFill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6AA88356-D7F1-4F13-B295-3D1D0C20F6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F7E91824-CEBA-468A-BDD3-C32922F97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id="{0A4E8F90-FA3D-44AA-B094-03440364C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D8C4BE7-AFB4-457C-8046-8E9A693A831C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594FA8D-4523-45CD-AEAF-052F7AFDF6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F6B9563C-7FF8-414A-8D68-F71A7AC7062C}" type="slidenum">
              <a:rPr kumimoji="0" lang="en-US" altLang="pt-BR" b="1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kumimoji="0" lang="en-US" altLang="pt-BR" b="1">
              <a:solidFill>
                <a:srgbClr val="000000"/>
              </a:solidFill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AD991FBA-C878-438E-A430-5BD9C6DA2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Text Box 2">
            <a:extLst>
              <a:ext uri="{FF2B5EF4-FFF2-40B4-BE49-F238E27FC236}">
                <a16:creationId xmlns:a16="http://schemas.microsoft.com/office/drawing/2014/main" id="{88C33381-0553-4F1D-A285-5A9059915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kumimoji="0" lang="pt-BR" altLang="pt-BR" sz="2400">
              <a:latin typeface="Tahoma" panose="020B0604030504040204" pitchFamily="34" charset="0"/>
            </a:endParaRPr>
          </a:p>
        </p:txBody>
      </p:sp>
      <p:sp>
        <p:nvSpPr>
          <p:cNvPr id="29701" name="Text Box 3">
            <a:extLst>
              <a:ext uri="{FF2B5EF4-FFF2-40B4-BE49-F238E27FC236}">
                <a16:creationId xmlns:a16="http://schemas.microsoft.com/office/drawing/2014/main" id="{DC90B35F-C51E-45B2-B406-573F1C247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10B93B-ED0A-412A-BB5E-A8FE70FF67D2}" type="slidenum">
              <a:rPr kumimoji="0" lang="pt-BR" altLang="pt-BR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kumimoji="0" lang="pt-BR" altLang="pt-BR">
              <a:solidFill>
                <a:srgbClr val="000000"/>
              </a:solidFill>
              <a:latin typeface="Arial" panose="020B0604020202020204" pitchFamily="34" charset="0"/>
              <a:ea typeface="DejaVu Sans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1A353-85AA-4BEC-8020-216BD8FD8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9F35A4-9CA2-4E3D-A7F1-82CF5CE9B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E0F2F0-57AE-434C-88C2-9A0857C7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A825D2-B579-4207-BA88-ECDF394B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ECD1F5-89EF-4520-8415-5EAA6E33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3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34E83-74FB-499B-B555-3008D68A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F35A0A-834E-4E53-8ED0-C17A33220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85DC56-1432-4E34-97D8-20B1F397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CE7140-DAEB-4698-86CE-AB39A072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33FA75-2FE7-43FA-B119-C2D76C50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88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423A47-2AB6-4EDE-8CF4-EC5B465CE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8AD336-5022-49ED-BB93-820061CBD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7794A4-51D0-4EE7-B197-58917F4B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E79CD-2951-4103-872D-23917D39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410007-0315-4278-BFEF-C4F5B9BE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52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E1D33-448A-42E8-9855-52B6CDA8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C7611F-6CD4-49B7-B32C-B9E5F456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950CB2-48D0-4515-A08B-678C3CB5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173F7-3317-46C1-B113-0D4BE470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8C9DBA-7C9C-40CC-9427-0A1AC1FE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92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ABAF4-936E-484B-B59A-4EA81970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E60B97-FBD7-4060-8882-0DAAFC035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38B66E-2711-46D8-A5B5-6F65E198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CE277-3929-428E-BA87-86419A3D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9B095-E17F-42EE-9E71-627F52F6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3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19031-65FE-4F33-911E-3CB083D1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7756E-6882-49AA-A004-3A311D24C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47D5DB-F478-4748-8AD6-51F9361EC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2FBB50-5927-49A4-8E1C-7643A451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6526C9-496A-4076-B36A-C376A705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B94B95-5C3D-4992-9F9C-0CB91A62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92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0898E-CC2E-4FBC-A328-44E8DCF4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BF859-B84F-4CE1-B959-49BDDD92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68146D-6918-4D52-BBDB-4CC14D411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DF9AA7-2595-4DCB-8170-BB79F5BC1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E173BA-AD91-44CA-A7DA-DEE34146D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435DD8-4E48-4E78-ADDB-D0F3B39F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EBC57D-2645-40BE-B4FE-60F1AB10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1C282E-94BF-4912-A910-E6279AEF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88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91165-051B-4998-BBCE-07A34F63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6D7E74-051B-4B3C-928C-B0104B3A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C213F4-E47F-4B37-88A6-879681C1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DA7A96-D9C9-425D-94E6-E2BF2086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30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698306-C544-4CD5-99C8-4EA6AFB5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7A8E96-C17C-41E6-B7A0-BA609DCB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E878FC-0A93-4433-9A3F-78E744FC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53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C761D-7A55-4494-8812-32D578E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5AD365-C953-4D2A-839A-7BF3BCD8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39E88A-C141-451A-B664-45342794D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832DAF-F8D5-4170-9BD7-0C9EFEEC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7453D2-5F9A-4699-8521-66841C24A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F793A1-E090-477D-B677-571E1B26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57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93308-C6CE-4398-BD25-97A55DA9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271A90-2659-4254-A651-529C86735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DAC7CB-D5DD-49DC-82A2-7CBFBE561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DAF3FB-C8B8-45B8-A695-F64052F5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1924-F185-4213-BC46-97937F4C6F7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3EA0ED-3E2A-4217-B444-3B4DA531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637927-CB3B-4CF6-9006-66312818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41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6D8BC4-518B-4764-A0A8-C2A11E8F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CBCBCA-3F38-42B1-9CCF-0A80CC94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88E075-DBDC-484A-9C51-F9248641D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91924-F185-4213-BC46-97937F4C6F71}" type="datetimeFigureOut">
              <a:rPr lang="pt-BR" smtClean="0"/>
              <a:t>03/05/2019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2925E3-E4A6-45D2-BF77-64A876A3F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D2AD54-2413-46D3-A3EE-006ED0D3D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F4B72-6B5A-4051-93A1-D5C7068BB9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05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03638416-0624-49D5-B80E-20A6A4253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79999"/>
              </p:ext>
            </p:extLst>
          </p:nvPr>
        </p:nvGraphicFramePr>
        <p:xfrm>
          <a:off x="158482" y="200024"/>
          <a:ext cx="11778145" cy="645795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77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93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US04 – REGISTRAR RECORRENTES</a:t>
                      </a:r>
                      <a:endParaRPr kumimoji="0" lang="pt-BR" alt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9329" marB="4572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06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usuário desejo criar uma despesa ou receita recorrente para gerar parcelas repetitivas a cada certa frequência.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**Recorrente quer dizer que um lançamento se repete cada tanto tempo. </a:t>
                      </a:r>
                      <a:endParaRPr kumimoji="0" lang="pt-BR" altLang="pt-BR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29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Definir lançamento recorrente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70000"/>
                        <a:buFont typeface="Arial" charset="0"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Atualizar lançamento recorrente</a:t>
                      </a:r>
                      <a:endParaRPr kumimoji="0" lang="pt-BR" altLang="pt-B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921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RN41. Cada lançamento recorrente pode ser do tipo “Parcelamento (mensal)” ou “Avançado”.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RN42. Os campos obrigatórios do tipo parcelamento (mensal) são: inicio número de parcela e total de parcelas.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RN43. Os campos obrigatório do tipo Avançado são: Repetir a cada (como mostra na imagem abaixo), iniciar na parcela número, Número de ocorrências, Valor Total.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RN44. </a:t>
                      </a:r>
                      <a:endParaRPr kumimoji="0" lang="pt-BR" altLang="pt-B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958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kumimoji="0" lang="pt-BR" altLang="pt-BR" sz="80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7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Periodicidade, Data de inicio, Data fim, iniciar na parcela,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Quantidade de Ocorrência, 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Total......</a:t>
                      </a:r>
                      <a:endParaRPr kumimoji="0" lang="pt-BR" alt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12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Estimativa: ...horas                                           Tempo de Elaboração:  ...horas</a:t>
                      </a:r>
                      <a:endParaRPr kumimoji="0" lang="pt-BR" altLang="pt-BR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17" marB="4572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>
            <a:extLst>
              <a:ext uri="{FF2B5EF4-FFF2-40B4-BE49-F238E27FC236}">
                <a16:creationId xmlns:a16="http://schemas.microsoft.com/office/drawing/2014/main" id="{6D38E8FD-7E14-44A9-918A-A25619D48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81709"/>
              </p:ext>
            </p:extLst>
          </p:nvPr>
        </p:nvGraphicFramePr>
        <p:xfrm>
          <a:off x="117072" y="114300"/>
          <a:ext cx="11899220" cy="890671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89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45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US05 – REGISTRAR FAVORECIDOS </a:t>
                      </a:r>
                      <a:r>
                        <a:rPr kumimoji="0" lang="es-PY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PAGADORES</a:t>
                      </a:r>
                      <a:endParaRPr kumimoji="0" lang="pt-BR" altLang="pt-BR" sz="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9335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usuário desejo registrar os dados de um favorecido ou pagador para ter disponível esta informação na hora de gerar uma despesa ou receita no meu controle financeiro. 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4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TAREFAS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Criar favorecido ou pagador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Editar favorecido ou pagador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Excluir favorecido ou pagador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Listar favorecido ou pagador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58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 – O nome do favorecido ou pagador deve ser único.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RN5.2 – Os tipos de pessoas podem ser Pessoa Física ou Pessoa Jurídica.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RN5.3 -  Quando a pessoa for do tipo Pessoa Física devem ser informados o número de RG e de CPF.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RN5.4 -  Quando a pessoa for do tipo Pessoa Jurídica deve ser informado o número de CNPJ.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RN5.5 -  Quando a pessoa for do tipo Pessoa Jurídica existe a opção de indicar o nome da pessoa física quem é o contato com o qual estou tratando nessa empresa.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RN5.6 -  todo favorecido ou pagador deve possuir CPF/CNPJ.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RN5.7 -  todo favorecido ou pagador deve possuir Nome 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RN5.8 -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E-mail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RN5.9 -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Telefone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RN5.10 -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Bairro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RN5.11 -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Rua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RN5.12 -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RN5.13 -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Cidade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RN5.14 -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RN5.15 -  todo favorecido ou pagador deve possuir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</a:t>
                      </a:r>
                      <a:r>
                        <a:rPr kumimoji="0" 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7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 – Tentar criar dois favorecidos ou pagadores com o mesmo nome.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TA5.2 – Tentar criar dois favorecidos ou pagadores com nomes diferentes.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TA5.3 – Tentar criar dois favorecidos ou pagadores com o mesmo nome.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TA5.4 – Tentar criar dois favorecidos ou pagadores com nomes diferentes.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TA5.5 – Tentar criar pessoa do tipo jurídica sem indicar o nome da pessoa física como contato.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TA5.6 – Tentar criar pessoa do tipo jurídica indicando nome da pessoa física como contato.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TA5.7 – Tentar criar dois favorecidos ou pagadores sem 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CPF/CNPJ.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TA5.8 – Tentar criar dois favorecidos ou pagadores sem </a:t>
                      </a: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Nome.</a:t>
                      </a:r>
                      <a:endParaRPr kumimoji="0" lang="pt-BR" altLang="pt-BR" sz="800" u="none" strike="noStrike" cap="none" normalizeH="0" baseline="0" dirty="0">
                        <a:ln>
                          <a:noFill/>
                        </a:ln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TA5.9 – Tentar criar dois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E-mail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TA5.10 – Tentar criar dois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Telefone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TA5.11 – Tentar criar dois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Bairro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TA5.12 – Tentar criar dois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Rua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TA5.13 – Tentar criar dois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Numero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TA5.14 – Tentar criar dois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Cidade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TA5.15 – Tentar criar dois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TA5.16 – Tentar criar dois favorecidos ou pagadores sem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CEP</a:t>
                      </a:r>
                      <a:r>
                        <a:rPr kumimoji="0" lang="pt-BR" altLang="pt-BR" sz="8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95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Pessoa, CPF/CNPJ,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RG, </a:t>
                      </a:r>
                      <a:r>
                        <a:rPr lang="pt-BR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Nome, </a:t>
                      </a:r>
                      <a:r>
                        <a:rPr lang="pt-BR" sz="8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E-mail, Telefone, Endereço, Observações.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09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Estimativa: ...horas                                           Tempo de Elaboração:  ...horas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">
            <a:extLst>
              <a:ext uri="{FF2B5EF4-FFF2-40B4-BE49-F238E27FC236}">
                <a16:creationId xmlns:a16="http://schemas.microsoft.com/office/drawing/2014/main" id="{2BFCB24D-1254-4209-AEF2-9E90018FF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938778"/>
              </p:ext>
            </p:extLst>
          </p:nvPr>
        </p:nvGraphicFramePr>
        <p:xfrm>
          <a:off x="129952" y="114300"/>
          <a:ext cx="11856102" cy="638202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856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45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US07 – NOTIFICAR ALERTAS PARA LEMBRAR UM LANÇAMENTO PENDENTE</a:t>
                      </a:r>
                      <a:endParaRPr kumimoji="0" lang="pt-BR" altLang="pt-BR" sz="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9335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usuário desejo definir uma notificação de alerta de um lançamento para lembrar quando estiver próximo um lançamento pendente. 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4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TAREFAS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Criar notificação de alerta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Editar notificação de alerta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58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RN71 – A criação de uma notificação de alerta está associada a um lançamento específico.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RN72 – Para editar uma notificação de alerta, precisa editar primeiro o lançamento ao qual estará associada a notificação de alerta.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RN72 – A notificação pode ser configurada para alertar N minutos, horas, dias ou semanas antes da data e hora do lançamento em questão.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RN73 – A notificação deve ser visualizada na área de notificações do produto de software.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RN74 - ...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7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95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Ativa/Desativa notificação, quantidade, frequência (minutos, horas, dias ou semanas).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09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Estimativa: ...horas                                           Tempo de Elaboração:  ...horas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71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3C026DB-E38E-4A2A-8F56-4DA01CD9B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40347"/>
              </p:ext>
            </p:extLst>
          </p:nvPr>
        </p:nvGraphicFramePr>
        <p:xfrm>
          <a:off x="155618" y="134958"/>
          <a:ext cx="11805723" cy="639353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805723">
                  <a:extLst>
                    <a:ext uri="{9D8B030D-6E8A-4147-A177-3AD203B41FA5}">
                      <a16:colId xmlns:a16="http://schemas.microsoft.com/office/drawing/2014/main" val="1898112026"/>
                    </a:ext>
                  </a:extLst>
                </a:gridCol>
              </a:tblGrid>
              <a:tr h="36045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US08 – VISUALIZAR LANÇAMENTOS</a:t>
                      </a:r>
                      <a:endParaRPr kumimoji="0" lang="pt-BR" altLang="pt-BR" sz="8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9335" marB="45726" anchor="ctr" horzOverflow="overflow"/>
                </a:tc>
                <a:extLst>
                  <a:ext uri="{0D108BD9-81ED-4DB2-BD59-A6C34878D82A}">
                    <a16:rowId xmlns:a16="http://schemas.microsoft.com/office/drawing/2014/main" val="1838490526"/>
                  </a:ext>
                </a:extLst>
              </a:tr>
              <a:tr h="35212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 usuário desejo visualizar os lançamentos usando diferentes filtros para ter várias visões dos lançamentos pendentes e já efetivados. 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851695005"/>
                  </a:ext>
                </a:extLst>
              </a:tr>
              <a:tr h="109724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TAREFAS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Filtrar lançamentos já efetivados por período de tempo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Filtrar lançamentos por tipo de lançamento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Filtrar lançamentos pendentes vencidos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Filtrar lançamentos próximos a vencer</a:t>
                      </a:r>
                    </a:p>
                    <a:p>
                      <a:pPr marL="171450" marR="0" lvl="0" indent="-17145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Filtrar lançamentos por conta financeira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2162039666"/>
                  </a:ext>
                </a:extLst>
              </a:tr>
              <a:tr h="329558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REGRAS DE NEGÓCIO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RN81 – Os possíveis filtros de lançamentos devem ser no mínimo: por período de tempo, por tipo de lançamento, por conta, vencidos, próximos a vencer, e,  já efetivados.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RN82 - ...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38654939"/>
                  </a:ext>
                </a:extLst>
              </a:tr>
              <a:tr h="505571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ACEITAÇÃO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pt-BR" altLang="pt-BR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2617871744"/>
                  </a:ext>
                </a:extLst>
              </a:tr>
              <a:tr h="52595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REQUISITOS DE DADOS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Visualizar somente os dados mais relevantes dos lançamentos. Para visualizar o detalhe do precisaria clicar encima do lançamento desejado.</a:t>
                      </a: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2435833958"/>
                  </a:ext>
                </a:extLst>
              </a:tr>
              <a:tr h="24509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itchFamily="34" charset="0"/>
                          <a:ea typeface="DejaVu Sans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8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Estimativa: ...horas                                           Tempo de Elaboração:  ...horas</a:t>
                      </a:r>
                      <a:endParaRPr kumimoji="0" lang="pt-BR" altLang="pt-BR" sz="80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57823" marB="45726" anchor="ctr" horzOverflow="overflow"/>
                </a:tc>
                <a:extLst>
                  <a:ext uri="{0D108BD9-81ED-4DB2-BD59-A6C34878D82A}">
                    <a16:rowId xmlns:a16="http://schemas.microsoft.com/office/drawing/2014/main" val="326756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020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938</Words>
  <Application>Microsoft Office PowerPoint</Application>
  <PresentationFormat>Widescreen</PresentationFormat>
  <Paragraphs>92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Junior</dc:creator>
  <cp:lastModifiedBy>Paulo Junior</cp:lastModifiedBy>
  <cp:revision>13</cp:revision>
  <dcterms:created xsi:type="dcterms:W3CDTF">2019-05-01T14:32:50Z</dcterms:created>
  <dcterms:modified xsi:type="dcterms:W3CDTF">2019-05-03T17:40:53Z</dcterms:modified>
</cp:coreProperties>
</file>