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4" r:id="rId2"/>
    <p:sldId id="256" r:id="rId3"/>
    <p:sldId id="265" r:id="rId4"/>
    <p:sldId id="258" r:id="rId5"/>
    <p:sldId id="257" r:id="rId6"/>
    <p:sldId id="260" r:id="rId7"/>
    <p:sldId id="266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1F"/>
    <a:srgbClr val="195D2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EA520-037D-4CDA-A218-B9DAECD6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FFF9C6-1873-40C1-9B01-1793A52CE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A5405A-0380-4E9C-9814-96E7824F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4457A-6D14-4CF8-A299-B26DE11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7ABF4-1D9A-4EDF-A939-418BDEAE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45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8D7DE-9E4C-4ABD-A74C-8A435471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657C1B-6D01-4818-A224-ECB9C67D1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66B02-3F61-4931-A3A3-5CFE3E65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D16C1-951A-47BF-97B2-96CF6291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FEB86-E099-4CA8-95ED-7C23F794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3A09F8-0F78-494B-84AF-8669D692E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F12062-2F7C-44D5-BBEA-2AF6B3ADB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74D84-2D10-47A4-9BB3-DE5F98CF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BC09D-0B69-453A-A1BB-56F2E5A4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F154A-23C1-4D58-BF5F-F75DCE6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88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52CC3-5C81-4B59-886D-8D1612E7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6D964-A535-425C-BBAC-53186EE3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9BB21C-A99D-43DC-B206-5088D125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7513A-7B8A-43FC-89E3-A87E184E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6C33D-3E92-4E2F-BC58-2FACAFC8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23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77EEB-F514-4333-88A2-82B5176C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3DE2B3-C020-4195-91D7-709FEE8FF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CE4E7B-D54B-4302-8E8E-A9E3E90B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02BBD-8209-4EFF-AD76-A3F28019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6745B-63DE-4994-93A3-8324F775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67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DBD25-4E81-4DEC-AE74-9B957997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EF60C-4440-453A-87EB-1098B956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6DDF12-27A4-462E-BC55-D0C6FB71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BEDE7B-F033-4C6B-A0A0-BDFD26B5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0E8DE8-DF0F-43C3-BC7F-0794643E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3767DF-95D1-452F-B276-778222E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1CFE-33F7-4FB9-B761-3E2D5092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9ECC73-8DA6-4A34-96AE-AB05D48B4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0490BA-9D3A-4A88-B61D-74083287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FD98C4B-C275-4407-B356-9CB775444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0C2764-B1A7-41EF-892A-660EA8D9A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486936-408F-49B8-9A03-3E6A5DAC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E93D16-1E62-4DD1-81E3-8E83D4E9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B47ED9-7E4F-4261-B437-FFFDF3E1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8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2A241-9F41-44F3-9B84-CA30F9C7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F77201-556E-4698-A649-88CCE9E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EECBC0-5797-4AAB-9365-2C569D72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3B8AAC-B3D1-466A-A28C-0249BA23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88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9FA62F-4CE1-4909-96DB-C88BDB02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DCBE1A-3751-4446-9EB9-B09D0997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5220CA-0D53-4EAA-8A10-FCA11B0B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1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DCF69-F329-4986-868B-D2095DBE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DA269F-F07A-4029-9D22-68E2A4EC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AD154E-1501-45D4-A827-6DF85E9AB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6F38A-0A81-4104-9665-6E459C85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73CB83-CBF4-4FED-A26E-30115CB6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334D3D-5C2A-46E2-9E86-AE6D0E42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5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EA86-07F2-4EDF-B0C2-AF71A214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5C492F-F3BB-4E1D-AF53-39E384F9C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C73BCC-2513-4238-980C-5484A2F06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1A13BF-C15B-484B-8ACE-E9DDE4E2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75C9A-407B-4506-98AB-4446AFF1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0CDFF-8459-4CAA-8C22-A471DCE6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5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F6CA7D-3A0E-4856-B429-4E34AD04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0E8B6F-71D7-4133-BF7B-E6AF2DF3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94339-054B-45FD-B060-7C7498E92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2F7E8-5F0E-4474-A94F-99E312DC6870}" type="datetimeFigureOut">
              <a:rPr lang="pt-BR" smtClean="0"/>
              <a:t>21/07/2021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F7F093-35C4-45B2-826D-C5314E35B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717D1-BE77-430E-99A6-03EB5707E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62AD-E8DA-4841-8A01-BC2FB338DA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7A29B-B884-4D3C-977D-EC2D7D98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 </a:t>
            </a:r>
            <a:r>
              <a:rPr lang="pt-BR" dirty="0" err="1"/>
              <a:t>page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4292F-DC2D-43C9-88E2-65D04B32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54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0335B-8306-44DD-98B1-39E903DD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arte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D9AD73-D5D8-4242-8139-ADB39025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09787"/>
            <a:ext cx="4953210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9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0512849-CFED-48BA-A001-EC6050FFD5EF}"/>
              </a:ext>
            </a:extLst>
          </p:cNvPr>
          <p:cNvSpPr/>
          <p:nvPr/>
        </p:nvSpPr>
        <p:spPr>
          <a:xfrm>
            <a:off x="733425" y="1223963"/>
            <a:ext cx="11249025" cy="814387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4F7AFB7-5F98-4D34-B39A-5C37746D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425" y="1477170"/>
            <a:ext cx="11182349" cy="1655762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-Conta     -Modalidades    -Trilha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Coins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   -Quem nós somos?    -Nosso diferencial    Log in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4B19EC9-94F9-4794-9C4F-7094470351F9}"/>
              </a:ext>
            </a:extLst>
          </p:cNvPr>
          <p:cNvSpPr/>
          <p:nvPr/>
        </p:nvSpPr>
        <p:spPr>
          <a:xfrm>
            <a:off x="2243138" y="2038350"/>
            <a:ext cx="1638300" cy="178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494E8E-1477-4D73-9BAA-F6881314D49F}"/>
              </a:ext>
            </a:extLst>
          </p:cNvPr>
          <p:cNvSpPr txBox="1"/>
          <p:nvPr/>
        </p:nvSpPr>
        <p:spPr>
          <a:xfrm>
            <a:off x="2243138" y="2058481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800000"/>
                </a:solidFill>
              </a:rPr>
              <a:t>-</a:t>
            </a:r>
            <a:r>
              <a:rPr lang="pt-BR" dirty="0" err="1">
                <a:solidFill>
                  <a:srgbClr val="800000"/>
                </a:solidFill>
              </a:rPr>
              <a:t>Lotofácil</a:t>
            </a:r>
            <a:endParaRPr lang="pt-BR" dirty="0">
              <a:solidFill>
                <a:srgbClr val="800000"/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Lotomania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ítulo 11">
            <a:extLst>
              <a:ext uri="{FF2B5EF4-FFF2-40B4-BE49-F238E27FC236}">
                <a16:creationId xmlns:a16="http://schemas.microsoft.com/office/drawing/2014/main" id="{EA18169E-56DD-4DA3-AD61-C8E014E58741}"/>
              </a:ext>
            </a:extLst>
          </p:cNvPr>
          <p:cNvSpPr txBox="1">
            <a:spLocks/>
          </p:cNvSpPr>
          <p:nvPr/>
        </p:nvSpPr>
        <p:spPr>
          <a:xfrm>
            <a:off x="-1469210" y="5257005"/>
            <a:ext cx="97875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Trilha da sorte - </a:t>
            </a:r>
            <a:r>
              <a:rPr lang="pt-BR" sz="3600" dirty="0" err="1"/>
              <a:t>Lotofácil</a:t>
            </a:r>
            <a:endParaRPr lang="pt-BR" sz="36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A91D87E-4B1C-48C4-BFE9-C3754FDA1D9F}"/>
              </a:ext>
            </a:extLst>
          </p:cNvPr>
          <p:cNvSpPr/>
          <p:nvPr/>
        </p:nvSpPr>
        <p:spPr>
          <a:xfrm>
            <a:off x="885825" y="2038350"/>
            <a:ext cx="1033463" cy="178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A45101-5F26-4993-979E-D1523E59DD2B}"/>
              </a:ext>
            </a:extLst>
          </p:cNvPr>
          <p:cNvSpPr txBox="1"/>
          <p:nvPr/>
        </p:nvSpPr>
        <p:spPr>
          <a:xfrm>
            <a:off x="885825" y="2058481"/>
            <a:ext cx="103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-Perfil</a:t>
            </a:r>
          </a:p>
          <a:p>
            <a:r>
              <a:rPr lang="pt-BR" dirty="0"/>
              <a:t>-Meus jogos</a:t>
            </a:r>
          </a:p>
          <a:p>
            <a:r>
              <a:rPr lang="pt-BR" dirty="0"/>
              <a:t>-sair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24FEFFB-1E95-46DC-B0CC-FC75BA5E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0" y="17499"/>
            <a:ext cx="2028212" cy="1360296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B369A85F-94CE-4D46-950E-3794BC1682C9}"/>
              </a:ext>
            </a:extLst>
          </p:cNvPr>
          <p:cNvSpPr/>
          <p:nvPr/>
        </p:nvSpPr>
        <p:spPr>
          <a:xfrm>
            <a:off x="1085850" y="4105275"/>
            <a:ext cx="10829924" cy="1528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A7090F-8115-4F5C-8A04-B8BD8646DC2B}"/>
              </a:ext>
            </a:extLst>
          </p:cNvPr>
          <p:cNvSpPr txBox="1"/>
          <p:nvPr/>
        </p:nvSpPr>
        <p:spPr>
          <a:xfrm>
            <a:off x="1176336" y="4231153"/>
            <a:ext cx="1073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</a:t>
            </a:r>
            <a:r>
              <a:rPr lang="pt-BR" dirty="0" err="1"/>
              <a:t>Obs</a:t>
            </a:r>
            <a:r>
              <a:rPr lang="pt-BR" dirty="0"/>
              <a:t>: Quando o usuário clicar para gastar crédito, mas não estiver logado, aparecerá uma mensagem para se conectar ou criar uma conta. (um link atrelado para criar a conta – </a:t>
            </a:r>
            <a:r>
              <a:rPr lang="pt-BR" dirty="0" err="1"/>
              <a:t>Tag</a:t>
            </a:r>
            <a:r>
              <a:rPr lang="pt-BR" dirty="0"/>
              <a:t> A)</a:t>
            </a:r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5A487AEB-2E1B-46D0-84C0-1F82397D4207}"/>
              </a:ext>
            </a:extLst>
          </p:cNvPr>
          <p:cNvSpPr txBox="1">
            <a:spLocks/>
          </p:cNvSpPr>
          <p:nvPr/>
        </p:nvSpPr>
        <p:spPr>
          <a:xfrm>
            <a:off x="5138736" y="5611200"/>
            <a:ext cx="7334391" cy="9701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Trilha da sorte - </a:t>
            </a:r>
            <a:r>
              <a:rPr lang="pt-BR" sz="3600" dirty="0" err="1"/>
              <a:t>Lotomania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5817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13D2F-EE92-40BD-AB00-76CC2C15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trilhadasorte</a:t>
            </a:r>
            <a:r>
              <a:rPr lang="pt-BR" dirty="0"/>
              <a:t>/</a:t>
            </a:r>
            <a:r>
              <a:rPr lang="pt-BR" dirty="0" err="1"/>
              <a:t>lotofácil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F4437-F15A-43F4-BB49-149BD70A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8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78023-CB5C-4BA6-A125-F0C5C140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47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Selecione os números desejados ou nos deixe fazer isso por você ;) </a:t>
            </a:r>
          </a:p>
        </p:txBody>
      </p:sp>
      <p:sp>
        <p:nvSpPr>
          <p:cNvPr id="4" name="Título 11">
            <a:extLst>
              <a:ext uri="{FF2B5EF4-FFF2-40B4-BE49-F238E27FC236}">
                <a16:creationId xmlns:a16="http://schemas.microsoft.com/office/drawing/2014/main" id="{5D9B0987-B305-460C-94CB-9E30CB77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t-BR" dirty="0" err="1"/>
              <a:t>Lotofácil</a:t>
            </a:r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269F114-4F3E-41B9-B225-65CF27DD27A4}"/>
              </a:ext>
            </a:extLst>
          </p:cNvPr>
          <p:cNvSpPr/>
          <p:nvPr/>
        </p:nvSpPr>
        <p:spPr>
          <a:xfrm>
            <a:off x="2124075" y="3186112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EC62835-A0CD-4D45-A2A2-366DE1E29C0E}"/>
              </a:ext>
            </a:extLst>
          </p:cNvPr>
          <p:cNvSpPr/>
          <p:nvPr/>
        </p:nvSpPr>
        <p:spPr>
          <a:xfrm>
            <a:off x="5514975" y="3186112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8958AAE-D806-4D6E-9E9D-9C6D2B7DD26F}"/>
              </a:ext>
            </a:extLst>
          </p:cNvPr>
          <p:cNvSpPr/>
          <p:nvPr/>
        </p:nvSpPr>
        <p:spPr>
          <a:xfrm>
            <a:off x="4667250" y="3171824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DC22947-0B33-4BD4-AA9B-5CAE1764572B}"/>
              </a:ext>
            </a:extLst>
          </p:cNvPr>
          <p:cNvSpPr/>
          <p:nvPr/>
        </p:nvSpPr>
        <p:spPr>
          <a:xfrm>
            <a:off x="2971800" y="3186112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FC51A4-05D6-4164-8AE6-A916C24052A6}"/>
              </a:ext>
            </a:extLst>
          </p:cNvPr>
          <p:cNvSpPr/>
          <p:nvPr/>
        </p:nvSpPr>
        <p:spPr>
          <a:xfrm>
            <a:off x="3819525" y="3171825"/>
            <a:ext cx="695325" cy="695325"/>
          </a:xfrm>
          <a:prstGeom prst="ellipse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0D74D3-01E5-4406-93E6-E356CA33254F}"/>
              </a:ext>
            </a:extLst>
          </p:cNvPr>
          <p:cNvSpPr txBox="1"/>
          <p:nvPr/>
        </p:nvSpPr>
        <p:spPr>
          <a:xfrm>
            <a:off x="2276474" y="331470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FA325A-73E5-4ACC-BB13-CC7C2F596C4B}"/>
              </a:ext>
            </a:extLst>
          </p:cNvPr>
          <p:cNvSpPr txBox="1"/>
          <p:nvPr/>
        </p:nvSpPr>
        <p:spPr>
          <a:xfrm>
            <a:off x="3148011" y="3319461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3420C3-D2ED-4070-AE19-A025720B6FD6}"/>
              </a:ext>
            </a:extLst>
          </p:cNvPr>
          <p:cNvSpPr txBox="1"/>
          <p:nvPr/>
        </p:nvSpPr>
        <p:spPr>
          <a:xfrm>
            <a:off x="6667499" y="3419475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86849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A320CC-8399-43A7-A9EC-353ADFF879F1}"/>
              </a:ext>
            </a:extLst>
          </p:cNvPr>
          <p:cNvSpPr/>
          <p:nvPr/>
        </p:nvSpPr>
        <p:spPr>
          <a:xfrm>
            <a:off x="1314450" y="1466850"/>
            <a:ext cx="2562225" cy="42672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49753FED-271A-443F-8E8A-30284A90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645C7-82B3-441C-B53D-E22FAFF7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484312"/>
            <a:ext cx="2562225" cy="426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Plano Básico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Números escolhidos ou não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-aumente em x% suas chances</a:t>
            </a:r>
          </a:p>
          <a:p>
            <a:pPr marL="0" indent="0">
              <a:buNone/>
            </a:pPr>
            <a:r>
              <a:rPr lang="pt-BR" sz="2400" dirty="0"/>
              <a:t>-10 combinações por jogo até o fim do mês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F0A98D6-62BA-4447-B688-BD6AAD687C93}"/>
              </a:ext>
            </a:extLst>
          </p:cNvPr>
          <p:cNvSpPr/>
          <p:nvPr/>
        </p:nvSpPr>
        <p:spPr>
          <a:xfrm>
            <a:off x="4814887" y="1466850"/>
            <a:ext cx="2562225" cy="42672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145F011-04F0-40C8-B1E8-58EC9ECB1A09}"/>
              </a:ext>
            </a:extLst>
          </p:cNvPr>
          <p:cNvSpPr/>
          <p:nvPr/>
        </p:nvSpPr>
        <p:spPr>
          <a:xfrm>
            <a:off x="8522493" y="1466850"/>
            <a:ext cx="2562225" cy="42672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B1580842-F569-4A18-8A0E-4A6DD3FB308C}"/>
              </a:ext>
            </a:extLst>
          </p:cNvPr>
          <p:cNvSpPr txBox="1">
            <a:spLocks/>
          </p:cNvSpPr>
          <p:nvPr/>
        </p:nvSpPr>
        <p:spPr>
          <a:xfrm>
            <a:off x="4814886" y="1484312"/>
            <a:ext cx="2562225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Plano Premium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Números escolhidos ou não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-aumente em y% suas chances</a:t>
            </a:r>
          </a:p>
          <a:p>
            <a:pPr marL="0" indent="0">
              <a:buNone/>
            </a:pPr>
            <a:r>
              <a:rPr lang="pt-BR" sz="2400" dirty="0"/>
              <a:t>-30 combinações por jogo até o fim do mês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EB327515-00DD-4B73-8224-87BEEDF03E57}"/>
              </a:ext>
            </a:extLst>
          </p:cNvPr>
          <p:cNvSpPr txBox="1">
            <a:spLocks/>
          </p:cNvSpPr>
          <p:nvPr/>
        </p:nvSpPr>
        <p:spPr>
          <a:xfrm>
            <a:off x="8522493" y="1466850"/>
            <a:ext cx="2562225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Plano Médio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Números escolhidos ou não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-aumente em z% suas chances</a:t>
            </a:r>
          </a:p>
          <a:p>
            <a:pPr marL="0" indent="0">
              <a:buNone/>
            </a:pPr>
            <a:r>
              <a:rPr lang="pt-BR" sz="2400" dirty="0"/>
              <a:t>-20 combinações por jogo até o fim do mês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83305C4-EC25-4978-BA62-2F6CDEA327F0}"/>
              </a:ext>
            </a:extLst>
          </p:cNvPr>
          <p:cNvSpPr/>
          <p:nvPr/>
        </p:nvSpPr>
        <p:spPr>
          <a:xfrm>
            <a:off x="1314450" y="5981700"/>
            <a:ext cx="2562225" cy="51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91DBAB6-039A-4E70-9259-82D1A63159B0}"/>
              </a:ext>
            </a:extLst>
          </p:cNvPr>
          <p:cNvSpPr/>
          <p:nvPr/>
        </p:nvSpPr>
        <p:spPr>
          <a:xfrm>
            <a:off x="8522492" y="5981700"/>
            <a:ext cx="2562225" cy="51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C759AF9-230E-4D5C-AF37-6E21134A4919}"/>
              </a:ext>
            </a:extLst>
          </p:cNvPr>
          <p:cNvSpPr/>
          <p:nvPr/>
        </p:nvSpPr>
        <p:spPr>
          <a:xfrm>
            <a:off x="4814886" y="5973761"/>
            <a:ext cx="2562225" cy="51117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3D71CB2-6C22-471E-8C89-FEF64914952D}"/>
              </a:ext>
            </a:extLst>
          </p:cNvPr>
          <p:cNvSpPr txBox="1"/>
          <p:nvPr/>
        </p:nvSpPr>
        <p:spPr>
          <a:xfrm>
            <a:off x="1600200" y="6067425"/>
            <a:ext cx="20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 fichas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DB09DF5-1A1B-4C96-8CB9-FF37AEF427BD}"/>
              </a:ext>
            </a:extLst>
          </p:cNvPr>
          <p:cNvSpPr txBox="1"/>
          <p:nvPr/>
        </p:nvSpPr>
        <p:spPr>
          <a:xfrm>
            <a:off x="8768951" y="6067425"/>
            <a:ext cx="20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50 fichas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A126B3-ABE3-45A9-9957-1E4C7EB85977}"/>
              </a:ext>
            </a:extLst>
          </p:cNvPr>
          <p:cNvSpPr txBox="1"/>
          <p:nvPr/>
        </p:nvSpPr>
        <p:spPr>
          <a:xfrm>
            <a:off x="5061345" y="6067425"/>
            <a:ext cx="20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70 fichas</a:t>
            </a:r>
          </a:p>
        </p:txBody>
      </p:sp>
    </p:spTree>
    <p:extLst>
      <p:ext uri="{BB962C8B-B14F-4D97-AF65-F5344CB8AC3E}">
        <p14:creationId xmlns:p14="http://schemas.microsoft.com/office/powerpoint/2010/main" val="288200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49753FED-271A-443F-8E8A-30284A90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Jogo personalizado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236DA4-B0A9-4C7E-8453-34013148A9C2}"/>
              </a:ext>
            </a:extLst>
          </p:cNvPr>
          <p:cNvSpPr/>
          <p:nvPr/>
        </p:nvSpPr>
        <p:spPr>
          <a:xfrm>
            <a:off x="1495425" y="2047875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0C9766-83A5-4CCB-8388-248092CC982B}"/>
              </a:ext>
            </a:extLst>
          </p:cNvPr>
          <p:cNvSpPr txBox="1"/>
          <p:nvPr/>
        </p:nvSpPr>
        <p:spPr>
          <a:xfrm>
            <a:off x="1600200" y="21145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Números escolhidos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1E2FD5-008E-4B03-AA2A-793C0AD92B91}"/>
              </a:ext>
            </a:extLst>
          </p:cNvPr>
          <p:cNvSpPr/>
          <p:nvPr/>
        </p:nvSpPr>
        <p:spPr>
          <a:xfrm>
            <a:off x="6096000" y="2047875"/>
            <a:ext cx="167640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3D9E83-21A6-4259-ACD3-6076D539CC93}"/>
              </a:ext>
            </a:extLst>
          </p:cNvPr>
          <p:cNvSpPr txBox="1"/>
          <p:nvPr/>
        </p:nvSpPr>
        <p:spPr>
          <a:xfrm>
            <a:off x="6096000" y="2114550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fichas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671F8C-782E-40F9-9CCB-83280EEDAC6C}"/>
              </a:ext>
            </a:extLst>
          </p:cNvPr>
          <p:cNvSpPr txBox="1"/>
          <p:nvPr/>
        </p:nvSpPr>
        <p:spPr>
          <a:xfrm>
            <a:off x="1838325" y="3228975"/>
            <a:ext cx="349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OU...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A924AD9-D51C-4A84-BFA5-BFA54D6D8D7C}"/>
              </a:ext>
            </a:extLst>
          </p:cNvPr>
          <p:cNvSpPr/>
          <p:nvPr/>
        </p:nvSpPr>
        <p:spPr>
          <a:xfrm>
            <a:off x="1600200" y="5029200"/>
            <a:ext cx="3305175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A57756-465E-4C5F-9B92-4689000429E8}"/>
              </a:ext>
            </a:extLst>
          </p:cNvPr>
          <p:cNvSpPr txBox="1"/>
          <p:nvPr/>
        </p:nvSpPr>
        <p:spPr>
          <a:xfrm>
            <a:off x="1600200" y="5038725"/>
            <a:ext cx="330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Gerar jogo aleatório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5AE3AC5-B25C-4E75-ACB6-49F5EB4D0710}"/>
              </a:ext>
            </a:extLst>
          </p:cNvPr>
          <p:cNvSpPr/>
          <p:nvPr/>
        </p:nvSpPr>
        <p:spPr>
          <a:xfrm>
            <a:off x="6096000" y="5038725"/>
            <a:ext cx="167640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80566E2-8FAC-4AEF-A36D-E561EBB3E733}"/>
              </a:ext>
            </a:extLst>
          </p:cNvPr>
          <p:cNvSpPr txBox="1"/>
          <p:nvPr/>
        </p:nvSpPr>
        <p:spPr>
          <a:xfrm>
            <a:off x="6096000" y="5130284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 fichas</a:t>
            </a:r>
          </a:p>
        </p:txBody>
      </p:sp>
    </p:spTree>
    <p:extLst>
      <p:ext uri="{BB962C8B-B14F-4D97-AF65-F5344CB8AC3E}">
        <p14:creationId xmlns:p14="http://schemas.microsoft.com/office/powerpoint/2010/main" val="195584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4A94-7EE3-42B0-953B-45D43782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trilhadasorte</a:t>
            </a:r>
            <a:r>
              <a:rPr lang="pt-BR" dirty="0"/>
              <a:t>/</a:t>
            </a:r>
            <a:r>
              <a:rPr lang="pt-BR" dirty="0" err="1"/>
              <a:t>lotofácil</a:t>
            </a:r>
            <a:r>
              <a:rPr lang="pt-BR" dirty="0"/>
              <a:t>/</a:t>
            </a:r>
            <a:r>
              <a:rPr lang="pt-BR" dirty="0" err="1"/>
              <a:t>planobasico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778DBA-1475-466E-9C00-F590412B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cliente só consegue acessar essa página se estiver logado e com </a:t>
            </a:r>
            <a:r>
              <a:rPr lang="pt-BR" dirty="0" err="1"/>
              <a:t>coins</a:t>
            </a:r>
            <a:r>
              <a:rPr lang="pt-BR" dirty="0"/>
              <a:t> suficientes. Caso não esteja logado, irá mandar para a página de log in. Caso não tenha </a:t>
            </a:r>
            <a:r>
              <a:rPr lang="pt-BR" dirty="0" err="1"/>
              <a:t>coins</a:t>
            </a:r>
            <a:r>
              <a:rPr lang="pt-BR" dirty="0"/>
              <a:t> suficientes, irá mandar para a página de </a:t>
            </a:r>
            <a:r>
              <a:rPr lang="pt-BR" dirty="0" err="1"/>
              <a:t>coins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2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3236DA4-B0A9-4C7E-8453-34013148A9C2}"/>
              </a:ext>
            </a:extLst>
          </p:cNvPr>
          <p:cNvSpPr/>
          <p:nvPr/>
        </p:nvSpPr>
        <p:spPr>
          <a:xfrm>
            <a:off x="2425152" y="1360617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0C9766-83A5-4CCB-8388-248092CC982B}"/>
              </a:ext>
            </a:extLst>
          </p:cNvPr>
          <p:cNvSpPr txBox="1"/>
          <p:nvPr/>
        </p:nvSpPr>
        <p:spPr>
          <a:xfrm>
            <a:off x="2682327" y="1471782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Números escolhidos na pg. 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365BB6-5770-4525-972C-22909A13CD14}"/>
              </a:ext>
            </a:extLst>
          </p:cNvPr>
          <p:cNvSpPr/>
          <p:nvPr/>
        </p:nvSpPr>
        <p:spPr>
          <a:xfrm>
            <a:off x="2425152" y="2012750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Números escolhidos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9153152-831E-4907-BF19-CDE90C72D150}"/>
              </a:ext>
            </a:extLst>
          </p:cNvPr>
          <p:cNvSpPr/>
          <p:nvPr/>
        </p:nvSpPr>
        <p:spPr>
          <a:xfrm>
            <a:off x="7013979" y="2012750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Completar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A4397C1-2DCE-48BF-83D2-73D4C6B41FBA}"/>
              </a:ext>
            </a:extLst>
          </p:cNvPr>
          <p:cNvSpPr/>
          <p:nvPr/>
        </p:nvSpPr>
        <p:spPr>
          <a:xfrm>
            <a:off x="4660106" y="5914102"/>
            <a:ext cx="2871788" cy="758825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FC456DD-5C51-4F7A-8C97-8ECA8BE0F134}"/>
              </a:ext>
            </a:extLst>
          </p:cNvPr>
          <p:cNvSpPr txBox="1"/>
          <p:nvPr/>
        </p:nvSpPr>
        <p:spPr>
          <a:xfrm>
            <a:off x="4973837" y="6116270"/>
            <a:ext cx="224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 fichas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30C2EEB-5D85-4080-95CA-4703C24DE085}"/>
              </a:ext>
            </a:extLst>
          </p:cNvPr>
          <p:cNvSpPr txBox="1"/>
          <p:nvPr/>
        </p:nvSpPr>
        <p:spPr>
          <a:xfrm>
            <a:off x="2461464" y="820920"/>
            <a:ext cx="337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Selecione até 19 números: (texto)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5549480-CEA6-417E-A585-028569502B21}"/>
              </a:ext>
            </a:extLst>
          </p:cNvPr>
          <p:cNvSpPr/>
          <p:nvPr/>
        </p:nvSpPr>
        <p:spPr>
          <a:xfrm>
            <a:off x="7013979" y="3383246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Completar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8E25779-E0E6-48A2-9021-C460C48A2D60}"/>
              </a:ext>
            </a:extLst>
          </p:cNvPr>
          <p:cNvSpPr/>
          <p:nvPr/>
        </p:nvSpPr>
        <p:spPr>
          <a:xfrm>
            <a:off x="7013979" y="4063316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Completar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870245E-E30E-478F-9D07-9642ED75826B}"/>
              </a:ext>
            </a:extLst>
          </p:cNvPr>
          <p:cNvSpPr/>
          <p:nvPr/>
        </p:nvSpPr>
        <p:spPr>
          <a:xfrm>
            <a:off x="7013979" y="4781721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Completar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662BD1F-68A0-479B-8FBE-1E0D9D31E821}"/>
              </a:ext>
            </a:extLst>
          </p:cNvPr>
          <p:cNvSpPr/>
          <p:nvPr/>
        </p:nvSpPr>
        <p:spPr>
          <a:xfrm>
            <a:off x="7013979" y="1360617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Completar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00633D5-9564-4B1E-826D-754BF32D9CC0}"/>
              </a:ext>
            </a:extLst>
          </p:cNvPr>
          <p:cNvSpPr/>
          <p:nvPr/>
        </p:nvSpPr>
        <p:spPr>
          <a:xfrm>
            <a:off x="7013979" y="686802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Completar todos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088505D-9276-4414-8EB8-5BE91848FDDC}"/>
              </a:ext>
            </a:extLst>
          </p:cNvPr>
          <p:cNvSpPr/>
          <p:nvPr/>
        </p:nvSpPr>
        <p:spPr>
          <a:xfrm>
            <a:off x="7013979" y="2708776"/>
            <a:ext cx="17716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Completar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8354244-EDBB-4638-92CB-90F311206EBC}"/>
              </a:ext>
            </a:extLst>
          </p:cNvPr>
          <p:cNvSpPr/>
          <p:nvPr/>
        </p:nvSpPr>
        <p:spPr>
          <a:xfrm>
            <a:off x="2425152" y="2708776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Números escolhidos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047C5FF4-5378-4E94-B1B6-ED2BA8CCCBA7}"/>
              </a:ext>
            </a:extLst>
          </p:cNvPr>
          <p:cNvSpPr/>
          <p:nvPr/>
        </p:nvSpPr>
        <p:spPr>
          <a:xfrm>
            <a:off x="2425152" y="3383246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Números escolhidos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C37F4F1-7B3D-4CB5-8C13-5D7AA27F7382}"/>
              </a:ext>
            </a:extLst>
          </p:cNvPr>
          <p:cNvSpPr/>
          <p:nvPr/>
        </p:nvSpPr>
        <p:spPr>
          <a:xfrm>
            <a:off x="2425152" y="4063316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Números escolhidos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0EAE5A6-5C91-4034-925C-B083ACF99FBD}"/>
              </a:ext>
            </a:extLst>
          </p:cNvPr>
          <p:cNvSpPr/>
          <p:nvPr/>
        </p:nvSpPr>
        <p:spPr>
          <a:xfrm>
            <a:off x="2425152" y="4781721"/>
            <a:ext cx="3409950" cy="571500"/>
          </a:xfrm>
          <a:prstGeom prst="rect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Números escolhidos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F16A5848-01FC-4148-AAC7-E90E6E8EA311}"/>
              </a:ext>
            </a:extLst>
          </p:cNvPr>
          <p:cNvSpPr/>
          <p:nvPr/>
        </p:nvSpPr>
        <p:spPr>
          <a:xfrm>
            <a:off x="1180730" y="1360617"/>
            <a:ext cx="967666" cy="39926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3359DB-1B8F-45BC-A322-88C0CA9CA049}"/>
              </a:ext>
            </a:extLst>
          </p:cNvPr>
          <p:cNvSpPr/>
          <p:nvPr/>
        </p:nvSpPr>
        <p:spPr>
          <a:xfrm>
            <a:off x="124287" y="2991775"/>
            <a:ext cx="96766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0550F73D-F54A-47A1-93C6-B20CD3538FAC}"/>
              </a:ext>
            </a:extLst>
          </p:cNvPr>
          <p:cNvSpPr/>
          <p:nvPr/>
        </p:nvSpPr>
        <p:spPr>
          <a:xfrm>
            <a:off x="9108489" y="686802"/>
            <a:ext cx="967666" cy="47285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B827FE6-4CE1-4AEF-9748-FB7C647B7C05}"/>
              </a:ext>
            </a:extLst>
          </p:cNvPr>
          <p:cNvSpPr/>
          <p:nvPr/>
        </p:nvSpPr>
        <p:spPr>
          <a:xfrm>
            <a:off x="10272944" y="2748775"/>
            <a:ext cx="96766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2D3F376-57B1-4B94-B42C-B14B350DC4E0}"/>
              </a:ext>
            </a:extLst>
          </p:cNvPr>
          <p:cNvSpPr/>
          <p:nvPr/>
        </p:nvSpPr>
        <p:spPr>
          <a:xfrm>
            <a:off x="8365725" y="6009428"/>
            <a:ext cx="96766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</a:t>
            </a: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BC739689-5D34-4227-9F08-94C3BD135FB7}"/>
              </a:ext>
            </a:extLst>
          </p:cNvPr>
          <p:cNvSpPr/>
          <p:nvPr/>
        </p:nvSpPr>
        <p:spPr>
          <a:xfrm>
            <a:off x="7750206" y="5914102"/>
            <a:ext cx="95419" cy="66425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F3E8FF9-CFD8-4839-849B-4C0B32A38EA2}"/>
              </a:ext>
            </a:extLst>
          </p:cNvPr>
          <p:cNvSpPr/>
          <p:nvPr/>
        </p:nvSpPr>
        <p:spPr>
          <a:xfrm>
            <a:off x="6214369" y="1416199"/>
            <a:ext cx="476750" cy="460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Arco 53">
            <a:extLst>
              <a:ext uri="{FF2B5EF4-FFF2-40B4-BE49-F238E27FC236}">
                <a16:creationId xmlns:a16="http://schemas.microsoft.com/office/drawing/2014/main" id="{F503EE6A-9C75-4F5B-B025-80184A9CAB6F}"/>
              </a:ext>
            </a:extLst>
          </p:cNvPr>
          <p:cNvSpPr/>
          <p:nvPr/>
        </p:nvSpPr>
        <p:spPr>
          <a:xfrm>
            <a:off x="6214368" y="1471781"/>
            <a:ext cx="180000" cy="72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30338E1D-6E86-48DA-AA6E-2DC7895FFC09}"/>
              </a:ext>
            </a:extLst>
          </p:cNvPr>
          <p:cNvCxnSpPr>
            <a:stCxn id="54" idx="2"/>
            <a:endCxn id="51" idx="7"/>
          </p:cNvCxnSpPr>
          <p:nvPr/>
        </p:nvCxnSpPr>
        <p:spPr>
          <a:xfrm flipV="1">
            <a:off x="6394368" y="1483613"/>
            <a:ext cx="226933" cy="34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C0C74972-92AA-423C-A59F-875444CD9DD8}"/>
              </a:ext>
            </a:extLst>
          </p:cNvPr>
          <p:cNvSpPr/>
          <p:nvPr/>
        </p:nvSpPr>
        <p:spPr>
          <a:xfrm>
            <a:off x="6186295" y="2078702"/>
            <a:ext cx="476750" cy="460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74718260-8BFD-4666-A368-999AEAB96108}"/>
              </a:ext>
            </a:extLst>
          </p:cNvPr>
          <p:cNvSpPr/>
          <p:nvPr/>
        </p:nvSpPr>
        <p:spPr>
          <a:xfrm>
            <a:off x="6186294" y="2134284"/>
            <a:ext cx="180000" cy="72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EAAF7D26-EE5A-4F73-9D9A-07F7D0D99038}"/>
              </a:ext>
            </a:extLst>
          </p:cNvPr>
          <p:cNvCxnSpPr>
            <a:stCxn id="62" idx="2"/>
            <a:endCxn id="61" idx="7"/>
          </p:cNvCxnSpPr>
          <p:nvPr/>
        </p:nvCxnSpPr>
        <p:spPr>
          <a:xfrm flipV="1">
            <a:off x="6366294" y="2146116"/>
            <a:ext cx="226933" cy="34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F220A669-3C19-446B-981F-C93363683DE1}"/>
              </a:ext>
            </a:extLst>
          </p:cNvPr>
          <p:cNvSpPr/>
          <p:nvPr/>
        </p:nvSpPr>
        <p:spPr>
          <a:xfrm>
            <a:off x="6200459" y="2759469"/>
            <a:ext cx="476750" cy="460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Arco 80">
            <a:extLst>
              <a:ext uri="{FF2B5EF4-FFF2-40B4-BE49-F238E27FC236}">
                <a16:creationId xmlns:a16="http://schemas.microsoft.com/office/drawing/2014/main" id="{A31B65FA-19DF-4135-A916-FA79A2A4DC90}"/>
              </a:ext>
            </a:extLst>
          </p:cNvPr>
          <p:cNvSpPr/>
          <p:nvPr/>
        </p:nvSpPr>
        <p:spPr>
          <a:xfrm>
            <a:off x="6200458" y="2815051"/>
            <a:ext cx="180000" cy="72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C538A87B-E742-4D8E-9CB9-AA697906C09B}"/>
              </a:ext>
            </a:extLst>
          </p:cNvPr>
          <p:cNvCxnSpPr>
            <a:stCxn id="81" idx="2"/>
            <a:endCxn id="80" idx="7"/>
          </p:cNvCxnSpPr>
          <p:nvPr/>
        </p:nvCxnSpPr>
        <p:spPr>
          <a:xfrm flipV="1">
            <a:off x="6380458" y="2826883"/>
            <a:ext cx="226933" cy="34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B5C6E60D-7C8F-4329-BD43-2DFB7535ECDB}"/>
              </a:ext>
            </a:extLst>
          </p:cNvPr>
          <p:cNvSpPr/>
          <p:nvPr/>
        </p:nvSpPr>
        <p:spPr>
          <a:xfrm>
            <a:off x="6186295" y="3450987"/>
            <a:ext cx="476750" cy="460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Arco 83">
            <a:extLst>
              <a:ext uri="{FF2B5EF4-FFF2-40B4-BE49-F238E27FC236}">
                <a16:creationId xmlns:a16="http://schemas.microsoft.com/office/drawing/2014/main" id="{1469F7ED-338A-4D4B-A1C0-874916CA6B92}"/>
              </a:ext>
            </a:extLst>
          </p:cNvPr>
          <p:cNvSpPr/>
          <p:nvPr/>
        </p:nvSpPr>
        <p:spPr>
          <a:xfrm>
            <a:off x="6186294" y="3506569"/>
            <a:ext cx="180000" cy="72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5DB21073-C15A-4F64-8672-0387D7239F48}"/>
              </a:ext>
            </a:extLst>
          </p:cNvPr>
          <p:cNvCxnSpPr>
            <a:stCxn id="84" idx="2"/>
            <a:endCxn id="83" idx="7"/>
          </p:cNvCxnSpPr>
          <p:nvPr/>
        </p:nvCxnSpPr>
        <p:spPr>
          <a:xfrm flipV="1">
            <a:off x="6366294" y="3518401"/>
            <a:ext cx="226933" cy="34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30D3CA5F-0B2B-49C7-A0B0-ED6A91C6737F}"/>
              </a:ext>
            </a:extLst>
          </p:cNvPr>
          <p:cNvSpPr/>
          <p:nvPr/>
        </p:nvSpPr>
        <p:spPr>
          <a:xfrm>
            <a:off x="6201660" y="4164742"/>
            <a:ext cx="476750" cy="460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Arco 86">
            <a:extLst>
              <a:ext uri="{FF2B5EF4-FFF2-40B4-BE49-F238E27FC236}">
                <a16:creationId xmlns:a16="http://schemas.microsoft.com/office/drawing/2014/main" id="{8F92CB9E-1950-438F-A2AC-909C6C602313}"/>
              </a:ext>
            </a:extLst>
          </p:cNvPr>
          <p:cNvSpPr/>
          <p:nvPr/>
        </p:nvSpPr>
        <p:spPr>
          <a:xfrm>
            <a:off x="6201659" y="4220324"/>
            <a:ext cx="180000" cy="72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ECDBCDB4-077D-455A-99C2-5AD2401105C8}"/>
              </a:ext>
            </a:extLst>
          </p:cNvPr>
          <p:cNvCxnSpPr>
            <a:stCxn id="87" idx="2"/>
            <a:endCxn id="86" idx="7"/>
          </p:cNvCxnSpPr>
          <p:nvPr/>
        </p:nvCxnSpPr>
        <p:spPr>
          <a:xfrm flipV="1">
            <a:off x="6381659" y="4232156"/>
            <a:ext cx="226933" cy="34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A5373DF4-6A74-4C07-B772-306111AE1D2F}"/>
              </a:ext>
            </a:extLst>
          </p:cNvPr>
          <p:cNvSpPr/>
          <p:nvPr/>
        </p:nvSpPr>
        <p:spPr>
          <a:xfrm>
            <a:off x="6243264" y="4856260"/>
            <a:ext cx="476750" cy="460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Arco 89">
            <a:extLst>
              <a:ext uri="{FF2B5EF4-FFF2-40B4-BE49-F238E27FC236}">
                <a16:creationId xmlns:a16="http://schemas.microsoft.com/office/drawing/2014/main" id="{69B5C481-59E8-470A-8DA6-A651501DB41E}"/>
              </a:ext>
            </a:extLst>
          </p:cNvPr>
          <p:cNvSpPr/>
          <p:nvPr/>
        </p:nvSpPr>
        <p:spPr>
          <a:xfrm>
            <a:off x="6243263" y="4911842"/>
            <a:ext cx="180000" cy="720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659389E9-47F0-4704-9197-B1CB5FD50F6C}"/>
              </a:ext>
            </a:extLst>
          </p:cNvPr>
          <p:cNvCxnSpPr>
            <a:stCxn id="90" idx="2"/>
            <a:endCxn id="89" idx="7"/>
          </p:cNvCxnSpPr>
          <p:nvPr/>
        </p:nvCxnSpPr>
        <p:spPr>
          <a:xfrm flipV="1">
            <a:off x="6423263" y="4923674"/>
            <a:ext cx="226933" cy="34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49753FED-271A-443F-8E8A-30284A90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6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Trilha </a:t>
            </a:r>
            <a:r>
              <a:rPr lang="pt-BR" dirty="0" err="1"/>
              <a:t>Coins</a:t>
            </a:r>
            <a:endParaRPr lang="pt-BR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4F49937B-8E20-4956-B17C-16056CAA9985}"/>
              </a:ext>
            </a:extLst>
          </p:cNvPr>
          <p:cNvSpPr/>
          <p:nvPr/>
        </p:nvSpPr>
        <p:spPr>
          <a:xfrm>
            <a:off x="752475" y="1343023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Processo 20">
            <a:extLst>
              <a:ext uri="{FF2B5EF4-FFF2-40B4-BE49-F238E27FC236}">
                <a16:creationId xmlns:a16="http://schemas.microsoft.com/office/drawing/2014/main" id="{FDBC5920-F48D-48AC-85F9-0E01B55E7CCE}"/>
              </a:ext>
            </a:extLst>
          </p:cNvPr>
          <p:cNvSpPr/>
          <p:nvPr/>
        </p:nvSpPr>
        <p:spPr>
          <a:xfrm>
            <a:off x="8191500" y="4078286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Processo 21">
            <a:extLst>
              <a:ext uri="{FF2B5EF4-FFF2-40B4-BE49-F238E27FC236}">
                <a16:creationId xmlns:a16="http://schemas.microsoft.com/office/drawing/2014/main" id="{4D1E7E4B-3670-45C1-95A2-F6B2C2F29DC1}"/>
              </a:ext>
            </a:extLst>
          </p:cNvPr>
          <p:cNvSpPr/>
          <p:nvPr/>
        </p:nvSpPr>
        <p:spPr>
          <a:xfrm>
            <a:off x="4471987" y="4078287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Processo 24">
            <a:extLst>
              <a:ext uri="{FF2B5EF4-FFF2-40B4-BE49-F238E27FC236}">
                <a16:creationId xmlns:a16="http://schemas.microsoft.com/office/drawing/2014/main" id="{92685670-923C-493D-BF76-48B22615F06A}"/>
              </a:ext>
            </a:extLst>
          </p:cNvPr>
          <p:cNvSpPr/>
          <p:nvPr/>
        </p:nvSpPr>
        <p:spPr>
          <a:xfrm>
            <a:off x="752474" y="4119562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0F0FC659-9BCA-4EAD-AB60-C58E036C91E8}"/>
              </a:ext>
            </a:extLst>
          </p:cNvPr>
          <p:cNvSpPr/>
          <p:nvPr/>
        </p:nvSpPr>
        <p:spPr>
          <a:xfrm>
            <a:off x="8191500" y="1343023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Processo 26">
            <a:extLst>
              <a:ext uri="{FF2B5EF4-FFF2-40B4-BE49-F238E27FC236}">
                <a16:creationId xmlns:a16="http://schemas.microsoft.com/office/drawing/2014/main" id="{50E1CCB0-E7C3-4DC3-9743-93A85D371748}"/>
              </a:ext>
            </a:extLst>
          </p:cNvPr>
          <p:cNvSpPr/>
          <p:nvPr/>
        </p:nvSpPr>
        <p:spPr>
          <a:xfrm>
            <a:off x="4471987" y="1343023"/>
            <a:ext cx="3248025" cy="2524125"/>
          </a:xfrm>
          <a:prstGeom prst="flowChartProcess">
            <a:avLst/>
          </a:prstGeom>
          <a:solidFill>
            <a:srgbClr val="FFDB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5E8FB8-D17E-46DA-922F-7691EA06354B}"/>
              </a:ext>
            </a:extLst>
          </p:cNvPr>
          <p:cNvSpPr txBox="1"/>
          <p:nvPr/>
        </p:nvSpPr>
        <p:spPr>
          <a:xfrm>
            <a:off x="838199" y="1343023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R$ 29,90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1CBED60-84D0-4F2F-91FD-0B5DBCB2352D}"/>
              </a:ext>
            </a:extLst>
          </p:cNvPr>
          <p:cNvSpPr txBox="1"/>
          <p:nvPr/>
        </p:nvSpPr>
        <p:spPr>
          <a:xfrm>
            <a:off x="8353423" y="4063126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2000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R$ 999,90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DE172AA-830D-49F6-8F64-569E0324560B}"/>
              </a:ext>
            </a:extLst>
          </p:cNvPr>
          <p:cNvSpPr txBox="1"/>
          <p:nvPr/>
        </p:nvSpPr>
        <p:spPr>
          <a:xfrm>
            <a:off x="4552948" y="1343023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R$ 49,90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66A1981-6C81-463D-8473-857ED5241BD8}"/>
              </a:ext>
            </a:extLst>
          </p:cNvPr>
          <p:cNvSpPr txBox="1"/>
          <p:nvPr/>
        </p:nvSpPr>
        <p:spPr>
          <a:xfrm>
            <a:off x="4598193" y="4047686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360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R$ 199,90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026C722-4B7D-43D8-A167-BFEAE51667C5}"/>
              </a:ext>
            </a:extLst>
          </p:cNvPr>
          <p:cNvSpPr txBox="1"/>
          <p:nvPr/>
        </p:nvSpPr>
        <p:spPr>
          <a:xfrm>
            <a:off x="823911" y="4088962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240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R$ 149,90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36FD722-C1F9-41C0-B409-1391D3C3599B}"/>
              </a:ext>
            </a:extLst>
          </p:cNvPr>
          <p:cNvSpPr txBox="1"/>
          <p:nvPr/>
        </p:nvSpPr>
        <p:spPr>
          <a:xfrm>
            <a:off x="8353424" y="1343023"/>
            <a:ext cx="3086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150 Trilha </a:t>
            </a:r>
            <a:r>
              <a:rPr lang="pt-BR" dirty="0" err="1"/>
              <a:t>Coins</a:t>
            </a: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Arte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R$ 99,90</a:t>
            </a:r>
          </a:p>
        </p:txBody>
      </p:sp>
    </p:spTree>
    <p:extLst>
      <p:ext uri="{BB962C8B-B14F-4D97-AF65-F5344CB8AC3E}">
        <p14:creationId xmlns:p14="http://schemas.microsoft.com/office/powerpoint/2010/main" val="625401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318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Front page</vt:lpstr>
      <vt:lpstr>Apresentação do PowerPoint</vt:lpstr>
      <vt:lpstr>trilhadasorte/lotofácil</vt:lpstr>
      <vt:lpstr>Lotofácil</vt:lpstr>
      <vt:lpstr>Pacotes</vt:lpstr>
      <vt:lpstr>Jogo personalizado</vt:lpstr>
      <vt:lpstr>trilhadasorte/lotofácil/planobasico</vt:lpstr>
      <vt:lpstr>Apresentação do PowerPoint</vt:lpstr>
      <vt:lpstr>Trilha Coins</vt:lpstr>
      <vt:lpstr>Exemplo de arte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Mattos</dc:creator>
  <cp:lastModifiedBy>Victor Mattos</cp:lastModifiedBy>
  <cp:revision>17</cp:revision>
  <dcterms:created xsi:type="dcterms:W3CDTF">2021-06-17T17:17:59Z</dcterms:created>
  <dcterms:modified xsi:type="dcterms:W3CDTF">2021-07-21T19:05:33Z</dcterms:modified>
</cp:coreProperties>
</file>