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296525" cy="10296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240" y="1685103"/>
            <a:ext cx="8752046" cy="3584716"/>
          </a:xfrm>
        </p:spPr>
        <p:txBody>
          <a:bodyPr anchor="b"/>
          <a:lstStyle>
            <a:lvl1pPr algn="ctr">
              <a:defRPr sz="67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7066" y="5408060"/>
            <a:ext cx="7722394" cy="2485943"/>
          </a:xfrm>
        </p:spPr>
        <p:txBody>
          <a:bodyPr/>
          <a:lstStyle>
            <a:lvl1pPr marL="0" indent="0" algn="ctr">
              <a:buNone/>
              <a:defRPr sz="2702"/>
            </a:lvl1pPr>
            <a:lvl2pPr marL="514807" indent="0" algn="ctr">
              <a:buNone/>
              <a:defRPr sz="2252"/>
            </a:lvl2pPr>
            <a:lvl3pPr marL="1029614" indent="0" algn="ctr">
              <a:buNone/>
              <a:defRPr sz="2027"/>
            </a:lvl3pPr>
            <a:lvl4pPr marL="1544422" indent="0" algn="ctr">
              <a:buNone/>
              <a:defRPr sz="1802"/>
            </a:lvl4pPr>
            <a:lvl5pPr marL="2059229" indent="0" algn="ctr">
              <a:buNone/>
              <a:defRPr sz="1802"/>
            </a:lvl5pPr>
            <a:lvl6pPr marL="2574036" indent="0" algn="ctr">
              <a:buNone/>
              <a:defRPr sz="1802"/>
            </a:lvl6pPr>
            <a:lvl7pPr marL="3088843" indent="0" algn="ctr">
              <a:buNone/>
              <a:defRPr sz="1802"/>
            </a:lvl7pPr>
            <a:lvl8pPr marL="3603650" indent="0" algn="ctr">
              <a:buNone/>
              <a:defRPr sz="1802"/>
            </a:lvl8pPr>
            <a:lvl9pPr marL="4118458" indent="0" algn="ctr">
              <a:buNone/>
              <a:defRPr sz="180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8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8451" y="548195"/>
            <a:ext cx="2220188" cy="87258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887" y="548195"/>
            <a:ext cx="6531858" cy="87258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8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524" y="2566984"/>
            <a:ext cx="8880753" cy="4283068"/>
          </a:xfrm>
        </p:spPr>
        <p:txBody>
          <a:bodyPr anchor="b"/>
          <a:lstStyle>
            <a:lvl1pPr>
              <a:defRPr sz="675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524" y="6890571"/>
            <a:ext cx="8880753" cy="2252364"/>
          </a:xfrm>
        </p:spPr>
        <p:txBody>
          <a:bodyPr/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514807" indent="0">
              <a:buNone/>
              <a:defRPr sz="2252">
                <a:solidFill>
                  <a:schemeClr val="tx1">
                    <a:tint val="75000"/>
                  </a:schemeClr>
                </a:solidFill>
              </a:defRPr>
            </a:lvl2pPr>
            <a:lvl3pPr marL="1029614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3pPr>
            <a:lvl4pPr marL="1544422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4pPr>
            <a:lvl5pPr marL="2059229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5pPr>
            <a:lvl6pPr marL="2574036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6pPr>
            <a:lvl7pPr marL="3088843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7pPr>
            <a:lvl8pPr marL="360365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8pPr>
            <a:lvl9pPr marL="4118458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886" y="2740973"/>
            <a:ext cx="4376023" cy="65330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2616" y="2740973"/>
            <a:ext cx="4376023" cy="65330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9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27" y="548197"/>
            <a:ext cx="8880753" cy="199018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228" y="2524080"/>
            <a:ext cx="4355912" cy="1237012"/>
          </a:xfrm>
        </p:spPr>
        <p:txBody>
          <a:bodyPr anchor="b"/>
          <a:lstStyle>
            <a:lvl1pPr marL="0" indent="0">
              <a:buNone/>
              <a:defRPr sz="2702" b="1"/>
            </a:lvl1pPr>
            <a:lvl2pPr marL="514807" indent="0">
              <a:buNone/>
              <a:defRPr sz="2252" b="1"/>
            </a:lvl2pPr>
            <a:lvl3pPr marL="1029614" indent="0">
              <a:buNone/>
              <a:defRPr sz="2027" b="1"/>
            </a:lvl3pPr>
            <a:lvl4pPr marL="1544422" indent="0">
              <a:buNone/>
              <a:defRPr sz="1802" b="1"/>
            </a:lvl4pPr>
            <a:lvl5pPr marL="2059229" indent="0">
              <a:buNone/>
              <a:defRPr sz="1802" b="1"/>
            </a:lvl5pPr>
            <a:lvl6pPr marL="2574036" indent="0">
              <a:buNone/>
              <a:defRPr sz="1802" b="1"/>
            </a:lvl6pPr>
            <a:lvl7pPr marL="3088843" indent="0">
              <a:buNone/>
              <a:defRPr sz="1802" b="1"/>
            </a:lvl7pPr>
            <a:lvl8pPr marL="3603650" indent="0">
              <a:buNone/>
              <a:defRPr sz="1802" b="1"/>
            </a:lvl8pPr>
            <a:lvl9pPr marL="4118458" indent="0">
              <a:buNone/>
              <a:defRPr sz="180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228" y="3761092"/>
            <a:ext cx="4355912" cy="55319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2616" y="2524080"/>
            <a:ext cx="4377364" cy="1237012"/>
          </a:xfrm>
        </p:spPr>
        <p:txBody>
          <a:bodyPr anchor="b"/>
          <a:lstStyle>
            <a:lvl1pPr marL="0" indent="0">
              <a:buNone/>
              <a:defRPr sz="2702" b="1"/>
            </a:lvl1pPr>
            <a:lvl2pPr marL="514807" indent="0">
              <a:buNone/>
              <a:defRPr sz="2252" b="1"/>
            </a:lvl2pPr>
            <a:lvl3pPr marL="1029614" indent="0">
              <a:buNone/>
              <a:defRPr sz="2027" b="1"/>
            </a:lvl3pPr>
            <a:lvl4pPr marL="1544422" indent="0">
              <a:buNone/>
              <a:defRPr sz="1802" b="1"/>
            </a:lvl4pPr>
            <a:lvl5pPr marL="2059229" indent="0">
              <a:buNone/>
              <a:defRPr sz="1802" b="1"/>
            </a:lvl5pPr>
            <a:lvl6pPr marL="2574036" indent="0">
              <a:buNone/>
              <a:defRPr sz="1802" b="1"/>
            </a:lvl6pPr>
            <a:lvl7pPr marL="3088843" indent="0">
              <a:buNone/>
              <a:defRPr sz="1802" b="1"/>
            </a:lvl7pPr>
            <a:lvl8pPr marL="3603650" indent="0">
              <a:buNone/>
              <a:defRPr sz="1802" b="1"/>
            </a:lvl8pPr>
            <a:lvl9pPr marL="4118458" indent="0">
              <a:buNone/>
              <a:defRPr sz="180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2616" y="3761092"/>
            <a:ext cx="4377364" cy="55319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8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62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27" y="686435"/>
            <a:ext cx="3320897" cy="2402523"/>
          </a:xfrm>
        </p:spPr>
        <p:txBody>
          <a:bodyPr anchor="b"/>
          <a:lstStyle>
            <a:lvl1pPr>
              <a:defRPr sz="36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364" y="1482511"/>
            <a:ext cx="5212616" cy="7317206"/>
          </a:xfrm>
        </p:spPr>
        <p:txBody>
          <a:bodyPr/>
          <a:lstStyle>
            <a:lvl1pPr>
              <a:defRPr sz="3603"/>
            </a:lvl1pPr>
            <a:lvl2pPr>
              <a:defRPr sz="3153"/>
            </a:lvl2pPr>
            <a:lvl3pPr>
              <a:defRPr sz="2702"/>
            </a:lvl3pPr>
            <a:lvl4pPr>
              <a:defRPr sz="2252"/>
            </a:lvl4pPr>
            <a:lvl5pPr>
              <a:defRPr sz="2252"/>
            </a:lvl5pPr>
            <a:lvl6pPr>
              <a:defRPr sz="2252"/>
            </a:lvl6pPr>
            <a:lvl7pPr>
              <a:defRPr sz="2252"/>
            </a:lvl7pPr>
            <a:lvl8pPr>
              <a:defRPr sz="2252"/>
            </a:lvl8pPr>
            <a:lvl9pPr>
              <a:defRPr sz="225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27" y="3088957"/>
            <a:ext cx="3320897" cy="5722676"/>
          </a:xfrm>
        </p:spPr>
        <p:txBody>
          <a:bodyPr/>
          <a:lstStyle>
            <a:lvl1pPr marL="0" indent="0">
              <a:buNone/>
              <a:defRPr sz="1802"/>
            </a:lvl1pPr>
            <a:lvl2pPr marL="514807" indent="0">
              <a:buNone/>
              <a:defRPr sz="1576"/>
            </a:lvl2pPr>
            <a:lvl3pPr marL="1029614" indent="0">
              <a:buNone/>
              <a:defRPr sz="1351"/>
            </a:lvl3pPr>
            <a:lvl4pPr marL="1544422" indent="0">
              <a:buNone/>
              <a:defRPr sz="1126"/>
            </a:lvl4pPr>
            <a:lvl5pPr marL="2059229" indent="0">
              <a:buNone/>
              <a:defRPr sz="1126"/>
            </a:lvl5pPr>
            <a:lvl6pPr marL="2574036" indent="0">
              <a:buNone/>
              <a:defRPr sz="1126"/>
            </a:lvl6pPr>
            <a:lvl7pPr marL="3088843" indent="0">
              <a:buNone/>
              <a:defRPr sz="1126"/>
            </a:lvl7pPr>
            <a:lvl8pPr marL="3603650" indent="0">
              <a:buNone/>
              <a:defRPr sz="1126"/>
            </a:lvl8pPr>
            <a:lvl9pPr marL="4118458" indent="0">
              <a:buNone/>
              <a:defRPr sz="112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9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27" y="686435"/>
            <a:ext cx="3320897" cy="2402523"/>
          </a:xfrm>
        </p:spPr>
        <p:txBody>
          <a:bodyPr anchor="b"/>
          <a:lstStyle>
            <a:lvl1pPr>
              <a:defRPr sz="360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7364" y="1482511"/>
            <a:ext cx="5212616" cy="7317206"/>
          </a:xfrm>
        </p:spPr>
        <p:txBody>
          <a:bodyPr anchor="t"/>
          <a:lstStyle>
            <a:lvl1pPr marL="0" indent="0">
              <a:buNone/>
              <a:defRPr sz="3603"/>
            </a:lvl1pPr>
            <a:lvl2pPr marL="514807" indent="0">
              <a:buNone/>
              <a:defRPr sz="3153"/>
            </a:lvl2pPr>
            <a:lvl3pPr marL="1029614" indent="0">
              <a:buNone/>
              <a:defRPr sz="2702"/>
            </a:lvl3pPr>
            <a:lvl4pPr marL="1544422" indent="0">
              <a:buNone/>
              <a:defRPr sz="2252"/>
            </a:lvl4pPr>
            <a:lvl5pPr marL="2059229" indent="0">
              <a:buNone/>
              <a:defRPr sz="2252"/>
            </a:lvl5pPr>
            <a:lvl6pPr marL="2574036" indent="0">
              <a:buNone/>
              <a:defRPr sz="2252"/>
            </a:lvl6pPr>
            <a:lvl7pPr marL="3088843" indent="0">
              <a:buNone/>
              <a:defRPr sz="2252"/>
            </a:lvl7pPr>
            <a:lvl8pPr marL="3603650" indent="0">
              <a:buNone/>
              <a:defRPr sz="2252"/>
            </a:lvl8pPr>
            <a:lvl9pPr marL="4118458" indent="0">
              <a:buNone/>
              <a:defRPr sz="225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27" y="3088957"/>
            <a:ext cx="3320897" cy="5722676"/>
          </a:xfrm>
        </p:spPr>
        <p:txBody>
          <a:bodyPr/>
          <a:lstStyle>
            <a:lvl1pPr marL="0" indent="0">
              <a:buNone/>
              <a:defRPr sz="1802"/>
            </a:lvl1pPr>
            <a:lvl2pPr marL="514807" indent="0">
              <a:buNone/>
              <a:defRPr sz="1576"/>
            </a:lvl2pPr>
            <a:lvl3pPr marL="1029614" indent="0">
              <a:buNone/>
              <a:defRPr sz="1351"/>
            </a:lvl3pPr>
            <a:lvl4pPr marL="1544422" indent="0">
              <a:buNone/>
              <a:defRPr sz="1126"/>
            </a:lvl4pPr>
            <a:lvl5pPr marL="2059229" indent="0">
              <a:buNone/>
              <a:defRPr sz="1126"/>
            </a:lvl5pPr>
            <a:lvl6pPr marL="2574036" indent="0">
              <a:buNone/>
              <a:defRPr sz="1126"/>
            </a:lvl6pPr>
            <a:lvl7pPr marL="3088843" indent="0">
              <a:buNone/>
              <a:defRPr sz="1126"/>
            </a:lvl7pPr>
            <a:lvl8pPr marL="3603650" indent="0">
              <a:buNone/>
              <a:defRPr sz="1126"/>
            </a:lvl8pPr>
            <a:lvl9pPr marL="4118458" indent="0">
              <a:buNone/>
              <a:defRPr sz="112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886" y="548197"/>
            <a:ext cx="8880753" cy="1990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86" y="2740973"/>
            <a:ext cx="8880753" cy="653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886" y="9543355"/>
            <a:ext cx="2316718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7F45-6E35-4A29-BA82-BBDB5F35A7EB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0724" y="9543355"/>
            <a:ext cx="3475077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1921" y="9543355"/>
            <a:ext cx="2316718" cy="548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3CB9-4263-4E11-BA7C-047AD7660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9614" rtl="0" eaLnBrk="1" latinLnBrk="0" hangingPunct="1">
        <a:lnSpc>
          <a:spcPct val="90000"/>
        </a:lnSpc>
        <a:spcBef>
          <a:spcPct val="0"/>
        </a:spcBef>
        <a:buNone/>
        <a:defRPr sz="4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04" indent="-257404" algn="l" defTabSz="1029614" rtl="0" eaLnBrk="1" latinLnBrk="0" hangingPunct="1">
        <a:lnSpc>
          <a:spcPct val="90000"/>
        </a:lnSpc>
        <a:spcBef>
          <a:spcPts val="1126"/>
        </a:spcBef>
        <a:buFont typeface="Arial" panose="020B0604020202020204" pitchFamily="34" charset="0"/>
        <a:buChar char="•"/>
        <a:defRPr sz="3153" kern="1200">
          <a:solidFill>
            <a:schemeClr val="tx1"/>
          </a:solidFill>
          <a:latin typeface="+mn-lt"/>
          <a:ea typeface="+mn-ea"/>
          <a:cs typeface="+mn-cs"/>
        </a:defRPr>
      </a:lvl1pPr>
      <a:lvl2pPr marL="772211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287018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2" kern="1200">
          <a:solidFill>
            <a:schemeClr val="tx1"/>
          </a:solidFill>
          <a:latin typeface="+mn-lt"/>
          <a:ea typeface="+mn-ea"/>
          <a:cs typeface="+mn-cs"/>
        </a:defRPr>
      </a:lvl3pPr>
      <a:lvl4pPr marL="1801825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4pPr>
      <a:lvl5pPr marL="2316632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5pPr>
      <a:lvl6pPr marL="2831440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6pPr>
      <a:lvl7pPr marL="3346247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7pPr>
      <a:lvl8pPr marL="3861054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8pPr>
      <a:lvl9pPr marL="4375861" indent="-257404" algn="l" defTabSz="102961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1pPr>
      <a:lvl2pPr marL="514807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2pPr>
      <a:lvl3pPr marL="1029614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3pPr>
      <a:lvl4pPr marL="1544422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4pPr>
      <a:lvl5pPr marL="2059229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5pPr>
      <a:lvl6pPr marL="2574036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6pPr>
      <a:lvl7pPr marL="3088843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7pPr>
      <a:lvl8pPr marL="3603650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8pPr>
      <a:lvl9pPr marL="4118458" algn="l" defTabSz="1029614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D34CB78-42DC-4654-910B-9953CCCC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28288"/>
            <a:ext cx="10296525" cy="64682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E979BFF-2567-4BBA-8468-4A0D41DBF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103812"/>
            <a:ext cx="3561404" cy="356140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8CC2E10-6DC8-4CAD-90C9-FF7C76DFB77A}"/>
              </a:ext>
            </a:extLst>
          </p:cNvPr>
          <p:cNvSpPr/>
          <p:nvPr/>
        </p:nvSpPr>
        <p:spPr>
          <a:xfrm>
            <a:off x="3645409" y="176354"/>
            <a:ext cx="665111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Aqui demonstro como conectar no </a:t>
            </a:r>
            <a:r>
              <a:rPr lang="pt-BR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heroku</a:t>
            </a:r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 </a:t>
            </a:r>
          </a:p>
          <a:p>
            <a:pPr algn="ctr"/>
            <a:r>
              <a:rPr lang="pt-B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fora da linha de comando</a:t>
            </a:r>
          </a:p>
        </p:txBody>
      </p:sp>
    </p:spTree>
    <p:extLst>
      <p:ext uri="{BB962C8B-B14F-4D97-AF65-F5344CB8AC3E}">
        <p14:creationId xmlns:p14="http://schemas.microsoft.com/office/powerpoint/2010/main" val="2736045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11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Everton Ulisses</dc:creator>
  <cp:lastModifiedBy>Everton Ulisses</cp:lastModifiedBy>
  <cp:revision>1</cp:revision>
  <dcterms:created xsi:type="dcterms:W3CDTF">2021-09-11T20:50:18Z</dcterms:created>
  <dcterms:modified xsi:type="dcterms:W3CDTF">2021-09-11T21:21:05Z</dcterms:modified>
</cp:coreProperties>
</file>