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5" r:id="rId2"/>
    <p:sldId id="277" r:id="rId3"/>
    <p:sldId id="284" r:id="rId4"/>
    <p:sldId id="281" r:id="rId5"/>
    <p:sldId id="282" r:id="rId6"/>
    <p:sldId id="283" r:id="rId7"/>
    <p:sldId id="276" r:id="rId8"/>
    <p:sldId id="278" r:id="rId9"/>
    <p:sldId id="279" r:id="rId10"/>
    <p:sldId id="273" r:id="rId11"/>
    <p:sldId id="280" r:id="rId12"/>
    <p:sldId id="285" r:id="rId13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512" autoAdjust="0"/>
  </p:normalViewPr>
  <p:slideViewPr>
    <p:cSldViewPr>
      <p:cViewPr varScale="1">
        <p:scale>
          <a:sx n="110" d="100"/>
          <a:sy n="110" d="100"/>
        </p:scale>
        <p:origin x="33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994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19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olhando pelo </a:t>
            </a:r>
            <a:r>
              <a:rPr lang="pt-BR" dirty="0" err="1"/>
              <a:t>contrller</a:t>
            </a:r>
            <a:r>
              <a:rPr lang="pt-BR" dirty="0"/>
              <a:t>, </a:t>
            </a:r>
            <a:r>
              <a:rPr lang="pt-BR" dirty="0" err="1"/>
              <a:t>vie</a:t>
            </a:r>
            <a:r>
              <a:rPr lang="pt-BR" dirty="0"/>
              <a:t> e model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,,percebe-se o uso do </a:t>
            </a:r>
            <a:r>
              <a:rPr lang="pt-BR" dirty="0" err="1"/>
              <a:t>spring</a:t>
            </a:r>
            <a:r>
              <a:rPr lang="pt-BR" dirty="0"/>
              <a:t> </a:t>
            </a:r>
            <a:r>
              <a:rPr lang="pt-BR" dirty="0" err="1"/>
              <a:t>mvc</a:t>
            </a:r>
            <a:endParaRPr lang="pt-BR" dirty="0"/>
          </a:p>
          <a:p>
            <a:r>
              <a:rPr lang="pt-BR" dirty="0"/>
              <a:t>Service  - regras e negocio</a:t>
            </a:r>
          </a:p>
          <a:p>
            <a:r>
              <a:rPr lang="pt-BR" dirty="0" err="1"/>
              <a:t>Repository</a:t>
            </a:r>
            <a:r>
              <a:rPr lang="pt-BR" dirty="0"/>
              <a:t> é o </a:t>
            </a:r>
            <a:r>
              <a:rPr lang="pt-BR" dirty="0" err="1"/>
              <a:t>jpa</a:t>
            </a:r>
            <a:r>
              <a:rPr lang="pt-BR" dirty="0"/>
              <a:t> ou </a:t>
            </a:r>
            <a:r>
              <a:rPr lang="pt-BR" dirty="0" err="1"/>
              <a:t>persitencia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526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37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olhando pelo </a:t>
            </a:r>
            <a:r>
              <a:rPr lang="pt-BR" dirty="0" err="1"/>
              <a:t>contrller</a:t>
            </a:r>
            <a:r>
              <a:rPr lang="pt-BR" dirty="0"/>
              <a:t>, </a:t>
            </a:r>
            <a:r>
              <a:rPr lang="pt-BR" dirty="0" err="1"/>
              <a:t>vie</a:t>
            </a:r>
            <a:r>
              <a:rPr lang="pt-BR" dirty="0"/>
              <a:t> e model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,,percebe-se o uso do </a:t>
            </a:r>
            <a:r>
              <a:rPr lang="pt-BR" dirty="0" err="1"/>
              <a:t>spring</a:t>
            </a:r>
            <a:r>
              <a:rPr lang="pt-BR" dirty="0"/>
              <a:t> </a:t>
            </a:r>
            <a:r>
              <a:rPr lang="pt-BR" dirty="0" err="1"/>
              <a:t>mvc</a:t>
            </a:r>
            <a:endParaRPr lang="pt-BR" dirty="0"/>
          </a:p>
          <a:p>
            <a:r>
              <a:rPr lang="pt-BR" dirty="0"/>
              <a:t>Service  - regras e negocio</a:t>
            </a:r>
          </a:p>
          <a:p>
            <a:r>
              <a:rPr lang="pt-BR" dirty="0" err="1"/>
              <a:t>Repository</a:t>
            </a:r>
            <a:r>
              <a:rPr lang="pt-BR" dirty="0"/>
              <a:t> é o </a:t>
            </a:r>
            <a:r>
              <a:rPr lang="pt-BR" dirty="0" err="1"/>
              <a:t>jpa</a:t>
            </a:r>
            <a:r>
              <a:rPr lang="pt-BR" dirty="0"/>
              <a:t> ou </a:t>
            </a:r>
            <a:r>
              <a:rPr lang="pt-BR" dirty="0" err="1"/>
              <a:t>persitencia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22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olhando pelo </a:t>
            </a:r>
            <a:r>
              <a:rPr lang="pt-BR" dirty="0" err="1"/>
              <a:t>contrller</a:t>
            </a:r>
            <a:r>
              <a:rPr lang="pt-BR" dirty="0"/>
              <a:t>, </a:t>
            </a:r>
            <a:r>
              <a:rPr lang="pt-BR" dirty="0" err="1"/>
              <a:t>vie</a:t>
            </a:r>
            <a:r>
              <a:rPr lang="pt-BR" dirty="0"/>
              <a:t> e model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,,percebe-se o uso do </a:t>
            </a:r>
            <a:r>
              <a:rPr lang="pt-BR" dirty="0" err="1"/>
              <a:t>spring</a:t>
            </a:r>
            <a:r>
              <a:rPr lang="pt-BR" dirty="0"/>
              <a:t> </a:t>
            </a:r>
            <a:r>
              <a:rPr lang="pt-BR" dirty="0" err="1"/>
              <a:t>mvc</a:t>
            </a:r>
            <a:endParaRPr lang="pt-BR" dirty="0"/>
          </a:p>
          <a:p>
            <a:r>
              <a:rPr lang="pt-BR" dirty="0"/>
              <a:t>Service  - regras e negocio</a:t>
            </a:r>
          </a:p>
          <a:p>
            <a:r>
              <a:rPr lang="pt-BR" dirty="0" err="1"/>
              <a:t>Repository</a:t>
            </a:r>
            <a:r>
              <a:rPr lang="pt-BR" dirty="0"/>
              <a:t> é o </a:t>
            </a:r>
            <a:r>
              <a:rPr lang="pt-BR" dirty="0" err="1"/>
              <a:t>jpa</a:t>
            </a:r>
            <a:r>
              <a:rPr lang="pt-BR" dirty="0"/>
              <a:t> ou </a:t>
            </a:r>
            <a:r>
              <a:rPr lang="pt-BR" dirty="0" err="1"/>
              <a:t>persitencia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30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olhando pelo </a:t>
            </a:r>
            <a:r>
              <a:rPr lang="pt-BR" dirty="0" err="1"/>
              <a:t>contrller</a:t>
            </a:r>
            <a:r>
              <a:rPr lang="pt-BR" dirty="0"/>
              <a:t>, </a:t>
            </a:r>
            <a:r>
              <a:rPr lang="pt-BR" dirty="0" err="1"/>
              <a:t>vie</a:t>
            </a:r>
            <a:r>
              <a:rPr lang="pt-BR" dirty="0"/>
              <a:t> e model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,,percebe-se o uso do </a:t>
            </a:r>
            <a:r>
              <a:rPr lang="pt-BR" dirty="0" err="1"/>
              <a:t>spring</a:t>
            </a:r>
            <a:r>
              <a:rPr lang="pt-BR" dirty="0"/>
              <a:t> </a:t>
            </a:r>
            <a:r>
              <a:rPr lang="pt-BR" dirty="0" err="1"/>
              <a:t>mvc</a:t>
            </a:r>
            <a:endParaRPr lang="pt-BR" dirty="0"/>
          </a:p>
          <a:p>
            <a:r>
              <a:rPr lang="pt-BR" dirty="0"/>
              <a:t>Service  - regras e negocio</a:t>
            </a:r>
          </a:p>
          <a:p>
            <a:r>
              <a:rPr lang="pt-BR" dirty="0" err="1"/>
              <a:t>Repository</a:t>
            </a:r>
            <a:r>
              <a:rPr lang="pt-BR" dirty="0"/>
              <a:t> é o </a:t>
            </a:r>
            <a:r>
              <a:rPr lang="pt-BR" dirty="0" err="1"/>
              <a:t>jpa</a:t>
            </a:r>
            <a:r>
              <a:rPr lang="pt-BR" dirty="0"/>
              <a:t> ou </a:t>
            </a:r>
            <a:r>
              <a:rPr lang="pt-BR" dirty="0" err="1"/>
              <a:t>persitencia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05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46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olhando pelo </a:t>
            </a:r>
            <a:r>
              <a:rPr lang="pt-BR" dirty="0" err="1"/>
              <a:t>contrller</a:t>
            </a:r>
            <a:r>
              <a:rPr lang="pt-BR" dirty="0"/>
              <a:t>, </a:t>
            </a:r>
            <a:r>
              <a:rPr lang="pt-BR" dirty="0" err="1"/>
              <a:t>vie</a:t>
            </a:r>
            <a:r>
              <a:rPr lang="pt-BR" dirty="0"/>
              <a:t> e model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,,percebe-se o uso do </a:t>
            </a:r>
            <a:r>
              <a:rPr lang="pt-BR" dirty="0" err="1"/>
              <a:t>spring</a:t>
            </a:r>
            <a:r>
              <a:rPr lang="pt-BR" dirty="0"/>
              <a:t> </a:t>
            </a:r>
            <a:r>
              <a:rPr lang="pt-BR" dirty="0" err="1"/>
              <a:t>mvc</a:t>
            </a:r>
            <a:endParaRPr lang="pt-BR" dirty="0"/>
          </a:p>
          <a:p>
            <a:r>
              <a:rPr lang="pt-BR" dirty="0"/>
              <a:t>Service  - regras e negocio</a:t>
            </a:r>
          </a:p>
          <a:p>
            <a:r>
              <a:rPr lang="pt-BR" dirty="0" err="1"/>
              <a:t>Repository</a:t>
            </a:r>
            <a:r>
              <a:rPr lang="pt-BR" dirty="0"/>
              <a:t> é o </a:t>
            </a:r>
            <a:r>
              <a:rPr lang="pt-BR" dirty="0" err="1"/>
              <a:t>jpa</a:t>
            </a:r>
            <a:r>
              <a:rPr lang="pt-BR" dirty="0"/>
              <a:t> ou </a:t>
            </a:r>
            <a:r>
              <a:rPr lang="pt-BR" dirty="0" err="1"/>
              <a:t>persitencia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34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olhando pelo </a:t>
            </a:r>
            <a:r>
              <a:rPr lang="pt-BR" dirty="0" err="1"/>
              <a:t>contrller</a:t>
            </a:r>
            <a:r>
              <a:rPr lang="pt-BR" dirty="0"/>
              <a:t>, </a:t>
            </a:r>
            <a:r>
              <a:rPr lang="pt-BR" dirty="0" err="1"/>
              <a:t>vie</a:t>
            </a:r>
            <a:r>
              <a:rPr lang="pt-BR" dirty="0"/>
              <a:t> e model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,,percebe-se o uso do </a:t>
            </a:r>
            <a:r>
              <a:rPr lang="pt-BR" dirty="0" err="1"/>
              <a:t>spring</a:t>
            </a:r>
            <a:r>
              <a:rPr lang="pt-BR" dirty="0"/>
              <a:t> </a:t>
            </a:r>
            <a:r>
              <a:rPr lang="pt-BR" dirty="0" err="1"/>
              <a:t>mvc</a:t>
            </a:r>
            <a:endParaRPr lang="pt-BR" dirty="0"/>
          </a:p>
          <a:p>
            <a:r>
              <a:rPr lang="pt-BR" dirty="0"/>
              <a:t>Service  - regras e negocio</a:t>
            </a:r>
          </a:p>
          <a:p>
            <a:r>
              <a:rPr lang="pt-BR" dirty="0" err="1"/>
              <a:t>Repository</a:t>
            </a:r>
            <a:r>
              <a:rPr lang="pt-BR" dirty="0"/>
              <a:t> é o </a:t>
            </a:r>
            <a:r>
              <a:rPr lang="pt-BR" dirty="0" err="1"/>
              <a:t>jpa</a:t>
            </a:r>
            <a:r>
              <a:rPr lang="pt-BR" dirty="0"/>
              <a:t> ou </a:t>
            </a:r>
            <a:r>
              <a:rPr lang="pt-BR" dirty="0" err="1"/>
              <a:t>persitencia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12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701924" y="6093296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90237" y="17330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333772" y="1010851"/>
            <a:ext cx="11758216" cy="283083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18/08/2021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microsoft.com/office/2017/06/relationships/model3d" Target="../media/model3d1.glb"/><Relationship Id="rId10" Type="http://schemas.openxmlformats.org/officeDocument/2006/relationships/image" Target="../media/image21.png"/><Relationship Id="rId4" Type="http://schemas.microsoft.com/office/2007/relationships/hdphoto" Target="../media/hdphoto4.wdp"/><Relationship Id="rId9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microsoft.com/office/2007/relationships/hdphoto" Target="../media/hdphoto5.wdp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microsoft.com/office/2017/06/relationships/model3d" Target="../media/model3d3.glb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17/06/relationships/model3d" Target="../media/model3d1.glb"/><Relationship Id="rId15" Type="http://schemas.openxmlformats.org/officeDocument/2006/relationships/image" Target="../media/image14.png"/><Relationship Id="rId10" Type="http://schemas.microsoft.com/office/2017/06/relationships/model3d" Target="../media/model3d2.glb"/><Relationship Id="rId4" Type="http://schemas.microsoft.com/office/2007/relationships/hdphoto" Target="../media/hdphoto4.wdp"/><Relationship Id="rId9" Type="http://schemas.openxmlformats.org/officeDocument/2006/relationships/image" Target="../media/image11.png"/><Relationship Id="rId14" Type="http://schemas.microsoft.com/office/2017/06/relationships/model3d" Target="../media/model3d4.glb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microsoft.com/office/2017/06/relationships/model3d" Target="../media/model3d3.glb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17/06/relationships/model3d" Target="../media/model3d1.glb"/><Relationship Id="rId15" Type="http://schemas.openxmlformats.org/officeDocument/2006/relationships/image" Target="../media/image14.png"/><Relationship Id="rId10" Type="http://schemas.microsoft.com/office/2017/06/relationships/model3d" Target="../media/model3d2.glb"/><Relationship Id="rId4" Type="http://schemas.microsoft.com/office/2007/relationships/hdphoto" Target="../media/hdphoto4.wdp"/><Relationship Id="rId9" Type="http://schemas.openxmlformats.org/officeDocument/2006/relationships/image" Target="../media/image11.png"/><Relationship Id="rId14" Type="http://schemas.microsoft.com/office/2017/06/relationships/model3d" Target="../media/model3d4.glb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microsoft.com/office/2017/06/relationships/model3d" Target="../media/model3d1.glb"/><Relationship Id="rId7" Type="http://schemas.openxmlformats.org/officeDocument/2006/relationships/image" Target="../media/image7.png"/><Relationship Id="rId12" Type="http://schemas.microsoft.com/office/2017/06/relationships/model3d" Target="../media/model3d3.glb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microsoft.com/office/2017/06/relationships/model3d" Target="../media/model3d2.glb"/><Relationship Id="rId4" Type="http://schemas.openxmlformats.org/officeDocument/2006/relationships/image" Target="../media/image15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17/06/relationships/model3d" Target="../media/model3d2.glb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microsoft.com/office/2007/relationships/hdphoto" Target="../media/hdphoto4.wdp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microsoft.com/office/2017/06/relationships/model3d" Target="../media/model3d1.glb"/><Relationship Id="rId10" Type="http://schemas.openxmlformats.org/officeDocument/2006/relationships/image" Target="../media/image21.png"/><Relationship Id="rId4" Type="http://schemas.microsoft.com/office/2007/relationships/hdphoto" Target="../media/hdphoto4.wdp"/><Relationship Id="rId9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99F4AF23-4078-465B-B5DA-D7AC7E0D7918}"/>
              </a:ext>
            </a:extLst>
          </p:cNvPr>
          <p:cNvSpPr/>
          <p:nvPr/>
        </p:nvSpPr>
        <p:spPr>
          <a:xfrm>
            <a:off x="763010" y="5392668"/>
            <a:ext cx="1346402" cy="1346402"/>
          </a:xfrm>
          <a:prstGeom prst="ellipse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2">
            <a:extLst>
              <a:ext uri="{FF2B5EF4-FFF2-40B4-BE49-F238E27FC236}">
                <a16:creationId xmlns:a16="http://schemas.microsoft.com/office/drawing/2014/main" id="{5C064044-D6CB-493F-9548-C3A3B7BF703A}"/>
              </a:ext>
            </a:extLst>
          </p:cNvPr>
          <p:cNvSpPr txBox="1">
            <a:spLocks/>
          </p:cNvSpPr>
          <p:nvPr/>
        </p:nvSpPr>
        <p:spPr>
          <a:xfrm>
            <a:off x="-17688" y="-109460"/>
            <a:ext cx="12124416" cy="13917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>
                <a:latin typeface="Arial Black" panose="020B0A04020102020204" pitchFamily="34" charset="0"/>
                <a:ea typeface="+mn-ea"/>
                <a:cs typeface="+mn-cs"/>
              </a:rPr>
              <a:t>COMO</a:t>
            </a:r>
            <a:endParaRPr lang="pt-BR" sz="8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449F2D-1C2C-42CF-949F-4DF84DC3B03C}"/>
              </a:ext>
            </a:extLst>
          </p:cNvPr>
          <p:cNvSpPr/>
          <p:nvPr/>
        </p:nvSpPr>
        <p:spPr>
          <a:xfrm rot="21218148">
            <a:off x="113249" y="2276081"/>
            <a:ext cx="1186254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O ESSENCIAL</a:t>
            </a:r>
            <a:r>
              <a:rPr lang="pt-BR" sz="13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!!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50D3EA-D973-45D5-9C41-2429513A5343}"/>
              </a:ext>
            </a:extLst>
          </p:cNvPr>
          <p:cNvSpPr txBox="1"/>
          <p:nvPr/>
        </p:nvSpPr>
        <p:spPr>
          <a:xfrm>
            <a:off x="0" y="1333772"/>
            <a:ext cx="12028313" cy="1104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Arial Black" panose="020B0A04020102020204" pitchFamily="34" charset="0"/>
              </a:defRPr>
            </a:lvl1pPr>
          </a:lstStyle>
          <a:p>
            <a:r>
              <a:rPr lang="pt-BR" sz="7500" dirty="0"/>
              <a:t>UM PROJETO WEB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864C0F-DEA6-4453-9B5F-55847643E3D2}"/>
              </a:ext>
            </a:extLst>
          </p:cNvPr>
          <p:cNvSpPr txBox="1"/>
          <p:nvPr/>
        </p:nvSpPr>
        <p:spPr>
          <a:xfrm>
            <a:off x="4006180" y="-171377"/>
            <a:ext cx="89258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ESTRUTURAR</a:t>
            </a:r>
            <a:endParaRPr lang="pt-BR" sz="10000" dirty="0">
              <a:solidFill>
                <a:srgbClr val="00FF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4510E7-9B3A-46FD-80F6-D31F018E6E16}"/>
              </a:ext>
            </a:extLst>
          </p:cNvPr>
          <p:cNvSpPr txBox="1"/>
          <p:nvPr/>
        </p:nvSpPr>
        <p:spPr>
          <a:xfrm>
            <a:off x="5518348" y="3948524"/>
            <a:ext cx="7099572" cy="1200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rtl="0"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Arial Black" panose="020B0A04020102020204" pitchFamily="34" charset="0"/>
              </a:defRPr>
            </a:lvl1pPr>
          </a:lstStyle>
          <a:p>
            <a:r>
              <a:rPr lang="pt-BR" sz="6600" dirty="0"/>
              <a:t>SPRING BOOT</a:t>
            </a:r>
          </a:p>
        </p:txBody>
      </p:sp>
      <p:pic>
        <p:nvPicPr>
          <p:cNvPr id="1028" name="Picture 4" descr="Spring Tools 4 (@springtools4) | Twitter">
            <a:extLst>
              <a:ext uri="{FF2B5EF4-FFF2-40B4-BE49-F238E27FC236}">
                <a16:creationId xmlns:a16="http://schemas.microsoft.com/office/drawing/2014/main" id="{FF143238-EDB2-4DF9-B4ED-4DB0A8066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53" y="4995120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stalar o Eclipse Luna e plugins Java para web - bgasparotto">
            <a:extLst>
              <a:ext uri="{FF2B5EF4-FFF2-40B4-BE49-F238E27FC236}">
                <a16:creationId xmlns:a16="http://schemas.microsoft.com/office/drawing/2014/main" id="{E72FD171-5BBB-45D4-9640-E765B68E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3" y="5392668"/>
            <a:ext cx="2600276" cy="136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ring releases Spring Boot 2.0 - SD Times">
            <a:extLst>
              <a:ext uri="{FF2B5EF4-FFF2-40B4-BE49-F238E27FC236}">
                <a16:creationId xmlns:a16="http://schemas.microsoft.com/office/drawing/2014/main" id="{1542FF32-1E05-4336-94FF-61E00E1CD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411" y="5421417"/>
            <a:ext cx="2382678" cy="125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ymeleaf 태그 레퍼런스 (2.1.4 버전 기준) | DEVPOOL">
            <a:extLst>
              <a:ext uri="{FF2B5EF4-FFF2-40B4-BE49-F238E27FC236}">
                <a16:creationId xmlns:a16="http://schemas.microsoft.com/office/drawing/2014/main" id="{DB62E7AD-4A6C-4159-BAB7-64F04D68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5557108"/>
            <a:ext cx="1814441" cy="10175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ySQL Workbench Alternativas e software similar - ProgSoft.net">
            <a:extLst>
              <a:ext uri="{FF2B5EF4-FFF2-40B4-BE49-F238E27FC236}">
                <a16:creationId xmlns:a16="http://schemas.microsoft.com/office/drawing/2014/main" id="{AA7BF4FB-D379-4248-8BEA-2D0843BD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828" y="5287776"/>
            <a:ext cx="1384547" cy="13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4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Imagens de Banco de dados, fotografias de stock Banco de dados |  Depositphotos">
            <a:extLst>
              <a:ext uri="{FF2B5EF4-FFF2-40B4-BE49-F238E27FC236}">
                <a16:creationId xmlns:a16="http://schemas.microsoft.com/office/drawing/2014/main" id="{910F6A64-FC19-416C-9106-E9839D52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67" b="92667" l="10000" r="90000">
                        <a14:foregroundMark x1="29167" y1="16500" x2="66000" y2="18833"/>
                        <a14:foregroundMark x1="51820" y1="90667" x2="53983" y2="90667"/>
                        <a14:foregroundMark x1="47167" y1="7667" x2="47167" y2="7667"/>
                        <a14:foregroundMark x1="47376" y1="92667" x2="48455" y2="92667"/>
                        <a14:foregroundMark x1="46833" y1="92667" x2="47102" y2="92667"/>
                        <a14:foregroundMark x1="74340" y1="86830" x2="74667" y2="86667"/>
                        <a14:backgroundMark x1="12667" y1="9500" x2="6333" y2="39667"/>
                        <a14:backgroundMark x1="6333" y1="39667" x2="10833" y2="77500"/>
                        <a14:backgroundMark x1="52833" y1="92167" x2="54667" y2="92667"/>
                        <a14:backgroundMark x1="39500" y1="92167" x2="46819" y2="92689"/>
                        <a14:backgroundMark x1="62167" y1="91667" x2="68833" y2="89500"/>
                        <a14:backgroundMark x1="44667" y1="92333" x2="47120" y2="92217"/>
                        <a14:backgroundMark x1="39167" y1="91167" x2="42667" y2="92833"/>
                        <a14:backgroundMark x1="74500" y1="87000" x2="70000" y2="89500"/>
                        <a14:backgroundMark x1="68500" y1="89667" x2="62667" y2="91167"/>
                        <a14:backgroundMark x1="61333" y1="91833" x2="56167" y2="92167"/>
                        <a14:backgroundMark x1="60667" y1="91167" x2="61333" y2="91167"/>
                        <a14:backgroundMark x1="74500" y1="87500" x2="74833" y2="86667"/>
                        <a14:backgroundMark x1="60667" y1="91500" x2="60667" y2="91500"/>
                        <a14:backgroundMark x1="60667" y1="91000" x2="60667" y2="91000"/>
                        <a14:backgroundMark x1="61167" y1="91000" x2="60167" y2="91000"/>
                        <a14:backgroundMark x1="28667" y1="88167" x2="37333" y2="91000"/>
                        <a14:backgroundMark x1="48333" y1="92833" x2="50000" y2="93167"/>
                        <a14:backgroundMark x1="47833" y1="93833" x2="47167" y2="92833"/>
                        <a14:backgroundMark x1="47667" y1="93333" x2="47667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30" y="951481"/>
            <a:ext cx="2599591" cy="25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982"/>
            <a:ext cx="12188825" cy="692695"/>
          </a:xfrm>
        </p:spPr>
        <p:txBody>
          <a:bodyPr rtlCol="0"/>
          <a:lstStyle/>
          <a:p>
            <a:pPr rtl="0"/>
            <a:r>
              <a:rPr lang="pt-BR" dirty="0"/>
              <a:t>Arquitetura Resumo</a:t>
            </a:r>
            <a:endParaRPr lang="pt-BR" dirty="0">
              <a:solidFill>
                <a:srgbClr val="009900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725749-AC90-489E-B9DE-ABE968A8251B}"/>
              </a:ext>
            </a:extLst>
          </p:cNvPr>
          <p:cNvSpPr/>
          <p:nvPr/>
        </p:nvSpPr>
        <p:spPr>
          <a:xfrm>
            <a:off x="615126" y="1072900"/>
            <a:ext cx="2592288" cy="2134852"/>
          </a:xfrm>
          <a:prstGeom prst="roundRect">
            <a:avLst/>
          </a:prstGeom>
          <a:noFill/>
          <a:ln w="57150">
            <a:solidFill>
              <a:srgbClr val="FFFF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Navegadores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BEFEED-0FD6-46E3-AE0D-48512EEF68C3}"/>
              </a:ext>
            </a:extLst>
          </p:cNvPr>
          <p:cNvSpPr/>
          <p:nvPr/>
        </p:nvSpPr>
        <p:spPr>
          <a:xfrm>
            <a:off x="3574132" y="1072900"/>
            <a:ext cx="2376264" cy="2088232"/>
          </a:xfrm>
          <a:prstGeom prst="roundRect">
            <a:avLst/>
          </a:prstGeom>
          <a:noFill/>
          <a:ln w="57150">
            <a:solidFill>
              <a:srgbClr val="FFFF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SPRING RESTCONTROLLER</a:t>
            </a:r>
          </a:p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EA0ACB1-CA63-4F8C-89CC-3B43C05522C2}"/>
              </a:ext>
            </a:extLst>
          </p:cNvPr>
          <p:cNvSpPr/>
          <p:nvPr/>
        </p:nvSpPr>
        <p:spPr>
          <a:xfrm>
            <a:off x="6310436" y="1072900"/>
            <a:ext cx="2376264" cy="2088232"/>
          </a:xfrm>
          <a:prstGeom prst="roundRect">
            <a:avLst/>
          </a:prstGeom>
          <a:noFill/>
          <a:ln w="57150">
            <a:solidFill>
              <a:srgbClr val="FFFF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SPRING </a:t>
            </a:r>
          </a:p>
          <a:p>
            <a:pPr algn="ctr"/>
            <a:r>
              <a:rPr lang="pt-BR" dirty="0"/>
              <a:t>JPA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Modelo 3D 12" descr="Seta Curvada Vermelha">
                <a:extLst>
                  <a:ext uri="{FF2B5EF4-FFF2-40B4-BE49-F238E27FC236}">
                    <a16:creationId xmlns:a16="http://schemas.microsoft.com/office/drawing/2014/main" id="{74133388-4590-4233-B0EB-3011FDCC2A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1811844"/>
                  </p:ext>
                </p:extLst>
              </p:nvPr>
            </p:nvGraphicFramePr>
            <p:xfrm rot="20729851">
              <a:off x="7494660" y="687403"/>
              <a:ext cx="2702793" cy="1594764"/>
            </p:xfrm>
            <a:graphic>
              <a:graphicData uri="http://schemas.microsoft.com/office/drawing/2017/model3d">
                <am3d:model3d r:embed="rId5">
                  <am3d:spPr>
                    <a:xfrm rot="20729851">
                      <a:off x="0" y="0"/>
                      <a:ext cx="2702793" cy="1594764"/>
                    </a:xfrm>
                    <a:prstGeom prst="rect">
                      <a:avLst/>
                    </a:prstGeom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1071544" ay="285632" az="91944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2533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Modelo 3D 12" descr="Seta Curvada Vermelha">
                <a:extLst>
                  <a:ext uri="{FF2B5EF4-FFF2-40B4-BE49-F238E27FC236}">
                    <a16:creationId xmlns:a16="http://schemas.microsoft.com/office/drawing/2014/main" id="{74133388-4590-4233-B0EB-3011FDCC2A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0729851">
                <a:off x="7494660" y="687403"/>
                <a:ext cx="2702793" cy="159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Modelo 3D 13" descr="Seta Curvada Vermelha">
                <a:extLst>
                  <a:ext uri="{FF2B5EF4-FFF2-40B4-BE49-F238E27FC236}">
                    <a16:creationId xmlns:a16="http://schemas.microsoft.com/office/drawing/2014/main" id="{8323E4E1-091F-4056-AD35-2B0D1D6FF7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933401"/>
                  </p:ext>
                </p:extLst>
              </p:nvPr>
            </p:nvGraphicFramePr>
            <p:xfrm rot="9370904">
              <a:off x="8466240" y="3791308"/>
              <a:ext cx="2367466" cy="1587818"/>
            </p:xfrm>
            <a:graphic>
              <a:graphicData uri="http://schemas.microsoft.com/office/drawing/2017/model3d">
                <am3d:model3d r:embed="rId5">
                  <am3d:spPr>
                    <a:xfrm rot="9370904">
                      <a:off x="0" y="0"/>
                      <a:ext cx="2367466" cy="1587818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1072142" ay="307092" az="9888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3372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Modelo 3D 13" descr="Seta Curvada Vermelha">
                <a:extLst>
                  <a:ext uri="{FF2B5EF4-FFF2-40B4-BE49-F238E27FC236}">
                    <a16:creationId xmlns:a16="http://schemas.microsoft.com/office/drawing/2014/main" id="{8323E4E1-091F-4056-AD35-2B0D1D6FF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9370904">
                <a:off x="8466240" y="3791308"/>
                <a:ext cx="2367466" cy="1587818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1030" name="Picture 6" descr="Fazendo (e restaurando) backup do MySQL via SSH e MySQLDump – Blog EuroTi  Group">
            <a:extLst>
              <a:ext uri="{FF2B5EF4-FFF2-40B4-BE49-F238E27FC236}">
                <a16:creationId xmlns:a16="http://schemas.microsoft.com/office/drawing/2014/main" id="{70E30B5C-5EBA-408B-B7D3-5C6D28AD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62" y="4482563"/>
            <a:ext cx="2134852" cy="21348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ugin Banco de Dados Oracle Bacula Enterprise – Guia Rápido - Bacula do  Brasil">
            <a:extLst>
              <a:ext uri="{FF2B5EF4-FFF2-40B4-BE49-F238E27FC236}">
                <a16:creationId xmlns:a16="http://schemas.microsoft.com/office/drawing/2014/main" id="{A8FD3D85-7997-4F69-A4BF-A7572456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201" y="4521915"/>
            <a:ext cx="2095500" cy="2095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 PostgreSql - parte 1 por Regis da Silva // #PythonClub //">
            <a:extLst>
              <a:ext uri="{FF2B5EF4-FFF2-40B4-BE49-F238E27FC236}">
                <a16:creationId xmlns:a16="http://schemas.microsoft.com/office/drawing/2014/main" id="{0F60BEE8-B3AA-4F4D-97C6-AFE12898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34" y="4502239"/>
            <a:ext cx="1921367" cy="21348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portar ou vincular a dados em um banco de dados do SQL Server - Access">
            <a:extLst>
              <a:ext uri="{FF2B5EF4-FFF2-40B4-BE49-F238E27FC236}">
                <a16:creationId xmlns:a16="http://schemas.microsoft.com/office/drawing/2014/main" id="{4A2CDFAB-B36F-4DAA-8B05-FA3830E58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4"/>
          <a:stretch/>
        </p:blipFill>
        <p:spPr bwMode="auto">
          <a:xfrm>
            <a:off x="797354" y="4507838"/>
            <a:ext cx="2351808" cy="20294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s mais populares bancos de dados">
            <a:extLst>
              <a:ext uri="{FF2B5EF4-FFF2-40B4-BE49-F238E27FC236}">
                <a16:creationId xmlns:a16="http://schemas.microsoft.com/office/drawing/2014/main" id="{C55529F0-B204-4DC6-869F-10DE0BA8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358" y="4686953"/>
            <a:ext cx="2336686" cy="18508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ow to Change User-Agents in Chrome, Edge, Safari &amp; Firefox">
            <a:extLst>
              <a:ext uri="{FF2B5EF4-FFF2-40B4-BE49-F238E27FC236}">
                <a16:creationId xmlns:a16="http://schemas.microsoft.com/office/drawing/2014/main" id="{990EBA98-BDB2-450B-8396-C909AA044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2" y="1562004"/>
            <a:ext cx="2533851" cy="13404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ySQL Vector Logo - Download Free SVG Icon | Worldvectorlogo">
            <a:extLst>
              <a:ext uri="{FF2B5EF4-FFF2-40B4-BE49-F238E27FC236}">
                <a16:creationId xmlns:a16="http://schemas.microsoft.com/office/drawing/2014/main" id="{47DFC313-D817-4068-826E-EAB46CA3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793" y="2748829"/>
            <a:ext cx="2220498" cy="2220498"/>
          </a:xfrm>
          <a:prstGeom prst="roundRect">
            <a:avLst>
              <a:gd name="adj" fmla="val 45535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5" name="Picture 2" descr="Spring Boot 2.3.0 Focuses on the Cloud">
            <a:extLst>
              <a:ext uri="{FF2B5EF4-FFF2-40B4-BE49-F238E27FC236}">
                <a16:creationId xmlns:a16="http://schemas.microsoft.com/office/drawing/2014/main" id="{8488EE81-5FFB-44BD-854D-A0A76500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770">
            <a:off x="6066774" y="1726278"/>
            <a:ext cx="2939477" cy="1401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7" name="Picture 8" descr="Thymeleaf Full Logo | Tech logos, Logos, Gaming logos">
            <a:extLst>
              <a:ext uri="{FF2B5EF4-FFF2-40B4-BE49-F238E27FC236}">
                <a16:creationId xmlns:a16="http://schemas.microsoft.com/office/drawing/2014/main" id="{958328B3-113E-4F73-984F-F656D949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504">
            <a:off x="-43360" y="2414114"/>
            <a:ext cx="5250164" cy="1062659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AE7FBB12-4789-4316-9F3A-47A40FA2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-379262"/>
            <a:ext cx="2959578" cy="1920013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8F07C96-7C0B-4E8E-90ED-44CE2203B0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8" y="4077072"/>
            <a:ext cx="2575371" cy="2162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7460F53-B9DB-4E08-B362-8A69F69409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1" y="2770225"/>
            <a:ext cx="3282488" cy="1969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4793580-02B1-49B6-AE5B-B5E4791A23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65" y="4435783"/>
            <a:ext cx="2376264" cy="2376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BCD345A-4C56-4302-8D3A-B1C21E5CFD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9747">
            <a:off x="6821356" y="3027834"/>
            <a:ext cx="2189167" cy="2364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9F9AB7F-38A3-439B-B09C-DDA6D688355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1103769"/>
            <a:ext cx="2844043" cy="2364111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814D7C3-765F-4598-80E4-7247EE7587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92" y="4739718"/>
            <a:ext cx="3792150" cy="1583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984B03B-FE57-48C3-AED3-D7BD1F107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3324">
            <a:off x="182989" y="-405512"/>
            <a:ext cx="7222969" cy="2903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13088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4C1FD-BB15-4CF6-B1E9-BC086E9B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E7C04-B1C0-4884-A5A7-E74CFE67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69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Imagens de Banco de dados, fotografias de stock Banco de dados |  Depositphotos">
            <a:extLst>
              <a:ext uri="{FF2B5EF4-FFF2-40B4-BE49-F238E27FC236}">
                <a16:creationId xmlns:a16="http://schemas.microsoft.com/office/drawing/2014/main" id="{910F6A64-FC19-416C-9106-E9839D52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67" b="92667" l="10000" r="90000">
                        <a14:foregroundMark x1="29167" y1="16500" x2="66000" y2="18833"/>
                        <a14:foregroundMark x1="51820" y1="90667" x2="53983" y2="90667"/>
                        <a14:foregroundMark x1="47167" y1="7667" x2="47167" y2="7667"/>
                        <a14:foregroundMark x1="47376" y1="92667" x2="48455" y2="92667"/>
                        <a14:foregroundMark x1="46833" y1="92667" x2="47102" y2="92667"/>
                        <a14:foregroundMark x1="74340" y1="86830" x2="74667" y2="86667"/>
                        <a14:backgroundMark x1="12667" y1="9500" x2="6333" y2="39667"/>
                        <a14:backgroundMark x1="6333" y1="39667" x2="10833" y2="77500"/>
                        <a14:backgroundMark x1="52833" y1="92167" x2="54667" y2="92667"/>
                        <a14:backgroundMark x1="39500" y1="92167" x2="46819" y2="92689"/>
                        <a14:backgroundMark x1="62167" y1="91667" x2="68833" y2="89500"/>
                        <a14:backgroundMark x1="44667" y1="92333" x2="47120" y2="92217"/>
                        <a14:backgroundMark x1="39167" y1="91167" x2="42667" y2="92833"/>
                        <a14:backgroundMark x1="74500" y1="87000" x2="70000" y2="89500"/>
                        <a14:backgroundMark x1="68500" y1="89667" x2="62667" y2="91167"/>
                        <a14:backgroundMark x1="61333" y1="91833" x2="56167" y2="92167"/>
                        <a14:backgroundMark x1="60667" y1="91167" x2="61333" y2="91167"/>
                        <a14:backgroundMark x1="74500" y1="87500" x2="74833" y2="86667"/>
                        <a14:backgroundMark x1="60667" y1="91500" x2="60667" y2="91500"/>
                        <a14:backgroundMark x1="60667" y1="91000" x2="60667" y2="91000"/>
                        <a14:backgroundMark x1="61167" y1="91000" x2="60167" y2="91000"/>
                        <a14:backgroundMark x1="28667" y1="88167" x2="37333" y2="91000"/>
                        <a14:backgroundMark x1="48333" y1="92833" x2="50000" y2="93167"/>
                        <a14:backgroundMark x1="47833" y1="93833" x2="47167" y2="92833"/>
                        <a14:backgroundMark x1="47667" y1="93333" x2="47667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275" y="1974008"/>
            <a:ext cx="2599591" cy="25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6070"/>
            <a:ext cx="12214174" cy="652805"/>
          </a:xfrm>
        </p:spPr>
        <p:txBody>
          <a:bodyPr rtlCol="0"/>
          <a:lstStyle/>
          <a:p>
            <a:pPr algn="ctr" rtl="0"/>
            <a:r>
              <a:rPr lang="pt-BR" sz="4400" dirty="0">
                <a:solidFill>
                  <a:srgbClr val="00FF00"/>
                </a:solidFill>
                <a:latin typeface="Arial Black" panose="020B0A04020102020204" pitchFamily="34" charset="0"/>
              </a:rPr>
              <a:t>ARQUITETURA SPRING BOOT (MVC)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725749-AC90-489E-B9DE-ABE968A8251B}"/>
              </a:ext>
            </a:extLst>
          </p:cNvPr>
          <p:cNvSpPr/>
          <p:nvPr/>
        </p:nvSpPr>
        <p:spPr>
          <a:xfrm>
            <a:off x="117748" y="2427431"/>
            <a:ext cx="2592288" cy="1634448"/>
          </a:xfrm>
          <a:prstGeom prst="roundRect">
            <a:avLst/>
          </a:prstGeom>
          <a:noFill/>
          <a:ln w="57150">
            <a:solidFill>
              <a:srgbClr val="FFFF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Navegadores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BEFEED-0FD6-46E3-AE0D-48512EEF68C3}"/>
              </a:ext>
            </a:extLst>
          </p:cNvPr>
          <p:cNvSpPr/>
          <p:nvPr/>
        </p:nvSpPr>
        <p:spPr>
          <a:xfrm>
            <a:off x="3076753" y="2884107"/>
            <a:ext cx="2252979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ONTROLLER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Modelo 3D 12" descr="Seta Curvada Vermelha">
                <a:extLst>
                  <a:ext uri="{FF2B5EF4-FFF2-40B4-BE49-F238E27FC236}">
                    <a16:creationId xmlns:a16="http://schemas.microsoft.com/office/drawing/2014/main" id="{74133388-4590-4233-B0EB-3011FDCC2A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2260967"/>
                  </p:ext>
                </p:extLst>
              </p:nvPr>
            </p:nvGraphicFramePr>
            <p:xfrm rot="19085358">
              <a:off x="8823668" y="1738178"/>
              <a:ext cx="1636061" cy="965346"/>
            </p:xfrm>
            <a:graphic>
              <a:graphicData uri="http://schemas.microsoft.com/office/drawing/2017/model3d">
                <am3d:model3d r:embed="rId5">
                  <am3d:spPr>
                    <a:xfrm rot="19085358">
                      <a:off x="0" y="0"/>
                      <a:ext cx="1636061" cy="965346"/>
                    </a:xfrm>
                    <a:prstGeom prst="rect">
                      <a:avLst/>
                    </a:prstGeom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1071544" ay="285632" az="91944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9611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Modelo 3D 12" descr="Seta Curvada Vermelha">
                <a:extLst>
                  <a:ext uri="{FF2B5EF4-FFF2-40B4-BE49-F238E27FC236}">
                    <a16:creationId xmlns:a16="http://schemas.microsoft.com/office/drawing/2014/main" id="{74133388-4590-4233-B0EB-3011FDCC2A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9085358">
                <a:off x="8823668" y="1738178"/>
                <a:ext cx="1636061" cy="965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Modelo 3D 13" descr="Seta Curvada Vermelha">
                <a:extLst>
                  <a:ext uri="{FF2B5EF4-FFF2-40B4-BE49-F238E27FC236}">
                    <a16:creationId xmlns:a16="http://schemas.microsoft.com/office/drawing/2014/main" id="{8323E4E1-091F-4056-AD35-2B0D1D6FF7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0184072"/>
                  </p:ext>
                </p:extLst>
              </p:nvPr>
            </p:nvGraphicFramePr>
            <p:xfrm rot="10106197">
              <a:off x="9101586" y="3723163"/>
              <a:ext cx="1487553" cy="997676"/>
            </p:xfrm>
            <a:graphic>
              <a:graphicData uri="http://schemas.microsoft.com/office/drawing/2017/model3d">
                <am3d:model3d r:embed="rId5">
                  <am3d:spPr>
                    <a:xfrm rot="10106197">
                      <a:off x="0" y="0"/>
                      <a:ext cx="1487553" cy="997676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1072142" ay="307092" az="9888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0125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Modelo 3D 13" descr="Seta Curvada Vermelha">
                <a:extLst>
                  <a:ext uri="{FF2B5EF4-FFF2-40B4-BE49-F238E27FC236}">
                    <a16:creationId xmlns:a16="http://schemas.microsoft.com/office/drawing/2014/main" id="{8323E4E1-091F-4056-AD35-2B0D1D6FF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106197">
                <a:off x="9101586" y="3723163"/>
                <a:ext cx="1487553" cy="997676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1052" name="Picture 28" descr="How to Change User-Agents in Chrome, Edge, Safari &amp; Firefox">
            <a:extLst>
              <a:ext uri="{FF2B5EF4-FFF2-40B4-BE49-F238E27FC236}">
                <a16:creationId xmlns:a16="http://schemas.microsoft.com/office/drawing/2014/main" id="{990EBA98-BDB2-450B-8396-C909AA044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44" y="2813671"/>
            <a:ext cx="2013338" cy="10651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azendo (e restaurando) backup do MySQL via SSH e MySQLDump – Blog EuroTi  Group">
            <a:extLst>
              <a:ext uri="{FF2B5EF4-FFF2-40B4-BE49-F238E27FC236}">
                <a16:creationId xmlns:a16="http://schemas.microsoft.com/office/drawing/2014/main" id="{95C8313D-E34B-4654-B18A-E3C045CE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655" y="2693727"/>
            <a:ext cx="1136833" cy="11368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A32ECF7-1B40-4B65-8DF1-950E04359C1A}"/>
              </a:ext>
            </a:extLst>
          </p:cNvPr>
          <p:cNvSpPr/>
          <p:nvPr/>
        </p:nvSpPr>
        <p:spPr>
          <a:xfrm>
            <a:off x="5653486" y="2884107"/>
            <a:ext cx="1511887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05305D-D30D-4DC4-8DFB-824701217DB8}"/>
              </a:ext>
            </a:extLst>
          </p:cNvPr>
          <p:cNvSpPr/>
          <p:nvPr/>
        </p:nvSpPr>
        <p:spPr>
          <a:xfrm>
            <a:off x="7429337" y="2884106"/>
            <a:ext cx="2113258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Modelo 3D 2" descr="Seta Apontando">
                <a:extLst>
                  <a:ext uri="{FF2B5EF4-FFF2-40B4-BE49-F238E27FC236}">
                    <a16:creationId xmlns:a16="http://schemas.microsoft.com/office/drawing/2014/main" id="{DB8DFCD9-8595-4D97-B28B-A92BF38E1C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04891941"/>
                  </p:ext>
                </p:extLst>
              </p:nvPr>
            </p:nvGraphicFramePr>
            <p:xfrm>
              <a:off x="3481912" y="3878792"/>
              <a:ext cx="1395406" cy="903167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395406" cy="903167"/>
                    </a:xfrm>
                    <a:prstGeom prst="rect">
                      <a:avLst/>
                    </a:prstGeom>
                  </am3d:spPr>
                  <am3d:camera>
                    <am3d:pos x="0" y="0" z="53229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20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04499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elo 3D 2" descr="Seta Apontando">
                <a:extLst>
                  <a:ext uri="{FF2B5EF4-FFF2-40B4-BE49-F238E27FC236}">
                    <a16:creationId xmlns:a16="http://schemas.microsoft.com/office/drawing/2014/main" id="{DB8DFCD9-8595-4D97-B28B-A92BF38E1C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1912" y="3878792"/>
                <a:ext cx="1395406" cy="90316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31E0D26-7A5E-4722-B72A-8228FF7F046F}"/>
              </a:ext>
            </a:extLst>
          </p:cNvPr>
          <p:cNvSpPr/>
          <p:nvPr/>
        </p:nvSpPr>
        <p:spPr>
          <a:xfrm>
            <a:off x="3076754" y="4968928"/>
            <a:ext cx="2199864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A8C1C2-56CA-426B-8F09-335D34A2AB4D}"/>
              </a:ext>
            </a:extLst>
          </p:cNvPr>
          <p:cNvSpPr/>
          <p:nvPr/>
        </p:nvSpPr>
        <p:spPr>
          <a:xfrm>
            <a:off x="2926060" y="2693727"/>
            <a:ext cx="6883836" cy="1088521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 descr="Seta curvada">
                <a:extLst>
                  <a:ext uri="{FF2B5EF4-FFF2-40B4-BE49-F238E27FC236}">
                    <a16:creationId xmlns:a16="http://schemas.microsoft.com/office/drawing/2014/main" id="{E1A93E09-23CF-4736-939B-54C1E251BE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88673"/>
                  </p:ext>
                </p:extLst>
              </p:nvPr>
            </p:nvGraphicFramePr>
            <p:xfrm rot="259719">
              <a:off x="828634" y="4217871"/>
              <a:ext cx="2274634" cy="1359474"/>
            </p:xfrm>
            <a:graphic>
              <a:graphicData uri="http://schemas.microsoft.com/office/drawing/2017/model3d">
                <am3d:model3d r:embed="rId12">
                  <am3d:spPr>
                    <a:xfrm rot="259719">
                      <a:off x="0" y="0"/>
                      <a:ext cx="2274634" cy="1359474"/>
                    </a:xfrm>
                    <a:prstGeom prst="rect">
                      <a:avLst/>
                    </a:prstGeom>
                  </am3d:spPr>
                  <am3d:camera>
                    <am3d:pos x="0" y="0" z="627854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49559" d="1000000"/>
                    <am3d:preTrans dx="0" dy="-11195411" dz="26001"/>
                    <am3d:scale>
                      <am3d:sx n="1000000" d="1000000"/>
                      <am3d:sy n="1000000" d="1000000"/>
                      <am3d:sz n="1000000" d="1000000"/>
                    </am3d:scale>
                    <am3d:rot ax="1307723" ay="-85738" az="10765736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27474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 descr="Seta curvada">
                <a:extLst>
                  <a:ext uri="{FF2B5EF4-FFF2-40B4-BE49-F238E27FC236}">
                    <a16:creationId xmlns:a16="http://schemas.microsoft.com/office/drawing/2014/main" id="{E1A93E09-23CF-4736-939B-54C1E251BE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259719">
                <a:off x="828634" y="4217871"/>
                <a:ext cx="2274634" cy="1359474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4673D0-1C4A-4065-9A13-F70B77039F8C}"/>
              </a:ext>
            </a:extLst>
          </p:cNvPr>
          <p:cNvSpPr/>
          <p:nvPr/>
        </p:nvSpPr>
        <p:spPr>
          <a:xfrm>
            <a:off x="4643004" y="4041646"/>
            <a:ext cx="2857724" cy="645163"/>
          </a:xfrm>
          <a:prstGeom prst="roundRect">
            <a:avLst/>
          </a:prstGeom>
          <a:noFill/>
          <a:ln w="57150">
            <a:solidFill>
              <a:schemeClr val="bg1">
                <a:lumMod val="50000"/>
                <a:lumOff val="50000"/>
              </a:schemeClr>
            </a:solidFill>
            <a:prstDash val="sysDot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</a:t>
            </a:r>
            <a:r>
              <a:rPr lang="pt-BR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ODEL AND VIEW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Modelo 3D 10" descr="Homem sentado 2">
                <a:extLst>
                  <a:ext uri="{FF2B5EF4-FFF2-40B4-BE49-F238E27FC236}">
                    <a16:creationId xmlns:a16="http://schemas.microsoft.com/office/drawing/2014/main" id="{2EC2A395-D15F-45AB-9298-ED8C5FD387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8346429"/>
                  </p:ext>
                </p:extLst>
              </p:nvPr>
            </p:nvGraphicFramePr>
            <p:xfrm>
              <a:off x="-112414" y="1063150"/>
              <a:ext cx="892987" cy="1272384"/>
            </p:xfrm>
            <a:graphic>
              <a:graphicData uri="http://schemas.microsoft.com/office/drawing/2017/model3d">
                <am3d:model3d r:embed="rId14">
                  <am3d:spPr>
                    <a:xfrm>
                      <a:off x="0" y="0"/>
                      <a:ext cx="892987" cy="1272384"/>
                    </a:xfrm>
                    <a:prstGeom prst="rect">
                      <a:avLst/>
                    </a:prstGeom>
                  </am3d:spPr>
                  <am3d:camera>
                    <am3d:pos x="0" y="0" z="588988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10782" d="1000000"/>
                    <am3d:preTrans dx="564419" dy="-19060719" dz="-3192277"/>
                    <am3d:scale>
                      <am3d:sx n="1000000" d="1000000"/>
                      <am3d:sy n="1000000" d="1000000"/>
                      <am3d:sz n="1000000" d="1000000"/>
                    </am3d:scale>
                    <am3d:rot ax="306986" ay="-334486" az="-29889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4137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Modelo 3D 10" descr="Homem sentado 2">
                <a:extLst>
                  <a:ext uri="{FF2B5EF4-FFF2-40B4-BE49-F238E27FC236}">
                    <a16:creationId xmlns:a16="http://schemas.microsoft.com/office/drawing/2014/main" id="{2EC2A395-D15F-45AB-9298-ED8C5FD387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12414" y="1063150"/>
                <a:ext cx="892987" cy="12723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0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59344" y="1628800"/>
            <a:ext cx="12188824" cy="5157192"/>
          </a:xfrm>
        </p:spPr>
        <p:txBody>
          <a:bodyPr rtlCol="0">
            <a:normAutofit lnSpcReduction="10000"/>
          </a:bodyPr>
          <a:lstStyle/>
          <a:p>
            <a:pPr lvl="1"/>
            <a:r>
              <a:rPr lang="pt-BR" sz="3200" dirty="0">
                <a:latin typeface="Arial Black" panose="020B0A04020102020204" pitchFamily="34" charset="0"/>
              </a:rPr>
              <a:t>Spring Tools </a:t>
            </a:r>
            <a:r>
              <a:rPr lang="pt-BR" sz="3200" dirty="0" err="1">
                <a:latin typeface="Arial Black" panose="020B0A04020102020204" pitchFamily="34" charset="0"/>
              </a:rPr>
              <a:t>Suite</a:t>
            </a:r>
            <a:r>
              <a:rPr lang="pt-BR" sz="3200" dirty="0">
                <a:latin typeface="Arial Black" panose="020B0A04020102020204" pitchFamily="34" charset="0"/>
              </a:rPr>
              <a:t> v10</a:t>
            </a:r>
          </a:p>
          <a:p>
            <a:pPr lvl="1"/>
            <a:r>
              <a:rPr lang="pt-BR" sz="3200" dirty="0">
                <a:latin typeface="Arial Black" panose="020B0A04020102020204" pitchFamily="34" charset="0"/>
              </a:rPr>
              <a:t>JAVA LTS (JDK11)</a:t>
            </a:r>
          </a:p>
          <a:p>
            <a:pPr lvl="1"/>
            <a:r>
              <a:rPr lang="pt-BR" sz="3200" dirty="0">
                <a:latin typeface="Arial Black" panose="020B0A04020102020204" pitchFamily="34" charset="0"/>
              </a:rPr>
              <a:t>Banco de Dados MySQL</a:t>
            </a:r>
          </a:p>
          <a:p>
            <a:pPr lvl="1"/>
            <a:r>
              <a:rPr lang="pt-BR" sz="3200" dirty="0">
                <a:latin typeface="Arial Black" panose="020B0A04020102020204" pitchFamily="34" charset="0"/>
              </a:rPr>
              <a:t>Spring Boot (MVC)</a:t>
            </a:r>
          </a:p>
          <a:p>
            <a:pPr lvl="1"/>
            <a:r>
              <a:rPr lang="pt-BR" sz="3200" dirty="0" err="1">
                <a:latin typeface="Arial Black" panose="020B0A04020102020204" pitchFamily="34" charset="0"/>
              </a:rPr>
              <a:t>Thymeleaf</a:t>
            </a:r>
            <a:endParaRPr lang="pt-BR" sz="3200" dirty="0">
              <a:latin typeface="Arial Black" panose="020B0A04020102020204" pitchFamily="34" charset="0"/>
            </a:endParaRPr>
          </a:p>
          <a:p>
            <a:pPr lvl="1"/>
            <a:r>
              <a:rPr lang="pt-BR" sz="3200" dirty="0">
                <a:latin typeface="Arial Black" panose="020B0A04020102020204" pitchFamily="34" charset="0"/>
              </a:rPr>
              <a:t>Spring Data JPA (</a:t>
            </a:r>
            <a:r>
              <a:rPr lang="pt-BR" sz="3200" dirty="0" err="1">
                <a:latin typeface="Arial Black" panose="020B0A04020102020204" pitchFamily="34" charset="0"/>
              </a:rPr>
              <a:t>Hibernate</a:t>
            </a:r>
            <a:r>
              <a:rPr lang="pt-BR" sz="3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pt-BR" sz="3200" dirty="0">
                <a:latin typeface="Arial Black" panose="020B0A04020102020204" pitchFamily="34" charset="0"/>
              </a:rPr>
              <a:t>Spring </a:t>
            </a:r>
            <a:r>
              <a:rPr lang="pt-BR" sz="3200" dirty="0" err="1">
                <a:latin typeface="Arial Black" panose="020B0A04020102020204" pitchFamily="34" charset="0"/>
              </a:rPr>
              <a:t>DevTools</a:t>
            </a:r>
            <a:endParaRPr lang="pt-BR" sz="3200" dirty="0">
              <a:latin typeface="Arial Black" panose="020B0A04020102020204" pitchFamily="34" charset="0"/>
            </a:endParaRPr>
          </a:p>
          <a:p>
            <a:pPr lvl="1"/>
            <a:r>
              <a:rPr lang="pt-BR" sz="3200" dirty="0">
                <a:latin typeface="Arial Black" panose="020B0A04020102020204" pitchFamily="34" charset="0"/>
              </a:rPr>
              <a:t>Spring Web </a:t>
            </a:r>
          </a:p>
          <a:p>
            <a:pPr lvl="1"/>
            <a:r>
              <a:rPr lang="pt-BR" sz="3200" dirty="0">
                <a:latin typeface="Arial Black" panose="020B0A04020102020204" pitchFamily="34" charset="0"/>
              </a:rPr>
              <a:t>HTML/CSS</a:t>
            </a:r>
          </a:p>
          <a:p>
            <a:pPr lvl="1"/>
            <a:r>
              <a:rPr lang="pt-BR" sz="3200" dirty="0">
                <a:latin typeface="Arial Black" panose="020B0A04020102020204" pitchFamily="34" charset="0"/>
              </a:rPr>
              <a:t>BOOTSTRAP 4.0</a:t>
            </a:r>
          </a:p>
        </p:txBody>
      </p:sp>
      <p:sp>
        <p:nvSpPr>
          <p:cNvPr id="6" name="Título 12">
            <a:extLst>
              <a:ext uri="{FF2B5EF4-FFF2-40B4-BE49-F238E27FC236}">
                <a16:creationId xmlns:a16="http://schemas.microsoft.com/office/drawing/2014/main" id="{5C064044-D6CB-493F-9548-C3A3B7BF70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8825" cy="109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O  QUE   IRÁ IMPLEMENTAR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449F2D-1C2C-42CF-949F-4DF84DC3B03C}"/>
              </a:ext>
            </a:extLst>
          </p:cNvPr>
          <p:cNvSpPr/>
          <p:nvPr/>
        </p:nvSpPr>
        <p:spPr>
          <a:xfrm rot="1517906">
            <a:off x="6113520" y="2574297"/>
            <a:ext cx="59666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O </a:t>
            </a:r>
            <a:r>
              <a:rPr lang="pt-BR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ESSENCIAL</a:t>
            </a:r>
            <a:r>
              <a:rPr lang="pt-BR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77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Imagens de Banco de dados, fotografias de stock Banco de dados |  Depositphotos">
            <a:extLst>
              <a:ext uri="{FF2B5EF4-FFF2-40B4-BE49-F238E27FC236}">
                <a16:creationId xmlns:a16="http://schemas.microsoft.com/office/drawing/2014/main" id="{910F6A64-FC19-416C-9106-E9839D52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67" b="92667" l="10000" r="90000">
                        <a14:foregroundMark x1="29167" y1="16500" x2="66000" y2="18833"/>
                        <a14:foregroundMark x1="51820" y1="90667" x2="53983" y2="90667"/>
                        <a14:foregroundMark x1="47167" y1="7667" x2="47167" y2="7667"/>
                        <a14:foregroundMark x1="47376" y1="92667" x2="48455" y2="92667"/>
                        <a14:foregroundMark x1="46833" y1="92667" x2="47102" y2="92667"/>
                        <a14:foregroundMark x1="74340" y1="86830" x2="74667" y2="86667"/>
                        <a14:backgroundMark x1="12667" y1="9500" x2="6333" y2="39667"/>
                        <a14:backgroundMark x1="6333" y1="39667" x2="10833" y2="77500"/>
                        <a14:backgroundMark x1="52833" y1="92167" x2="54667" y2="92667"/>
                        <a14:backgroundMark x1="39500" y1="92167" x2="46819" y2="92689"/>
                        <a14:backgroundMark x1="62167" y1="91667" x2="68833" y2="89500"/>
                        <a14:backgroundMark x1="44667" y1="92333" x2="47120" y2="92217"/>
                        <a14:backgroundMark x1="39167" y1="91167" x2="42667" y2="92833"/>
                        <a14:backgroundMark x1="74500" y1="87000" x2="70000" y2="89500"/>
                        <a14:backgroundMark x1="68500" y1="89667" x2="62667" y2="91167"/>
                        <a14:backgroundMark x1="61333" y1="91833" x2="56167" y2="92167"/>
                        <a14:backgroundMark x1="60667" y1="91167" x2="61333" y2="91167"/>
                        <a14:backgroundMark x1="74500" y1="87500" x2="74833" y2="86667"/>
                        <a14:backgroundMark x1="60667" y1="91500" x2="60667" y2="91500"/>
                        <a14:backgroundMark x1="60667" y1="91000" x2="60667" y2="91000"/>
                        <a14:backgroundMark x1="61167" y1="91000" x2="60167" y2="91000"/>
                        <a14:backgroundMark x1="28667" y1="88167" x2="37333" y2="91000"/>
                        <a14:backgroundMark x1="48333" y1="92833" x2="50000" y2="93167"/>
                        <a14:backgroundMark x1="47833" y1="93833" x2="47167" y2="92833"/>
                        <a14:backgroundMark x1="47667" y1="93333" x2="47667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673" y="1168996"/>
            <a:ext cx="2599591" cy="25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8466"/>
            <a:ext cx="12188825" cy="923561"/>
          </a:xfrm>
        </p:spPr>
        <p:txBody>
          <a:bodyPr rtlCol="0"/>
          <a:lstStyle/>
          <a:p>
            <a:pPr algn="ctr" rtl="0"/>
            <a:r>
              <a:rPr lang="pt-BR" dirty="0">
                <a:solidFill>
                  <a:srgbClr val="FFFF00"/>
                </a:solidFill>
                <a:latin typeface="Arial Black" panose="020B0A04020102020204" pitchFamily="34" charset="0"/>
              </a:rPr>
              <a:t>ARQUITETURA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725749-AC90-489E-B9DE-ABE968A8251B}"/>
              </a:ext>
            </a:extLst>
          </p:cNvPr>
          <p:cNvSpPr/>
          <p:nvPr/>
        </p:nvSpPr>
        <p:spPr>
          <a:xfrm>
            <a:off x="117748" y="1689536"/>
            <a:ext cx="2592288" cy="1634448"/>
          </a:xfrm>
          <a:prstGeom prst="roundRect">
            <a:avLst/>
          </a:prstGeom>
          <a:noFill/>
          <a:ln w="57150">
            <a:solidFill>
              <a:srgbClr val="FFFF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Navegadores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BEFEED-0FD6-46E3-AE0D-48512EEF68C3}"/>
              </a:ext>
            </a:extLst>
          </p:cNvPr>
          <p:cNvSpPr/>
          <p:nvPr/>
        </p:nvSpPr>
        <p:spPr>
          <a:xfrm>
            <a:off x="3076753" y="2146212"/>
            <a:ext cx="2252979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ONTROLLER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Modelo 3D 12" descr="Seta Curvada Vermelha">
                <a:extLst>
                  <a:ext uri="{FF2B5EF4-FFF2-40B4-BE49-F238E27FC236}">
                    <a16:creationId xmlns:a16="http://schemas.microsoft.com/office/drawing/2014/main" id="{74133388-4590-4233-B0EB-3011FDCC2A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085358">
              <a:off x="8823668" y="1000283"/>
              <a:ext cx="1636061" cy="965346"/>
            </p:xfrm>
            <a:graphic>
              <a:graphicData uri="http://schemas.microsoft.com/office/drawing/2017/model3d">
                <am3d:model3d r:embed="rId5">
                  <am3d:spPr>
                    <a:xfrm rot="19085358">
                      <a:off x="0" y="0"/>
                      <a:ext cx="1636061" cy="965346"/>
                    </a:xfrm>
                    <a:prstGeom prst="rect">
                      <a:avLst/>
                    </a:prstGeom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1071544" ay="285632" az="91944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9611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Modelo 3D 12" descr="Seta Curvada Vermelha">
                <a:extLst>
                  <a:ext uri="{FF2B5EF4-FFF2-40B4-BE49-F238E27FC236}">
                    <a16:creationId xmlns:a16="http://schemas.microsoft.com/office/drawing/2014/main" id="{74133388-4590-4233-B0EB-3011FDCC2A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9085358">
                <a:off x="8823668" y="1000283"/>
                <a:ext cx="1636061" cy="965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Modelo 3D 13" descr="Seta Curvada Vermelha">
                <a:extLst>
                  <a:ext uri="{FF2B5EF4-FFF2-40B4-BE49-F238E27FC236}">
                    <a16:creationId xmlns:a16="http://schemas.microsoft.com/office/drawing/2014/main" id="{8323E4E1-091F-4056-AD35-2B0D1D6FF7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0106197">
              <a:off x="9101586" y="2985268"/>
              <a:ext cx="1487553" cy="997676"/>
            </p:xfrm>
            <a:graphic>
              <a:graphicData uri="http://schemas.microsoft.com/office/drawing/2017/model3d">
                <am3d:model3d r:embed="rId5">
                  <am3d:spPr>
                    <a:xfrm rot="10106197">
                      <a:off x="0" y="0"/>
                      <a:ext cx="1487553" cy="997676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1072142" ay="307092" az="9888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0125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Modelo 3D 13" descr="Seta Curvada Vermelha">
                <a:extLst>
                  <a:ext uri="{FF2B5EF4-FFF2-40B4-BE49-F238E27FC236}">
                    <a16:creationId xmlns:a16="http://schemas.microsoft.com/office/drawing/2014/main" id="{8323E4E1-091F-4056-AD35-2B0D1D6FF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106197">
                <a:off x="9101586" y="2985268"/>
                <a:ext cx="1487553" cy="997676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1052" name="Picture 28" descr="How to Change User-Agents in Chrome, Edge, Safari &amp; Firefox">
            <a:extLst>
              <a:ext uri="{FF2B5EF4-FFF2-40B4-BE49-F238E27FC236}">
                <a16:creationId xmlns:a16="http://schemas.microsoft.com/office/drawing/2014/main" id="{990EBA98-BDB2-450B-8396-C909AA044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44" y="2075776"/>
            <a:ext cx="2013338" cy="10651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azendo (e restaurando) backup do MySQL via SSH e MySQLDump – Blog EuroTi  Group">
            <a:extLst>
              <a:ext uri="{FF2B5EF4-FFF2-40B4-BE49-F238E27FC236}">
                <a16:creationId xmlns:a16="http://schemas.microsoft.com/office/drawing/2014/main" id="{95C8313D-E34B-4654-B18A-E3C045CE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655" y="1955832"/>
            <a:ext cx="1136833" cy="11368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A32ECF7-1B40-4B65-8DF1-950E04359C1A}"/>
              </a:ext>
            </a:extLst>
          </p:cNvPr>
          <p:cNvSpPr/>
          <p:nvPr/>
        </p:nvSpPr>
        <p:spPr>
          <a:xfrm>
            <a:off x="5653486" y="2146212"/>
            <a:ext cx="1511887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05305D-D30D-4DC4-8DFB-824701217DB8}"/>
              </a:ext>
            </a:extLst>
          </p:cNvPr>
          <p:cNvSpPr/>
          <p:nvPr/>
        </p:nvSpPr>
        <p:spPr>
          <a:xfrm>
            <a:off x="7429337" y="2146211"/>
            <a:ext cx="2113258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Modelo 3D 2" descr="Seta Apontando">
                <a:extLst>
                  <a:ext uri="{FF2B5EF4-FFF2-40B4-BE49-F238E27FC236}">
                    <a16:creationId xmlns:a16="http://schemas.microsoft.com/office/drawing/2014/main" id="{DB8DFCD9-8595-4D97-B28B-A92BF38E1C08}"/>
                  </a:ext>
                </a:extLst>
              </p:cNvPr>
              <p:cNvGraphicFramePr/>
              <p:nvPr/>
            </p:nvGraphicFramePr>
            <p:xfrm>
              <a:off x="3481912" y="3140897"/>
              <a:ext cx="1395406" cy="903167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395406" cy="903167"/>
                    </a:xfrm>
                    <a:prstGeom prst="rect">
                      <a:avLst/>
                    </a:prstGeom>
                  </am3d:spPr>
                  <am3d:camera>
                    <am3d:pos x="0" y="0" z="53229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20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04499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elo 3D 2" descr="Seta Apontando">
                <a:extLst>
                  <a:ext uri="{FF2B5EF4-FFF2-40B4-BE49-F238E27FC236}">
                    <a16:creationId xmlns:a16="http://schemas.microsoft.com/office/drawing/2014/main" id="{DB8DFCD9-8595-4D97-B28B-A92BF38E1C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1912" y="3140897"/>
                <a:ext cx="1395406" cy="90316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31E0D26-7A5E-4722-B72A-8228FF7F046F}"/>
              </a:ext>
            </a:extLst>
          </p:cNvPr>
          <p:cNvSpPr/>
          <p:nvPr/>
        </p:nvSpPr>
        <p:spPr>
          <a:xfrm>
            <a:off x="3076754" y="4231033"/>
            <a:ext cx="2199864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A8C1C2-56CA-426B-8F09-335D34A2AB4D}"/>
              </a:ext>
            </a:extLst>
          </p:cNvPr>
          <p:cNvSpPr/>
          <p:nvPr/>
        </p:nvSpPr>
        <p:spPr>
          <a:xfrm>
            <a:off x="2926060" y="1955832"/>
            <a:ext cx="6883836" cy="1088521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 descr="Seta curvada">
                <a:extLst>
                  <a:ext uri="{FF2B5EF4-FFF2-40B4-BE49-F238E27FC236}">
                    <a16:creationId xmlns:a16="http://schemas.microsoft.com/office/drawing/2014/main" id="{E1A93E09-23CF-4736-939B-54C1E251BE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59719">
              <a:off x="828634" y="3479976"/>
              <a:ext cx="2274634" cy="1359474"/>
            </p:xfrm>
            <a:graphic>
              <a:graphicData uri="http://schemas.microsoft.com/office/drawing/2017/model3d">
                <am3d:model3d r:embed="rId12">
                  <am3d:spPr>
                    <a:xfrm rot="259719">
                      <a:off x="0" y="0"/>
                      <a:ext cx="2274634" cy="1359474"/>
                    </a:xfrm>
                    <a:prstGeom prst="rect">
                      <a:avLst/>
                    </a:prstGeom>
                  </am3d:spPr>
                  <am3d:camera>
                    <am3d:pos x="0" y="0" z="627854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49559" d="1000000"/>
                    <am3d:preTrans dx="0" dy="-11195411" dz="26001"/>
                    <am3d:scale>
                      <am3d:sx n="1000000" d="1000000"/>
                      <am3d:sy n="1000000" d="1000000"/>
                      <am3d:sz n="1000000" d="1000000"/>
                    </am3d:scale>
                    <am3d:rot ax="1307723" ay="-85738" az="10765736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27474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 descr="Seta curvada">
                <a:extLst>
                  <a:ext uri="{FF2B5EF4-FFF2-40B4-BE49-F238E27FC236}">
                    <a16:creationId xmlns:a16="http://schemas.microsoft.com/office/drawing/2014/main" id="{E1A93E09-23CF-4736-939B-54C1E251BE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259719">
                <a:off x="828634" y="3479976"/>
                <a:ext cx="2274634" cy="1359474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4673D0-1C4A-4065-9A13-F70B77039F8C}"/>
              </a:ext>
            </a:extLst>
          </p:cNvPr>
          <p:cNvSpPr/>
          <p:nvPr/>
        </p:nvSpPr>
        <p:spPr>
          <a:xfrm>
            <a:off x="4643004" y="3303751"/>
            <a:ext cx="2857724" cy="645163"/>
          </a:xfrm>
          <a:prstGeom prst="roundRect">
            <a:avLst/>
          </a:prstGeom>
          <a:noFill/>
          <a:ln w="57150">
            <a:solidFill>
              <a:schemeClr val="bg1">
                <a:lumMod val="50000"/>
                <a:lumOff val="50000"/>
              </a:schemeClr>
            </a:solidFill>
            <a:prstDash val="sysDot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</a:t>
            </a:r>
            <a:r>
              <a:rPr lang="pt-BR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ODEL AND VIEW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Modelo 3D 10" descr="Homem sentado 2">
                <a:extLst>
                  <a:ext uri="{FF2B5EF4-FFF2-40B4-BE49-F238E27FC236}">
                    <a16:creationId xmlns:a16="http://schemas.microsoft.com/office/drawing/2014/main" id="{2EC2A395-D15F-45AB-9298-ED8C5FD387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170284" y="345062"/>
              <a:ext cx="892987" cy="1272384"/>
            </p:xfrm>
            <a:graphic>
              <a:graphicData uri="http://schemas.microsoft.com/office/drawing/2017/model3d">
                <am3d:model3d r:embed="rId14">
                  <am3d:spPr>
                    <a:xfrm>
                      <a:off x="0" y="0"/>
                      <a:ext cx="892987" cy="1272384"/>
                    </a:xfrm>
                    <a:prstGeom prst="rect">
                      <a:avLst/>
                    </a:prstGeom>
                  </am3d:spPr>
                  <am3d:camera>
                    <am3d:pos x="0" y="0" z="588988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10782" d="1000000"/>
                    <am3d:preTrans dx="564419" dy="-19060719" dz="-3192277"/>
                    <am3d:scale>
                      <am3d:sx n="1000000" d="1000000"/>
                      <am3d:sy n="1000000" d="1000000"/>
                      <am3d:sz n="1000000" d="1000000"/>
                    </am3d:scale>
                    <am3d:rot ax="306986" ay="-334486" az="-29889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4137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Modelo 3D 10" descr="Homem sentado 2">
                <a:extLst>
                  <a:ext uri="{FF2B5EF4-FFF2-40B4-BE49-F238E27FC236}">
                    <a16:creationId xmlns:a16="http://schemas.microsoft.com/office/drawing/2014/main" id="{2EC2A395-D15F-45AB-9298-ED8C5FD387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70284" y="345062"/>
                <a:ext cx="892987" cy="127238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Nuvem 11">
            <a:extLst>
              <a:ext uri="{FF2B5EF4-FFF2-40B4-BE49-F238E27FC236}">
                <a16:creationId xmlns:a16="http://schemas.microsoft.com/office/drawing/2014/main" id="{4D37A18C-B28A-41F2-8AA7-614CA80653D2}"/>
              </a:ext>
            </a:extLst>
          </p:cNvPr>
          <p:cNvSpPr/>
          <p:nvPr/>
        </p:nvSpPr>
        <p:spPr>
          <a:xfrm>
            <a:off x="1917949" y="1731966"/>
            <a:ext cx="5437432" cy="3578452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262 w 43256"/>
              <a:gd name="connsiteY16" fmla="*/ 15302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5215 w 43256"/>
              <a:gd name="connsiteY14" fmla="*/ 17184 h 43219"/>
              <a:gd name="connsiteX15" fmla="*/ 29856 w 43256"/>
              <a:gd name="connsiteY15" fmla="*/ 2199 h 43219"/>
              <a:gd name="connsiteX16" fmla="*/ 22262 w 43256"/>
              <a:gd name="connsiteY16" fmla="*/ 15302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5215 w 43256"/>
              <a:gd name="connsiteY14" fmla="*/ 17184 h 43219"/>
              <a:gd name="connsiteX15" fmla="*/ 27398 w 43256"/>
              <a:gd name="connsiteY15" fmla="*/ 18095 h 43219"/>
              <a:gd name="connsiteX16" fmla="*/ 22262 w 43256"/>
              <a:gd name="connsiteY16" fmla="*/ 15302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28294 w 43256"/>
              <a:gd name="connsiteY6" fmla="*/ 16066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5215 w 43256"/>
              <a:gd name="connsiteY14" fmla="*/ 17184 h 43219"/>
              <a:gd name="connsiteX15" fmla="*/ 27398 w 43256"/>
              <a:gd name="connsiteY15" fmla="*/ 18095 h 43219"/>
              <a:gd name="connsiteX16" fmla="*/ 22262 w 43256"/>
              <a:gd name="connsiteY16" fmla="*/ 15302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324 h 43314"/>
              <a:gd name="connsiteX1" fmla="*/ 5659 w 43256"/>
              <a:gd name="connsiteY1" fmla="*/ 6861 h 43314"/>
              <a:gd name="connsiteX2" fmla="*/ 14041 w 43256"/>
              <a:gd name="connsiteY2" fmla="*/ 5156 h 43314"/>
              <a:gd name="connsiteX3" fmla="*/ 22492 w 43256"/>
              <a:gd name="connsiteY3" fmla="*/ 3386 h 43314"/>
              <a:gd name="connsiteX4" fmla="*/ 25785 w 43256"/>
              <a:gd name="connsiteY4" fmla="*/ 154 h 43314"/>
              <a:gd name="connsiteX5" fmla="*/ 25461 w 43256"/>
              <a:gd name="connsiteY5" fmla="*/ 7986 h 43314"/>
              <a:gd name="connsiteX6" fmla="*/ 28294 w 43256"/>
              <a:gd name="connsiteY6" fmla="*/ 16161 h 43314"/>
              <a:gd name="connsiteX7" fmla="*/ 38354 w 43256"/>
              <a:gd name="connsiteY7" fmla="*/ 5530 h 43314"/>
              <a:gd name="connsiteX8" fmla="*/ 42018 w 43256"/>
              <a:gd name="connsiteY8" fmla="*/ 10272 h 43314"/>
              <a:gd name="connsiteX9" fmla="*/ 41854 w 43256"/>
              <a:gd name="connsiteY9" fmla="*/ 15414 h 43314"/>
              <a:gd name="connsiteX10" fmla="*/ 43052 w 43256"/>
              <a:gd name="connsiteY10" fmla="*/ 23276 h 43314"/>
              <a:gd name="connsiteX11" fmla="*/ 37440 w 43256"/>
              <a:gd name="connsiteY11" fmla="*/ 30158 h 43314"/>
              <a:gd name="connsiteX12" fmla="*/ 35431 w 43256"/>
              <a:gd name="connsiteY12" fmla="*/ 36055 h 43314"/>
              <a:gd name="connsiteX13" fmla="*/ 28591 w 43256"/>
              <a:gd name="connsiteY13" fmla="*/ 36769 h 43314"/>
              <a:gd name="connsiteX14" fmla="*/ 23703 w 43256"/>
              <a:gd name="connsiteY14" fmla="*/ 43060 h 43314"/>
              <a:gd name="connsiteX15" fmla="*/ 16516 w 43256"/>
              <a:gd name="connsiteY15" fmla="*/ 39220 h 43314"/>
              <a:gd name="connsiteX16" fmla="*/ 5840 w 43256"/>
              <a:gd name="connsiteY16" fmla="*/ 35426 h 43314"/>
              <a:gd name="connsiteX17" fmla="*/ 1146 w 43256"/>
              <a:gd name="connsiteY17" fmla="*/ 31204 h 43314"/>
              <a:gd name="connsiteX18" fmla="*/ 2149 w 43256"/>
              <a:gd name="connsiteY18" fmla="*/ 25505 h 43314"/>
              <a:gd name="connsiteX19" fmla="*/ 31 w 43256"/>
              <a:gd name="connsiteY19" fmla="*/ 19658 h 43314"/>
              <a:gd name="connsiteX20" fmla="*/ 3899 w 43256"/>
              <a:gd name="connsiteY20" fmla="*/ 14461 h 43314"/>
              <a:gd name="connsiteX21" fmla="*/ 3936 w 43256"/>
              <a:gd name="connsiteY21" fmla="*/ 14324 h 43314"/>
              <a:gd name="connsiteX0" fmla="*/ 4729 w 43256"/>
              <a:gd name="connsiteY0" fmla="*/ 26131 h 43314"/>
              <a:gd name="connsiteX1" fmla="*/ 2196 w 43256"/>
              <a:gd name="connsiteY1" fmla="*/ 25334 h 43314"/>
              <a:gd name="connsiteX2" fmla="*/ 6964 w 43256"/>
              <a:gd name="connsiteY2" fmla="*/ 34853 h 43314"/>
              <a:gd name="connsiteX3" fmla="*/ 5856 w 43256"/>
              <a:gd name="connsiteY3" fmla="*/ 35234 h 43314"/>
              <a:gd name="connsiteX4" fmla="*/ 16514 w 43256"/>
              <a:gd name="connsiteY4" fmla="*/ 39044 h 43314"/>
              <a:gd name="connsiteX5" fmla="*/ 15846 w 43256"/>
              <a:gd name="connsiteY5" fmla="*/ 37304 h 43314"/>
              <a:gd name="connsiteX6" fmla="*/ 28863 w 43256"/>
              <a:gd name="connsiteY6" fmla="*/ 34705 h 43314"/>
              <a:gd name="connsiteX7" fmla="*/ 28596 w 43256"/>
              <a:gd name="connsiteY7" fmla="*/ 36614 h 43314"/>
              <a:gd name="connsiteX8" fmla="*/ 34165 w 43256"/>
              <a:gd name="connsiteY8" fmla="*/ 22908 h 43314"/>
              <a:gd name="connsiteX9" fmla="*/ 37416 w 43256"/>
              <a:gd name="connsiteY9" fmla="*/ 30044 h 43314"/>
              <a:gd name="connsiteX10" fmla="*/ 41834 w 43256"/>
              <a:gd name="connsiteY10" fmla="*/ 15308 h 43314"/>
              <a:gd name="connsiteX11" fmla="*/ 40386 w 43256"/>
              <a:gd name="connsiteY11" fmla="*/ 17984 h 43314"/>
              <a:gd name="connsiteX12" fmla="*/ 38360 w 43256"/>
              <a:gd name="connsiteY12" fmla="*/ 5380 h 43314"/>
              <a:gd name="connsiteX13" fmla="*/ 38436 w 43256"/>
              <a:gd name="connsiteY13" fmla="*/ 6644 h 43314"/>
              <a:gd name="connsiteX14" fmla="*/ 25215 w 43256"/>
              <a:gd name="connsiteY14" fmla="*/ 17279 h 43314"/>
              <a:gd name="connsiteX15" fmla="*/ 27398 w 43256"/>
              <a:gd name="connsiteY15" fmla="*/ 18190 h 43314"/>
              <a:gd name="connsiteX16" fmla="*/ 22262 w 43256"/>
              <a:gd name="connsiteY16" fmla="*/ 15397 h 43314"/>
              <a:gd name="connsiteX17" fmla="*/ 22536 w 43256"/>
              <a:gd name="connsiteY17" fmla="*/ 3284 h 43314"/>
              <a:gd name="connsiteX18" fmla="*/ 14036 w 43256"/>
              <a:gd name="connsiteY18" fmla="*/ 5146 h 43314"/>
              <a:gd name="connsiteX19" fmla="*/ 15336 w 43256"/>
              <a:gd name="connsiteY19" fmla="*/ 6494 h 43314"/>
              <a:gd name="connsiteX20" fmla="*/ 4163 w 43256"/>
              <a:gd name="connsiteY20" fmla="*/ 15743 h 43314"/>
              <a:gd name="connsiteX21" fmla="*/ 3936 w 43256"/>
              <a:gd name="connsiteY21" fmla="*/ 14324 h 43314"/>
              <a:gd name="connsiteX0" fmla="*/ 3936 w 43256"/>
              <a:gd name="connsiteY0" fmla="*/ 14324 h 43314"/>
              <a:gd name="connsiteX1" fmla="*/ 5659 w 43256"/>
              <a:gd name="connsiteY1" fmla="*/ 6861 h 43314"/>
              <a:gd name="connsiteX2" fmla="*/ 14041 w 43256"/>
              <a:gd name="connsiteY2" fmla="*/ 5156 h 43314"/>
              <a:gd name="connsiteX3" fmla="*/ 22492 w 43256"/>
              <a:gd name="connsiteY3" fmla="*/ 3386 h 43314"/>
              <a:gd name="connsiteX4" fmla="*/ 25785 w 43256"/>
              <a:gd name="connsiteY4" fmla="*/ 154 h 43314"/>
              <a:gd name="connsiteX5" fmla="*/ 25461 w 43256"/>
              <a:gd name="connsiteY5" fmla="*/ 7986 h 43314"/>
              <a:gd name="connsiteX6" fmla="*/ 28294 w 43256"/>
              <a:gd name="connsiteY6" fmla="*/ 16161 h 43314"/>
              <a:gd name="connsiteX7" fmla="*/ 38354 w 43256"/>
              <a:gd name="connsiteY7" fmla="*/ 5530 h 43314"/>
              <a:gd name="connsiteX8" fmla="*/ 42018 w 43256"/>
              <a:gd name="connsiteY8" fmla="*/ 10272 h 43314"/>
              <a:gd name="connsiteX9" fmla="*/ 41854 w 43256"/>
              <a:gd name="connsiteY9" fmla="*/ 15414 h 43314"/>
              <a:gd name="connsiteX10" fmla="*/ 43052 w 43256"/>
              <a:gd name="connsiteY10" fmla="*/ 23276 h 43314"/>
              <a:gd name="connsiteX11" fmla="*/ 37440 w 43256"/>
              <a:gd name="connsiteY11" fmla="*/ 30158 h 43314"/>
              <a:gd name="connsiteX12" fmla="*/ 35431 w 43256"/>
              <a:gd name="connsiteY12" fmla="*/ 36055 h 43314"/>
              <a:gd name="connsiteX13" fmla="*/ 28591 w 43256"/>
              <a:gd name="connsiteY13" fmla="*/ 36769 h 43314"/>
              <a:gd name="connsiteX14" fmla="*/ 23703 w 43256"/>
              <a:gd name="connsiteY14" fmla="*/ 43060 h 43314"/>
              <a:gd name="connsiteX15" fmla="*/ 16516 w 43256"/>
              <a:gd name="connsiteY15" fmla="*/ 39220 h 43314"/>
              <a:gd name="connsiteX16" fmla="*/ 5840 w 43256"/>
              <a:gd name="connsiteY16" fmla="*/ 35426 h 43314"/>
              <a:gd name="connsiteX17" fmla="*/ 1146 w 43256"/>
              <a:gd name="connsiteY17" fmla="*/ 31204 h 43314"/>
              <a:gd name="connsiteX18" fmla="*/ 2149 w 43256"/>
              <a:gd name="connsiteY18" fmla="*/ 25505 h 43314"/>
              <a:gd name="connsiteX19" fmla="*/ 31 w 43256"/>
              <a:gd name="connsiteY19" fmla="*/ 19658 h 43314"/>
              <a:gd name="connsiteX20" fmla="*/ 3899 w 43256"/>
              <a:gd name="connsiteY20" fmla="*/ 14461 h 43314"/>
              <a:gd name="connsiteX21" fmla="*/ 3936 w 43256"/>
              <a:gd name="connsiteY21" fmla="*/ 14324 h 43314"/>
              <a:gd name="connsiteX0" fmla="*/ 4729 w 43256"/>
              <a:gd name="connsiteY0" fmla="*/ 26131 h 43314"/>
              <a:gd name="connsiteX1" fmla="*/ 2196 w 43256"/>
              <a:gd name="connsiteY1" fmla="*/ 25334 h 43314"/>
              <a:gd name="connsiteX2" fmla="*/ 6964 w 43256"/>
              <a:gd name="connsiteY2" fmla="*/ 34853 h 43314"/>
              <a:gd name="connsiteX3" fmla="*/ 5856 w 43256"/>
              <a:gd name="connsiteY3" fmla="*/ 35234 h 43314"/>
              <a:gd name="connsiteX4" fmla="*/ 16514 w 43256"/>
              <a:gd name="connsiteY4" fmla="*/ 39044 h 43314"/>
              <a:gd name="connsiteX5" fmla="*/ 15846 w 43256"/>
              <a:gd name="connsiteY5" fmla="*/ 37304 h 43314"/>
              <a:gd name="connsiteX6" fmla="*/ 28863 w 43256"/>
              <a:gd name="connsiteY6" fmla="*/ 34705 h 43314"/>
              <a:gd name="connsiteX7" fmla="*/ 28596 w 43256"/>
              <a:gd name="connsiteY7" fmla="*/ 36614 h 43314"/>
              <a:gd name="connsiteX8" fmla="*/ 34165 w 43256"/>
              <a:gd name="connsiteY8" fmla="*/ 22908 h 43314"/>
              <a:gd name="connsiteX9" fmla="*/ 37416 w 43256"/>
              <a:gd name="connsiteY9" fmla="*/ 30044 h 43314"/>
              <a:gd name="connsiteX10" fmla="*/ 41834 w 43256"/>
              <a:gd name="connsiteY10" fmla="*/ 15308 h 43314"/>
              <a:gd name="connsiteX11" fmla="*/ 40386 w 43256"/>
              <a:gd name="connsiteY11" fmla="*/ 17984 h 43314"/>
              <a:gd name="connsiteX12" fmla="*/ 38360 w 43256"/>
              <a:gd name="connsiteY12" fmla="*/ 5380 h 43314"/>
              <a:gd name="connsiteX13" fmla="*/ 34452 w 43256"/>
              <a:gd name="connsiteY13" fmla="*/ 17620 h 43314"/>
              <a:gd name="connsiteX14" fmla="*/ 25215 w 43256"/>
              <a:gd name="connsiteY14" fmla="*/ 17279 h 43314"/>
              <a:gd name="connsiteX15" fmla="*/ 27398 w 43256"/>
              <a:gd name="connsiteY15" fmla="*/ 18190 h 43314"/>
              <a:gd name="connsiteX16" fmla="*/ 22262 w 43256"/>
              <a:gd name="connsiteY16" fmla="*/ 15397 h 43314"/>
              <a:gd name="connsiteX17" fmla="*/ 22536 w 43256"/>
              <a:gd name="connsiteY17" fmla="*/ 3284 h 43314"/>
              <a:gd name="connsiteX18" fmla="*/ 14036 w 43256"/>
              <a:gd name="connsiteY18" fmla="*/ 5146 h 43314"/>
              <a:gd name="connsiteX19" fmla="*/ 15336 w 43256"/>
              <a:gd name="connsiteY19" fmla="*/ 6494 h 43314"/>
              <a:gd name="connsiteX20" fmla="*/ 4163 w 43256"/>
              <a:gd name="connsiteY20" fmla="*/ 15743 h 43314"/>
              <a:gd name="connsiteX21" fmla="*/ 3936 w 43256"/>
              <a:gd name="connsiteY21" fmla="*/ 14324 h 43314"/>
              <a:gd name="connsiteX0" fmla="*/ 3936 w 43256"/>
              <a:gd name="connsiteY0" fmla="*/ 14324 h 43314"/>
              <a:gd name="connsiteX1" fmla="*/ 5659 w 43256"/>
              <a:gd name="connsiteY1" fmla="*/ 6861 h 43314"/>
              <a:gd name="connsiteX2" fmla="*/ 14041 w 43256"/>
              <a:gd name="connsiteY2" fmla="*/ 5156 h 43314"/>
              <a:gd name="connsiteX3" fmla="*/ 22492 w 43256"/>
              <a:gd name="connsiteY3" fmla="*/ 3386 h 43314"/>
              <a:gd name="connsiteX4" fmla="*/ 25785 w 43256"/>
              <a:gd name="connsiteY4" fmla="*/ 154 h 43314"/>
              <a:gd name="connsiteX5" fmla="*/ 25461 w 43256"/>
              <a:gd name="connsiteY5" fmla="*/ 7986 h 43314"/>
              <a:gd name="connsiteX6" fmla="*/ 28294 w 43256"/>
              <a:gd name="connsiteY6" fmla="*/ 16161 h 43314"/>
              <a:gd name="connsiteX7" fmla="*/ 38354 w 43256"/>
              <a:gd name="connsiteY7" fmla="*/ 5530 h 43314"/>
              <a:gd name="connsiteX8" fmla="*/ 42018 w 43256"/>
              <a:gd name="connsiteY8" fmla="*/ 10272 h 43314"/>
              <a:gd name="connsiteX9" fmla="*/ 41854 w 43256"/>
              <a:gd name="connsiteY9" fmla="*/ 15414 h 43314"/>
              <a:gd name="connsiteX10" fmla="*/ 43052 w 43256"/>
              <a:gd name="connsiteY10" fmla="*/ 23276 h 43314"/>
              <a:gd name="connsiteX11" fmla="*/ 37440 w 43256"/>
              <a:gd name="connsiteY11" fmla="*/ 30158 h 43314"/>
              <a:gd name="connsiteX12" fmla="*/ 35431 w 43256"/>
              <a:gd name="connsiteY12" fmla="*/ 36055 h 43314"/>
              <a:gd name="connsiteX13" fmla="*/ 28591 w 43256"/>
              <a:gd name="connsiteY13" fmla="*/ 36769 h 43314"/>
              <a:gd name="connsiteX14" fmla="*/ 23703 w 43256"/>
              <a:gd name="connsiteY14" fmla="*/ 43060 h 43314"/>
              <a:gd name="connsiteX15" fmla="*/ 16516 w 43256"/>
              <a:gd name="connsiteY15" fmla="*/ 39220 h 43314"/>
              <a:gd name="connsiteX16" fmla="*/ 5840 w 43256"/>
              <a:gd name="connsiteY16" fmla="*/ 35426 h 43314"/>
              <a:gd name="connsiteX17" fmla="*/ 1146 w 43256"/>
              <a:gd name="connsiteY17" fmla="*/ 31204 h 43314"/>
              <a:gd name="connsiteX18" fmla="*/ 2149 w 43256"/>
              <a:gd name="connsiteY18" fmla="*/ 25505 h 43314"/>
              <a:gd name="connsiteX19" fmla="*/ 31 w 43256"/>
              <a:gd name="connsiteY19" fmla="*/ 19658 h 43314"/>
              <a:gd name="connsiteX20" fmla="*/ 3899 w 43256"/>
              <a:gd name="connsiteY20" fmla="*/ 14461 h 43314"/>
              <a:gd name="connsiteX21" fmla="*/ 3936 w 43256"/>
              <a:gd name="connsiteY21" fmla="*/ 14324 h 43314"/>
              <a:gd name="connsiteX0" fmla="*/ 4729 w 43256"/>
              <a:gd name="connsiteY0" fmla="*/ 26131 h 43314"/>
              <a:gd name="connsiteX1" fmla="*/ 2196 w 43256"/>
              <a:gd name="connsiteY1" fmla="*/ 25334 h 43314"/>
              <a:gd name="connsiteX2" fmla="*/ 6964 w 43256"/>
              <a:gd name="connsiteY2" fmla="*/ 34853 h 43314"/>
              <a:gd name="connsiteX3" fmla="*/ 5856 w 43256"/>
              <a:gd name="connsiteY3" fmla="*/ 35234 h 43314"/>
              <a:gd name="connsiteX4" fmla="*/ 16514 w 43256"/>
              <a:gd name="connsiteY4" fmla="*/ 39044 h 43314"/>
              <a:gd name="connsiteX5" fmla="*/ 15846 w 43256"/>
              <a:gd name="connsiteY5" fmla="*/ 37304 h 43314"/>
              <a:gd name="connsiteX6" fmla="*/ 28863 w 43256"/>
              <a:gd name="connsiteY6" fmla="*/ 34705 h 43314"/>
              <a:gd name="connsiteX7" fmla="*/ 28596 w 43256"/>
              <a:gd name="connsiteY7" fmla="*/ 36614 h 43314"/>
              <a:gd name="connsiteX8" fmla="*/ 34165 w 43256"/>
              <a:gd name="connsiteY8" fmla="*/ 22908 h 43314"/>
              <a:gd name="connsiteX9" fmla="*/ 37416 w 43256"/>
              <a:gd name="connsiteY9" fmla="*/ 30044 h 43314"/>
              <a:gd name="connsiteX10" fmla="*/ 41834 w 43256"/>
              <a:gd name="connsiteY10" fmla="*/ 15308 h 43314"/>
              <a:gd name="connsiteX11" fmla="*/ 40386 w 43256"/>
              <a:gd name="connsiteY11" fmla="*/ 17984 h 43314"/>
              <a:gd name="connsiteX12" fmla="*/ 36750 w 43256"/>
              <a:gd name="connsiteY12" fmla="*/ 17869 h 43314"/>
              <a:gd name="connsiteX13" fmla="*/ 34452 w 43256"/>
              <a:gd name="connsiteY13" fmla="*/ 17620 h 43314"/>
              <a:gd name="connsiteX14" fmla="*/ 25215 w 43256"/>
              <a:gd name="connsiteY14" fmla="*/ 17279 h 43314"/>
              <a:gd name="connsiteX15" fmla="*/ 27398 w 43256"/>
              <a:gd name="connsiteY15" fmla="*/ 18190 h 43314"/>
              <a:gd name="connsiteX16" fmla="*/ 22262 w 43256"/>
              <a:gd name="connsiteY16" fmla="*/ 15397 h 43314"/>
              <a:gd name="connsiteX17" fmla="*/ 22536 w 43256"/>
              <a:gd name="connsiteY17" fmla="*/ 3284 h 43314"/>
              <a:gd name="connsiteX18" fmla="*/ 14036 w 43256"/>
              <a:gd name="connsiteY18" fmla="*/ 5146 h 43314"/>
              <a:gd name="connsiteX19" fmla="*/ 15336 w 43256"/>
              <a:gd name="connsiteY19" fmla="*/ 6494 h 43314"/>
              <a:gd name="connsiteX20" fmla="*/ 4163 w 43256"/>
              <a:gd name="connsiteY20" fmla="*/ 15743 h 43314"/>
              <a:gd name="connsiteX21" fmla="*/ 3936 w 43256"/>
              <a:gd name="connsiteY21" fmla="*/ 14324 h 43314"/>
              <a:gd name="connsiteX0" fmla="*/ 3936 w 43256"/>
              <a:gd name="connsiteY0" fmla="*/ 14324 h 43314"/>
              <a:gd name="connsiteX1" fmla="*/ 5659 w 43256"/>
              <a:gd name="connsiteY1" fmla="*/ 6861 h 43314"/>
              <a:gd name="connsiteX2" fmla="*/ 14041 w 43256"/>
              <a:gd name="connsiteY2" fmla="*/ 5156 h 43314"/>
              <a:gd name="connsiteX3" fmla="*/ 22492 w 43256"/>
              <a:gd name="connsiteY3" fmla="*/ 3386 h 43314"/>
              <a:gd name="connsiteX4" fmla="*/ 25785 w 43256"/>
              <a:gd name="connsiteY4" fmla="*/ 154 h 43314"/>
              <a:gd name="connsiteX5" fmla="*/ 25461 w 43256"/>
              <a:gd name="connsiteY5" fmla="*/ 7986 h 43314"/>
              <a:gd name="connsiteX6" fmla="*/ 28294 w 43256"/>
              <a:gd name="connsiteY6" fmla="*/ 16161 h 43314"/>
              <a:gd name="connsiteX7" fmla="*/ 38354 w 43256"/>
              <a:gd name="connsiteY7" fmla="*/ 5530 h 43314"/>
              <a:gd name="connsiteX8" fmla="*/ 42357 w 43256"/>
              <a:gd name="connsiteY8" fmla="*/ 21374 h 43314"/>
              <a:gd name="connsiteX9" fmla="*/ 41854 w 43256"/>
              <a:gd name="connsiteY9" fmla="*/ 15414 h 43314"/>
              <a:gd name="connsiteX10" fmla="*/ 43052 w 43256"/>
              <a:gd name="connsiteY10" fmla="*/ 23276 h 43314"/>
              <a:gd name="connsiteX11" fmla="*/ 37440 w 43256"/>
              <a:gd name="connsiteY11" fmla="*/ 30158 h 43314"/>
              <a:gd name="connsiteX12" fmla="*/ 35431 w 43256"/>
              <a:gd name="connsiteY12" fmla="*/ 36055 h 43314"/>
              <a:gd name="connsiteX13" fmla="*/ 28591 w 43256"/>
              <a:gd name="connsiteY13" fmla="*/ 36769 h 43314"/>
              <a:gd name="connsiteX14" fmla="*/ 23703 w 43256"/>
              <a:gd name="connsiteY14" fmla="*/ 43060 h 43314"/>
              <a:gd name="connsiteX15" fmla="*/ 16516 w 43256"/>
              <a:gd name="connsiteY15" fmla="*/ 39220 h 43314"/>
              <a:gd name="connsiteX16" fmla="*/ 5840 w 43256"/>
              <a:gd name="connsiteY16" fmla="*/ 35426 h 43314"/>
              <a:gd name="connsiteX17" fmla="*/ 1146 w 43256"/>
              <a:gd name="connsiteY17" fmla="*/ 31204 h 43314"/>
              <a:gd name="connsiteX18" fmla="*/ 2149 w 43256"/>
              <a:gd name="connsiteY18" fmla="*/ 25505 h 43314"/>
              <a:gd name="connsiteX19" fmla="*/ 31 w 43256"/>
              <a:gd name="connsiteY19" fmla="*/ 19658 h 43314"/>
              <a:gd name="connsiteX20" fmla="*/ 3899 w 43256"/>
              <a:gd name="connsiteY20" fmla="*/ 14461 h 43314"/>
              <a:gd name="connsiteX21" fmla="*/ 3936 w 43256"/>
              <a:gd name="connsiteY21" fmla="*/ 14324 h 43314"/>
              <a:gd name="connsiteX0" fmla="*/ 4729 w 43256"/>
              <a:gd name="connsiteY0" fmla="*/ 26131 h 43314"/>
              <a:gd name="connsiteX1" fmla="*/ 2196 w 43256"/>
              <a:gd name="connsiteY1" fmla="*/ 25334 h 43314"/>
              <a:gd name="connsiteX2" fmla="*/ 6964 w 43256"/>
              <a:gd name="connsiteY2" fmla="*/ 34853 h 43314"/>
              <a:gd name="connsiteX3" fmla="*/ 5856 w 43256"/>
              <a:gd name="connsiteY3" fmla="*/ 35234 h 43314"/>
              <a:gd name="connsiteX4" fmla="*/ 16514 w 43256"/>
              <a:gd name="connsiteY4" fmla="*/ 39044 h 43314"/>
              <a:gd name="connsiteX5" fmla="*/ 15846 w 43256"/>
              <a:gd name="connsiteY5" fmla="*/ 37304 h 43314"/>
              <a:gd name="connsiteX6" fmla="*/ 28863 w 43256"/>
              <a:gd name="connsiteY6" fmla="*/ 34705 h 43314"/>
              <a:gd name="connsiteX7" fmla="*/ 28596 w 43256"/>
              <a:gd name="connsiteY7" fmla="*/ 36614 h 43314"/>
              <a:gd name="connsiteX8" fmla="*/ 34165 w 43256"/>
              <a:gd name="connsiteY8" fmla="*/ 22908 h 43314"/>
              <a:gd name="connsiteX9" fmla="*/ 37416 w 43256"/>
              <a:gd name="connsiteY9" fmla="*/ 30044 h 43314"/>
              <a:gd name="connsiteX10" fmla="*/ 41834 w 43256"/>
              <a:gd name="connsiteY10" fmla="*/ 15308 h 43314"/>
              <a:gd name="connsiteX11" fmla="*/ 40386 w 43256"/>
              <a:gd name="connsiteY11" fmla="*/ 17984 h 43314"/>
              <a:gd name="connsiteX12" fmla="*/ 36750 w 43256"/>
              <a:gd name="connsiteY12" fmla="*/ 17869 h 43314"/>
              <a:gd name="connsiteX13" fmla="*/ 34452 w 43256"/>
              <a:gd name="connsiteY13" fmla="*/ 17620 h 43314"/>
              <a:gd name="connsiteX14" fmla="*/ 25215 w 43256"/>
              <a:gd name="connsiteY14" fmla="*/ 17279 h 43314"/>
              <a:gd name="connsiteX15" fmla="*/ 27398 w 43256"/>
              <a:gd name="connsiteY15" fmla="*/ 18190 h 43314"/>
              <a:gd name="connsiteX16" fmla="*/ 22262 w 43256"/>
              <a:gd name="connsiteY16" fmla="*/ 15397 h 43314"/>
              <a:gd name="connsiteX17" fmla="*/ 22536 w 43256"/>
              <a:gd name="connsiteY17" fmla="*/ 3284 h 43314"/>
              <a:gd name="connsiteX18" fmla="*/ 14036 w 43256"/>
              <a:gd name="connsiteY18" fmla="*/ 5146 h 43314"/>
              <a:gd name="connsiteX19" fmla="*/ 15336 w 43256"/>
              <a:gd name="connsiteY19" fmla="*/ 6494 h 43314"/>
              <a:gd name="connsiteX20" fmla="*/ 4163 w 43256"/>
              <a:gd name="connsiteY20" fmla="*/ 15743 h 43314"/>
              <a:gd name="connsiteX21" fmla="*/ 3936 w 43256"/>
              <a:gd name="connsiteY21" fmla="*/ 14324 h 43314"/>
              <a:gd name="connsiteX0" fmla="*/ 3936 w 43256"/>
              <a:gd name="connsiteY0" fmla="*/ 14324 h 43314"/>
              <a:gd name="connsiteX1" fmla="*/ 5659 w 43256"/>
              <a:gd name="connsiteY1" fmla="*/ 6861 h 43314"/>
              <a:gd name="connsiteX2" fmla="*/ 14041 w 43256"/>
              <a:gd name="connsiteY2" fmla="*/ 5156 h 43314"/>
              <a:gd name="connsiteX3" fmla="*/ 22492 w 43256"/>
              <a:gd name="connsiteY3" fmla="*/ 3386 h 43314"/>
              <a:gd name="connsiteX4" fmla="*/ 25785 w 43256"/>
              <a:gd name="connsiteY4" fmla="*/ 154 h 43314"/>
              <a:gd name="connsiteX5" fmla="*/ 25461 w 43256"/>
              <a:gd name="connsiteY5" fmla="*/ 7986 h 43314"/>
              <a:gd name="connsiteX6" fmla="*/ 28294 w 43256"/>
              <a:gd name="connsiteY6" fmla="*/ 16161 h 43314"/>
              <a:gd name="connsiteX7" fmla="*/ 36574 w 43256"/>
              <a:gd name="connsiteY7" fmla="*/ 18650 h 43314"/>
              <a:gd name="connsiteX8" fmla="*/ 42357 w 43256"/>
              <a:gd name="connsiteY8" fmla="*/ 21374 h 43314"/>
              <a:gd name="connsiteX9" fmla="*/ 41854 w 43256"/>
              <a:gd name="connsiteY9" fmla="*/ 15414 h 43314"/>
              <a:gd name="connsiteX10" fmla="*/ 43052 w 43256"/>
              <a:gd name="connsiteY10" fmla="*/ 23276 h 43314"/>
              <a:gd name="connsiteX11" fmla="*/ 37440 w 43256"/>
              <a:gd name="connsiteY11" fmla="*/ 30158 h 43314"/>
              <a:gd name="connsiteX12" fmla="*/ 35431 w 43256"/>
              <a:gd name="connsiteY12" fmla="*/ 36055 h 43314"/>
              <a:gd name="connsiteX13" fmla="*/ 28591 w 43256"/>
              <a:gd name="connsiteY13" fmla="*/ 36769 h 43314"/>
              <a:gd name="connsiteX14" fmla="*/ 23703 w 43256"/>
              <a:gd name="connsiteY14" fmla="*/ 43060 h 43314"/>
              <a:gd name="connsiteX15" fmla="*/ 16516 w 43256"/>
              <a:gd name="connsiteY15" fmla="*/ 39220 h 43314"/>
              <a:gd name="connsiteX16" fmla="*/ 5840 w 43256"/>
              <a:gd name="connsiteY16" fmla="*/ 35426 h 43314"/>
              <a:gd name="connsiteX17" fmla="*/ 1146 w 43256"/>
              <a:gd name="connsiteY17" fmla="*/ 31204 h 43314"/>
              <a:gd name="connsiteX18" fmla="*/ 2149 w 43256"/>
              <a:gd name="connsiteY18" fmla="*/ 25505 h 43314"/>
              <a:gd name="connsiteX19" fmla="*/ 31 w 43256"/>
              <a:gd name="connsiteY19" fmla="*/ 19658 h 43314"/>
              <a:gd name="connsiteX20" fmla="*/ 3899 w 43256"/>
              <a:gd name="connsiteY20" fmla="*/ 14461 h 43314"/>
              <a:gd name="connsiteX21" fmla="*/ 3936 w 43256"/>
              <a:gd name="connsiteY21" fmla="*/ 14324 h 43314"/>
              <a:gd name="connsiteX0" fmla="*/ 4729 w 43256"/>
              <a:gd name="connsiteY0" fmla="*/ 26131 h 43314"/>
              <a:gd name="connsiteX1" fmla="*/ 2196 w 43256"/>
              <a:gd name="connsiteY1" fmla="*/ 25334 h 43314"/>
              <a:gd name="connsiteX2" fmla="*/ 6964 w 43256"/>
              <a:gd name="connsiteY2" fmla="*/ 34853 h 43314"/>
              <a:gd name="connsiteX3" fmla="*/ 5856 w 43256"/>
              <a:gd name="connsiteY3" fmla="*/ 35234 h 43314"/>
              <a:gd name="connsiteX4" fmla="*/ 16514 w 43256"/>
              <a:gd name="connsiteY4" fmla="*/ 39044 h 43314"/>
              <a:gd name="connsiteX5" fmla="*/ 15846 w 43256"/>
              <a:gd name="connsiteY5" fmla="*/ 37304 h 43314"/>
              <a:gd name="connsiteX6" fmla="*/ 28863 w 43256"/>
              <a:gd name="connsiteY6" fmla="*/ 34705 h 43314"/>
              <a:gd name="connsiteX7" fmla="*/ 28596 w 43256"/>
              <a:gd name="connsiteY7" fmla="*/ 36614 h 43314"/>
              <a:gd name="connsiteX8" fmla="*/ 34165 w 43256"/>
              <a:gd name="connsiteY8" fmla="*/ 22908 h 43314"/>
              <a:gd name="connsiteX9" fmla="*/ 37416 w 43256"/>
              <a:gd name="connsiteY9" fmla="*/ 30044 h 43314"/>
              <a:gd name="connsiteX10" fmla="*/ 41834 w 43256"/>
              <a:gd name="connsiteY10" fmla="*/ 15308 h 43314"/>
              <a:gd name="connsiteX11" fmla="*/ 40386 w 43256"/>
              <a:gd name="connsiteY11" fmla="*/ 17984 h 43314"/>
              <a:gd name="connsiteX12" fmla="*/ 36750 w 43256"/>
              <a:gd name="connsiteY12" fmla="*/ 17869 h 43314"/>
              <a:gd name="connsiteX13" fmla="*/ 34452 w 43256"/>
              <a:gd name="connsiteY13" fmla="*/ 17620 h 43314"/>
              <a:gd name="connsiteX14" fmla="*/ 25215 w 43256"/>
              <a:gd name="connsiteY14" fmla="*/ 17279 h 43314"/>
              <a:gd name="connsiteX15" fmla="*/ 27398 w 43256"/>
              <a:gd name="connsiteY15" fmla="*/ 18190 h 43314"/>
              <a:gd name="connsiteX16" fmla="*/ 22262 w 43256"/>
              <a:gd name="connsiteY16" fmla="*/ 15397 h 43314"/>
              <a:gd name="connsiteX17" fmla="*/ 22536 w 43256"/>
              <a:gd name="connsiteY17" fmla="*/ 3284 h 43314"/>
              <a:gd name="connsiteX18" fmla="*/ 14036 w 43256"/>
              <a:gd name="connsiteY18" fmla="*/ 5146 h 43314"/>
              <a:gd name="connsiteX19" fmla="*/ 15336 w 43256"/>
              <a:gd name="connsiteY19" fmla="*/ 6494 h 43314"/>
              <a:gd name="connsiteX20" fmla="*/ 4163 w 43256"/>
              <a:gd name="connsiteY20" fmla="*/ 15743 h 43314"/>
              <a:gd name="connsiteX21" fmla="*/ 3936 w 43256"/>
              <a:gd name="connsiteY21" fmla="*/ 14324 h 43314"/>
              <a:gd name="connsiteX0" fmla="*/ 3936 w 43256"/>
              <a:gd name="connsiteY0" fmla="*/ 14324 h 43314"/>
              <a:gd name="connsiteX1" fmla="*/ 5659 w 43256"/>
              <a:gd name="connsiteY1" fmla="*/ 6861 h 43314"/>
              <a:gd name="connsiteX2" fmla="*/ 14041 w 43256"/>
              <a:gd name="connsiteY2" fmla="*/ 5156 h 43314"/>
              <a:gd name="connsiteX3" fmla="*/ 22492 w 43256"/>
              <a:gd name="connsiteY3" fmla="*/ 3386 h 43314"/>
              <a:gd name="connsiteX4" fmla="*/ 25785 w 43256"/>
              <a:gd name="connsiteY4" fmla="*/ 154 h 43314"/>
              <a:gd name="connsiteX5" fmla="*/ 25461 w 43256"/>
              <a:gd name="connsiteY5" fmla="*/ 7986 h 43314"/>
              <a:gd name="connsiteX6" fmla="*/ 28294 w 43256"/>
              <a:gd name="connsiteY6" fmla="*/ 16161 h 43314"/>
              <a:gd name="connsiteX7" fmla="*/ 36574 w 43256"/>
              <a:gd name="connsiteY7" fmla="*/ 18650 h 43314"/>
              <a:gd name="connsiteX8" fmla="*/ 42357 w 43256"/>
              <a:gd name="connsiteY8" fmla="*/ 21374 h 43314"/>
              <a:gd name="connsiteX9" fmla="*/ 41854 w 43256"/>
              <a:gd name="connsiteY9" fmla="*/ 15414 h 43314"/>
              <a:gd name="connsiteX10" fmla="*/ 43052 w 43256"/>
              <a:gd name="connsiteY10" fmla="*/ 23276 h 43314"/>
              <a:gd name="connsiteX11" fmla="*/ 37440 w 43256"/>
              <a:gd name="connsiteY11" fmla="*/ 30158 h 43314"/>
              <a:gd name="connsiteX12" fmla="*/ 35431 w 43256"/>
              <a:gd name="connsiteY12" fmla="*/ 36055 h 43314"/>
              <a:gd name="connsiteX13" fmla="*/ 28591 w 43256"/>
              <a:gd name="connsiteY13" fmla="*/ 36769 h 43314"/>
              <a:gd name="connsiteX14" fmla="*/ 23703 w 43256"/>
              <a:gd name="connsiteY14" fmla="*/ 43060 h 43314"/>
              <a:gd name="connsiteX15" fmla="*/ 16516 w 43256"/>
              <a:gd name="connsiteY15" fmla="*/ 39220 h 43314"/>
              <a:gd name="connsiteX16" fmla="*/ 5840 w 43256"/>
              <a:gd name="connsiteY16" fmla="*/ 35426 h 43314"/>
              <a:gd name="connsiteX17" fmla="*/ 1146 w 43256"/>
              <a:gd name="connsiteY17" fmla="*/ 31204 h 43314"/>
              <a:gd name="connsiteX18" fmla="*/ 2149 w 43256"/>
              <a:gd name="connsiteY18" fmla="*/ 25505 h 43314"/>
              <a:gd name="connsiteX19" fmla="*/ 31 w 43256"/>
              <a:gd name="connsiteY19" fmla="*/ 19658 h 43314"/>
              <a:gd name="connsiteX20" fmla="*/ 3899 w 43256"/>
              <a:gd name="connsiteY20" fmla="*/ 14461 h 43314"/>
              <a:gd name="connsiteX21" fmla="*/ 3936 w 43256"/>
              <a:gd name="connsiteY21" fmla="*/ 14324 h 43314"/>
              <a:gd name="connsiteX0" fmla="*/ 4729 w 43256"/>
              <a:gd name="connsiteY0" fmla="*/ 26131 h 43314"/>
              <a:gd name="connsiteX1" fmla="*/ 2196 w 43256"/>
              <a:gd name="connsiteY1" fmla="*/ 25334 h 43314"/>
              <a:gd name="connsiteX2" fmla="*/ 6964 w 43256"/>
              <a:gd name="connsiteY2" fmla="*/ 34853 h 43314"/>
              <a:gd name="connsiteX3" fmla="*/ 5856 w 43256"/>
              <a:gd name="connsiteY3" fmla="*/ 35234 h 43314"/>
              <a:gd name="connsiteX4" fmla="*/ 16514 w 43256"/>
              <a:gd name="connsiteY4" fmla="*/ 39044 h 43314"/>
              <a:gd name="connsiteX5" fmla="*/ 15846 w 43256"/>
              <a:gd name="connsiteY5" fmla="*/ 37304 h 43314"/>
              <a:gd name="connsiteX6" fmla="*/ 28863 w 43256"/>
              <a:gd name="connsiteY6" fmla="*/ 34705 h 43314"/>
              <a:gd name="connsiteX7" fmla="*/ 25799 w 43256"/>
              <a:gd name="connsiteY7" fmla="*/ 31442 h 43314"/>
              <a:gd name="connsiteX8" fmla="*/ 34165 w 43256"/>
              <a:gd name="connsiteY8" fmla="*/ 22908 h 43314"/>
              <a:gd name="connsiteX9" fmla="*/ 37416 w 43256"/>
              <a:gd name="connsiteY9" fmla="*/ 30044 h 43314"/>
              <a:gd name="connsiteX10" fmla="*/ 41834 w 43256"/>
              <a:gd name="connsiteY10" fmla="*/ 15308 h 43314"/>
              <a:gd name="connsiteX11" fmla="*/ 40386 w 43256"/>
              <a:gd name="connsiteY11" fmla="*/ 17984 h 43314"/>
              <a:gd name="connsiteX12" fmla="*/ 36750 w 43256"/>
              <a:gd name="connsiteY12" fmla="*/ 17869 h 43314"/>
              <a:gd name="connsiteX13" fmla="*/ 34452 w 43256"/>
              <a:gd name="connsiteY13" fmla="*/ 17620 h 43314"/>
              <a:gd name="connsiteX14" fmla="*/ 25215 w 43256"/>
              <a:gd name="connsiteY14" fmla="*/ 17279 h 43314"/>
              <a:gd name="connsiteX15" fmla="*/ 27398 w 43256"/>
              <a:gd name="connsiteY15" fmla="*/ 18190 h 43314"/>
              <a:gd name="connsiteX16" fmla="*/ 22262 w 43256"/>
              <a:gd name="connsiteY16" fmla="*/ 15397 h 43314"/>
              <a:gd name="connsiteX17" fmla="*/ 22536 w 43256"/>
              <a:gd name="connsiteY17" fmla="*/ 3284 h 43314"/>
              <a:gd name="connsiteX18" fmla="*/ 14036 w 43256"/>
              <a:gd name="connsiteY18" fmla="*/ 5146 h 43314"/>
              <a:gd name="connsiteX19" fmla="*/ 15336 w 43256"/>
              <a:gd name="connsiteY19" fmla="*/ 6494 h 43314"/>
              <a:gd name="connsiteX20" fmla="*/ 4163 w 43256"/>
              <a:gd name="connsiteY20" fmla="*/ 15743 h 43314"/>
              <a:gd name="connsiteX21" fmla="*/ 3936 w 43256"/>
              <a:gd name="connsiteY21" fmla="*/ 14324 h 43314"/>
              <a:gd name="connsiteX0" fmla="*/ 3936 w 43256"/>
              <a:gd name="connsiteY0" fmla="*/ 14324 h 43314"/>
              <a:gd name="connsiteX1" fmla="*/ 5659 w 43256"/>
              <a:gd name="connsiteY1" fmla="*/ 6861 h 43314"/>
              <a:gd name="connsiteX2" fmla="*/ 14041 w 43256"/>
              <a:gd name="connsiteY2" fmla="*/ 5156 h 43314"/>
              <a:gd name="connsiteX3" fmla="*/ 22492 w 43256"/>
              <a:gd name="connsiteY3" fmla="*/ 3386 h 43314"/>
              <a:gd name="connsiteX4" fmla="*/ 25785 w 43256"/>
              <a:gd name="connsiteY4" fmla="*/ 154 h 43314"/>
              <a:gd name="connsiteX5" fmla="*/ 25461 w 43256"/>
              <a:gd name="connsiteY5" fmla="*/ 7986 h 43314"/>
              <a:gd name="connsiteX6" fmla="*/ 28294 w 43256"/>
              <a:gd name="connsiteY6" fmla="*/ 16161 h 43314"/>
              <a:gd name="connsiteX7" fmla="*/ 36574 w 43256"/>
              <a:gd name="connsiteY7" fmla="*/ 18650 h 43314"/>
              <a:gd name="connsiteX8" fmla="*/ 42357 w 43256"/>
              <a:gd name="connsiteY8" fmla="*/ 21374 h 43314"/>
              <a:gd name="connsiteX9" fmla="*/ 41854 w 43256"/>
              <a:gd name="connsiteY9" fmla="*/ 15414 h 43314"/>
              <a:gd name="connsiteX10" fmla="*/ 43052 w 43256"/>
              <a:gd name="connsiteY10" fmla="*/ 23276 h 43314"/>
              <a:gd name="connsiteX11" fmla="*/ 37440 w 43256"/>
              <a:gd name="connsiteY11" fmla="*/ 30158 h 43314"/>
              <a:gd name="connsiteX12" fmla="*/ 32125 w 43256"/>
              <a:gd name="connsiteY12" fmla="*/ 30883 h 43314"/>
              <a:gd name="connsiteX13" fmla="*/ 28591 w 43256"/>
              <a:gd name="connsiteY13" fmla="*/ 36769 h 43314"/>
              <a:gd name="connsiteX14" fmla="*/ 23703 w 43256"/>
              <a:gd name="connsiteY14" fmla="*/ 43060 h 43314"/>
              <a:gd name="connsiteX15" fmla="*/ 16516 w 43256"/>
              <a:gd name="connsiteY15" fmla="*/ 39220 h 43314"/>
              <a:gd name="connsiteX16" fmla="*/ 5840 w 43256"/>
              <a:gd name="connsiteY16" fmla="*/ 35426 h 43314"/>
              <a:gd name="connsiteX17" fmla="*/ 1146 w 43256"/>
              <a:gd name="connsiteY17" fmla="*/ 31204 h 43314"/>
              <a:gd name="connsiteX18" fmla="*/ 2149 w 43256"/>
              <a:gd name="connsiteY18" fmla="*/ 25505 h 43314"/>
              <a:gd name="connsiteX19" fmla="*/ 31 w 43256"/>
              <a:gd name="connsiteY19" fmla="*/ 19658 h 43314"/>
              <a:gd name="connsiteX20" fmla="*/ 3899 w 43256"/>
              <a:gd name="connsiteY20" fmla="*/ 14461 h 43314"/>
              <a:gd name="connsiteX21" fmla="*/ 3936 w 43256"/>
              <a:gd name="connsiteY21" fmla="*/ 14324 h 43314"/>
              <a:gd name="connsiteX0" fmla="*/ 4729 w 43256"/>
              <a:gd name="connsiteY0" fmla="*/ 26131 h 43314"/>
              <a:gd name="connsiteX1" fmla="*/ 2196 w 43256"/>
              <a:gd name="connsiteY1" fmla="*/ 25334 h 43314"/>
              <a:gd name="connsiteX2" fmla="*/ 6964 w 43256"/>
              <a:gd name="connsiteY2" fmla="*/ 34853 h 43314"/>
              <a:gd name="connsiteX3" fmla="*/ 5856 w 43256"/>
              <a:gd name="connsiteY3" fmla="*/ 35234 h 43314"/>
              <a:gd name="connsiteX4" fmla="*/ 16514 w 43256"/>
              <a:gd name="connsiteY4" fmla="*/ 39044 h 43314"/>
              <a:gd name="connsiteX5" fmla="*/ 15846 w 43256"/>
              <a:gd name="connsiteY5" fmla="*/ 37304 h 43314"/>
              <a:gd name="connsiteX6" fmla="*/ 28863 w 43256"/>
              <a:gd name="connsiteY6" fmla="*/ 34705 h 43314"/>
              <a:gd name="connsiteX7" fmla="*/ 25799 w 43256"/>
              <a:gd name="connsiteY7" fmla="*/ 31442 h 43314"/>
              <a:gd name="connsiteX8" fmla="*/ 34165 w 43256"/>
              <a:gd name="connsiteY8" fmla="*/ 22908 h 43314"/>
              <a:gd name="connsiteX9" fmla="*/ 37416 w 43256"/>
              <a:gd name="connsiteY9" fmla="*/ 30044 h 43314"/>
              <a:gd name="connsiteX10" fmla="*/ 41834 w 43256"/>
              <a:gd name="connsiteY10" fmla="*/ 15308 h 43314"/>
              <a:gd name="connsiteX11" fmla="*/ 40386 w 43256"/>
              <a:gd name="connsiteY11" fmla="*/ 17984 h 43314"/>
              <a:gd name="connsiteX12" fmla="*/ 36750 w 43256"/>
              <a:gd name="connsiteY12" fmla="*/ 17869 h 43314"/>
              <a:gd name="connsiteX13" fmla="*/ 34452 w 43256"/>
              <a:gd name="connsiteY13" fmla="*/ 17620 h 43314"/>
              <a:gd name="connsiteX14" fmla="*/ 25215 w 43256"/>
              <a:gd name="connsiteY14" fmla="*/ 17279 h 43314"/>
              <a:gd name="connsiteX15" fmla="*/ 27398 w 43256"/>
              <a:gd name="connsiteY15" fmla="*/ 18190 h 43314"/>
              <a:gd name="connsiteX16" fmla="*/ 22262 w 43256"/>
              <a:gd name="connsiteY16" fmla="*/ 15397 h 43314"/>
              <a:gd name="connsiteX17" fmla="*/ 22536 w 43256"/>
              <a:gd name="connsiteY17" fmla="*/ 3284 h 43314"/>
              <a:gd name="connsiteX18" fmla="*/ 14036 w 43256"/>
              <a:gd name="connsiteY18" fmla="*/ 5146 h 43314"/>
              <a:gd name="connsiteX19" fmla="*/ 15336 w 43256"/>
              <a:gd name="connsiteY19" fmla="*/ 6494 h 43314"/>
              <a:gd name="connsiteX20" fmla="*/ 4163 w 43256"/>
              <a:gd name="connsiteY20" fmla="*/ 15743 h 43314"/>
              <a:gd name="connsiteX21" fmla="*/ 3936 w 43256"/>
              <a:gd name="connsiteY21" fmla="*/ 14324 h 43314"/>
              <a:gd name="connsiteX0" fmla="*/ 3936 w 43256"/>
              <a:gd name="connsiteY0" fmla="*/ 14324 h 43242"/>
              <a:gd name="connsiteX1" fmla="*/ 5659 w 43256"/>
              <a:gd name="connsiteY1" fmla="*/ 6861 h 43242"/>
              <a:gd name="connsiteX2" fmla="*/ 14041 w 43256"/>
              <a:gd name="connsiteY2" fmla="*/ 5156 h 43242"/>
              <a:gd name="connsiteX3" fmla="*/ 22492 w 43256"/>
              <a:gd name="connsiteY3" fmla="*/ 3386 h 43242"/>
              <a:gd name="connsiteX4" fmla="*/ 25785 w 43256"/>
              <a:gd name="connsiteY4" fmla="*/ 154 h 43242"/>
              <a:gd name="connsiteX5" fmla="*/ 25461 w 43256"/>
              <a:gd name="connsiteY5" fmla="*/ 7986 h 43242"/>
              <a:gd name="connsiteX6" fmla="*/ 28294 w 43256"/>
              <a:gd name="connsiteY6" fmla="*/ 16161 h 43242"/>
              <a:gd name="connsiteX7" fmla="*/ 36574 w 43256"/>
              <a:gd name="connsiteY7" fmla="*/ 18650 h 43242"/>
              <a:gd name="connsiteX8" fmla="*/ 42357 w 43256"/>
              <a:gd name="connsiteY8" fmla="*/ 21374 h 43242"/>
              <a:gd name="connsiteX9" fmla="*/ 41854 w 43256"/>
              <a:gd name="connsiteY9" fmla="*/ 15414 h 43242"/>
              <a:gd name="connsiteX10" fmla="*/ 43052 w 43256"/>
              <a:gd name="connsiteY10" fmla="*/ 23276 h 43242"/>
              <a:gd name="connsiteX11" fmla="*/ 37440 w 43256"/>
              <a:gd name="connsiteY11" fmla="*/ 30158 h 43242"/>
              <a:gd name="connsiteX12" fmla="*/ 32125 w 43256"/>
              <a:gd name="connsiteY12" fmla="*/ 30883 h 43242"/>
              <a:gd name="connsiteX13" fmla="*/ 27065 w 43256"/>
              <a:gd name="connsiteY13" fmla="*/ 35003 h 43242"/>
              <a:gd name="connsiteX14" fmla="*/ 23703 w 43256"/>
              <a:gd name="connsiteY14" fmla="*/ 43060 h 43242"/>
              <a:gd name="connsiteX15" fmla="*/ 16516 w 43256"/>
              <a:gd name="connsiteY15" fmla="*/ 39220 h 43242"/>
              <a:gd name="connsiteX16" fmla="*/ 5840 w 43256"/>
              <a:gd name="connsiteY16" fmla="*/ 35426 h 43242"/>
              <a:gd name="connsiteX17" fmla="*/ 1146 w 43256"/>
              <a:gd name="connsiteY17" fmla="*/ 31204 h 43242"/>
              <a:gd name="connsiteX18" fmla="*/ 2149 w 43256"/>
              <a:gd name="connsiteY18" fmla="*/ 25505 h 43242"/>
              <a:gd name="connsiteX19" fmla="*/ 31 w 43256"/>
              <a:gd name="connsiteY19" fmla="*/ 19658 h 43242"/>
              <a:gd name="connsiteX20" fmla="*/ 3899 w 43256"/>
              <a:gd name="connsiteY20" fmla="*/ 14461 h 43242"/>
              <a:gd name="connsiteX21" fmla="*/ 3936 w 43256"/>
              <a:gd name="connsiteY21" fmla="*/ 14324 h 43242"/>
              <a:gd name="connsiteX0" fmla="*/ 4729 w 43256"/>
              <a:gd name="connsiteY0" fmla="*/ 26131 h 43242"/>
              <a:gd name="connsiteX1" fmla="*/ 2196 w 43256"/>
              <a:gd name="connsiteY1" fmla="*/ 25334 h 43242"/>
              <a:gd name="connsiteX2" fmla="*/ 6964 w 43256"/>
              <a:gd name="connsiteY2" fmla="*/ 34853 h 43242"/>
              <a:gd name="connsiteX3" fmla="*/ 5856 w 43256"/>
              <a:gd name="connsiteY3" fmla="*/ 35234 h 43242"/>
              <a:gd name="connsiteX4" fmla="*/ 16514 w 43256"/>
              <a:gd name="connsiteY4" fmla="*/ 39044 h 43242"/>
              <a:gd name="connsiteX5" fmla="*/ 15846 w 43256"/>
              <a:gd name="connsiteY5" fmla="*/ 37304 h 43242"/>
              <a:gd name="connsiteX6" fmla="*/ 28863 w 43256"/>
              <a:gd name="connsiteY6" fmla="*/ 34705 h 43242"/>
              <a:gd name="connsiteX7" fmla="*/ 25799 w 43256"/>
              <a:gd name="connsiteY7" fmla="*/ 31442 h 43242"/>
              <a:gd name="connsiteX8" fmla="*/ 34165 w 43256"/>
              <a:gd name="connsiteY8" fmla="*/ 22908 h 43242"/>
              <a:gd name="connsiteX9" fmla="*/ 37416 w 43256"/>
              <a:gd name="connsiteY9" fmla="*/ 30044 h 43242"/>
              <a:gd name="connsiteX10" fmla="*/ 41834 w 43256"/>
              <a:gd name="connsiteY10" fmla="*/ 15308 h 43242"/>
              <a:gd name="connsiteX11" fmla="*/ 40386 w 43256"/>
              <a:gd name="connsiteY11" fmla="*/ 17984 h 43242"/>
              <a:gd name="connsiteX12" fmla="*/ 36750 w 43256"/>
              <a:gd name="connsiteY12" fmla="*/ 17869 h 43242"/>
              <a:gd name="connsiteX13" fmla="*/ 34452 w 43256"/>
              <a:gd name="connsiteY13" fmla="*/ 17620 h 43242"/>
              <a:gd name="connsiteX14" fmla="*/ 25215 w 43256"/>
              <a:gd name="connsiteY14" fmla="*/ 17279 h 43242"/>
              <a:gd name="connsiteX15" fmla="*/ 27398 w 43256"/>
              <a:gd name="connsiteY15" fmla="*/ 18190 h 43242"/>
              <a:gd name="connsiteX16" fmla="*/ 22262 w 43256"/>
              <a:gd name="connsiteY16" fmla="*/ 15397 h 43242"/>
              <a:gd name="connsiteX17" fmla="*/ 22536 w 43256"/>
              <a:gd name="connsiteY17" fmla="*/ 3284 h 43242"/>
              <a:gd name="connsiteX18" fmla="*/ 14036 w 43256"/>
              <a:gd name="connsiteY18" fmla="*/ 5146 h 43242"/>
              <a:gd name="connsiteX19" fmla="*/ 15336 w 43256"/>
              <a:gd name="connsiteY19" fmla="*/ 6494 h 43242"/>
              <a:gd name="connsiteX20" fmla="*/ 4163 w 43256"/>
              <a:gd name="connsiteY20" fmla="*/ 15743 h 43242"/>
              <a:gd name="connsiteX21" fmla="*/ 3936 w 43256"/>
              <a:gd name="connsiteY21" fmla="*/ 14324 h 43242"/>
              <a:gd name="connsiteX0" fmla="*/ 3936 w 43256"/>
              <a:gd name="connsiteY0" fmla="*/ 14324 h 43242"/>
              <a:gd name="connsiteX1" fmla="*/ 5659 w 43256"/>
              <a:gd name="connsiteY1" fmla="*/ 6861 h 43242"/>
              <a:gd name="connsiteX2" fmla="*/ 14041 w 43256"/>
              <a:gd name="connsiteY2" fmla="*/ 5156 h 43242"/>
              <a:gd name="connsiteX3" fmla="*/ 22492 w 43256"/>
              <a:gd name="connsiteY3" fmla="*/ 3386 h 43242"/>
              <a:gd name="connsiteX4" fmla="*/ 25785 w 43256"/>
              <a:gd name="connsiteY4" fmla="*/ 154 h 43242"/>
              <a:gd name="connsiteX5" fmla="*/ 25461 w 43256"/>
              <a:gd name="connsiteY5" fmla="*/ 7986 h 43242"/>
              <a:gd name="connsiteX6" fmla="*/ 28294 w 43256"/>
              <a:gd name="connsiteY6" fmla="*/ 16161 h 43242"/>
              <a:gd name="connsiteX7" fmla="*/ 36574 w 43256"/>
              <a:gd name="connsiteY7" fmla="*/ 18650 h 43242"/>
              <a:gd name="connsiteX8" fmla="*/ 42357 w 43256"/>
              <a:gd name="connsiteY8" fmla="*/ 21374 h 43242"/>
              <a:gd name="connsiteX9" fmla="*/ 41854 w 43256"/>
              <a:gd name="connsiteY9" fmla="*/ 15414 h 43242"/>
              <a:gd name="connsiteX10" fmla="*/ 43052 w 43256"/>
              <a:gd name="connsiteY10" fmla="*/ 23276 h 43242"/>
              <a:gd name="connsiteX11" fmla="*/ 37440 w 43256"/>
              <a:gd name="connsiteY11" fmla="*/ 30158 h 43242"/>
              <a:gd name="connsiteX12" fmla="*/ 32125 w 43256"/>
              <a:gd name="connsiteY12" fmla="*/ 30883 h 43242"/>
              <a:gd name="connsiteX13" fmla="*/ 27065 w 43256"/>
              <a:gd name="connsiteY13" fmla="*/ 35003 h 43242"/>
              <a:gd name="connsiteX14" fmla="*/ 23703 w 43256"/>
              <a:gd name="connsiteY14" fmla="*/ 43060 h 43242"/>
              <a:gd name="connsiteX15" fmla="*/ 16516 w 43256"/>
              <a:gd name="connsiteY15" fmla="*/ 39220 h 43242"/>
              <a:gd name="connsiteX16" fmla="*/ 5840 w 43256"/>
              <a:gd name="connsiteY16" fmla="*/ 35426 h 43242"/>
              <a:gd name="connsiteX17" fmla="*/ 1146 w 43256"/>
              <a:gd name="connsiteY17" fmla="*/ 31204 h 43242"/>
              <a:gd name="connsiteX18" fmla="*/ 2149 w 43256"/>
              <a:gd name="connsiteY18" fmla="*/ 25505 h 43242"/>
              <a:gd name="connsiteX19" fmla="*/ 31 w 43256"/>
              <a:gd name="connsiteY19" fmla="*/ 19658 h 43242"/>
              <a:gd name="connsiteX20" fmla="*/ 3899 w 43256"/>
              <a:gd name="connsiteY20" fmla="*/ 14461 h 43242"/>
              <a:gd name="connsiteX21" fmla="*/ 3936 w 43256"/>
              <a:gd name="connsiteY21" fmla="*/ 14324 h 43242"/>
              <a:gd name="connsiteX0" fmla="*/ 4729 w 43256"/>
              <a:gd name="connsiteY0" fmla="*/ 26131 h 43242"/>
              <a:gd name="connsiteX1" fmla="*/ 2196 w 43256"/>
              <a:gd name="connsiteY1" fmla="*/ 25334 h 43242"/>
              <a:gd name="connsiteX2" fmla="*/ 6964 w 43256"/>
              <a:gd name="connsiteY2" fmla="*/ 34853 h 43242"/>
              <a:gd name="connsiteX3" fmla="*/ 5856 w 43256"/>
              <a:gd name="connsiteY3" fmla="*/ 35234 h 43242"/>
              <a:gd name="connsiteX4" fmla="*/ 16514 w 43256"/>
              <a:gd name="connsiteY4" fmla="*/ 39044 h 43242"/>
              <a:gd name="connsiteX5" fmla="*/ 15846 w 43256"/>
              <a:gd name="connsiteY5" fmla="*/ 37304 h 43242"/>
              <a:gd name="connsiteX6" fmla="*/ 28863 w 43256"/>
              <a:gd name="connsiteY6" fmla="*/ 34705 h 43242"/>
              <a:gd name="connsiteX7" fmla="*/ 25799 w 43256"/>
              <a:gd name="connsiteY7" fmla="*/ 31442 h 43242"/>
              <a:gd name="connsiteX8" fmla="*/ 34165 w 43256"/>
              <a:gd name="connsiteY8" fmla="*/ 22908 h 43242"/>
              <a:gd name="connsiteX9" fmla="*/ 36653 w 43256"/>
              <a:gd name="connsiteY9" fmla="*/ 27395 h 43242"/>
              <a:gd name="connsiteX10" fmla="*/ 41834 w 43256"/>
              <a:gd name="connsiteY10" fmla="*/ 15308 h 43242"/>
              <a:gd name="connsiteX11" fmla="*/ 40386 w 43256"/>
              <a:gd name="connsiteY11" fmla="*/ 17984 h 43242"/>
              <a:gd name="connsiteX12" fmla="*/ 36750 w 43256"/>
              <a:gd name="connsiteY12" fmla="*/ 17869 h 43242"/>
              <a:gd name="connsiteX13" fmla="*/ 34452 w 43256"/>
              <a:gd name="connsiteY13" fmla="*/ 17620 h 43242"/>
              <a:gd name="connsiteX14" fmla="*/ 25215 w 43256"/>
              <a:gd name="connsiteY14" fmla="*/ 17279 h 43242"/>
              <a:gd name="connsiteX15" fmla="*/ 27398 w 43256"/>
              <a:gd name="connsiteY15" fmla="*/ 18190 h 43242"/>
              <a:gd name="connsiteX16" fmla="*/ 22262 w 43256"/>
              <a:gd name="connsiteY16" fmla="*/ 15397 h 43242"/>
              <a:gd name="connsiteX17" fmla="*/ 22536 w 43256"/>
              <a:gd name="connsiteY17" fmla="*/ 3284 h 43242"/>
              <a:gd name="connsiteX18" fmla="*/ 14036 w 43256"/>
              <a:gd name="connsiteY18" fmla="*/ 5146 h 43242"/>
              <a:gd name="connsiteX19" fmla="*/ 15336 w 43256"/>
              <a:gd name="connsiteY19" fmla="*/ 6494 h 43242"/>
              <a:gd name="connsiteX20" fmla="*/ 4163 w 43256"/>
              <a:gd name="connsiteY20" fmla="*/ 15743 h 43242"/>
              <a:gd name="connsiteX21" fmla="*/ 3936 w 43256"/>
              <a:gd name="connsiteY21" fmla="*/ 14324 h 43242"/>
              <a:gd name="connsiteX0" fmla="*/ 3936 w 42733"/>
              <a:gd name="connsiteY0" fmla="*/ 14324 h 43242"/>
              <a:gd name="connsiteX1" fmla="*/ 5659 w 42733"/>
              <a:gd name="connsiteY1" fmla="*/ 6861 h 43242"/>
              <a:gd name="connsiteX2" fmla="*/ 14041 w 42733"/>
              <a:gd name="connsiteY2" fmla="*/ 5156 h 43242"/>
              <a:gd name="connsiteX3" fmla="*/ 22492 w 42733"/>
              <a:gd name="connsiteY3" fmla="*/ 3386 h 43242"/>
              <a:gd name="connsiteX4" fmla="*/ 25785 w 42733"/>
              <a:gd name="connsiteY4" fmla="*/ 154 h 43242"/>
              <a:gd name="connsiteX5" fmla="*/ 25461 w 42733"/>
              <a:gd name="connsiteY5" fmla="*/ 7986 h 43242"/>
              <a:gd name="connsiteX6" fmla="*/ 28294 w 42733"/>
              <a:gd name="connsiteY6" fmla="*/ 16161 h 43242"/>
              <a:gd name="connsiteX7" fmla="*/ 36574 w 42733"/>
              <a:gd name="connsiteY7" fmla="*/ 18650 h 43242"/>
              <a:gd name="connsiteX8" fmla="*/ 42357 w 42733"/>
              <a:gd name="connsiteY8" fmla="*/ 21374 h 43242"/>
              <a:gd name="connsiteX9" fmla="*/ 41854 w 42733"/>
              <a:gd name="connsiteY9" fmla="*/ 15414 h 43242"/>
              <a:gd name="connsiteX10" fmla="*/ 39916 w 42733"/>
              <a:gd name="connsiteY10" fmla="*/ 23907 h 43242"/>
              <a:gd name="connsiteX11" fmla="*/ 37440 w 42733"/>
              <a:gd name="connsiteY11" fmla="*/ 30158 h 43242"/>
              <a:gd name="connsiteX12" fmla="*/ 32125 w 42733"/>
              <a:gd name="connsiteY12" fmla="*/ 30883 h 43242"/>
              <a:gd name="connsiteX13" fmla="*/ 27065 w 42733"/>
              <a:gd name="connsiteY13" fmla="*/ 35003 h 43242"/>
              <a:gd name="connsiteX14" fmla="*/ 23703 w 42733"/>
              <a:gd name="connsiteY14" fmla="*/ 43060 h 43242"/>
              <a:gd name="connsiteX15" fmla="*/ 16516 w 42733"/>
              <a:gd name="connsiteY15" fmla="*/ 39220 h 43242"/>
              <a:gd name="connsiteX16" fmla="*/ 5840 w 42733"/>
              <a:gd name="connsiteY16" fmla="*/ 35426 h 43242"/>
              <a:gd name="connsiteX17" fmla="*/ 1146 w 42733"/>
              <a:gd name="connsiteY17" fmla="*/ 31204 h 43242"/>
              <a:gd name="connsiteX18" fmla="*/ 2149 w 42733"/>
              <a:gd name="connsiteY18" fmla="*/ 25505 h 43242"/>
              <a:gd name="connsiteX19" fmla="*/ 31 w 42733"/>
              <a:gd name="connsiteY19" fmla="*/ 19658 h 43242"/>
              <a:gd name="connsiteX20" fmla="*/ 3899 w 42733"/>
              <a:gd name="connsiteY20" fmla="*/ 14461 h 43242"/>
              <a:gd name="connsiteX21" fmla="*/ 3936 w 42733"/>
              <a:gd name="connsiteY21" fmla="*/ 14324 h 43242"/>
              <a:gd name="connsiteX0" fmla="*/ 4729 w 42733"/>
              <a:gd name="connsiteY0" fmla="*/ 26131 h 43242"/>
              <a:gd name="connsiteX1" fmla="*/ 2196 w 42733"/>
              <a:gd name="connsiteY1" fmla="*/ 25334 h 43242"/>
              <a:gd name="connsiteX2" fmla="*/ 6964 w 42733"/>
              <a:gd name="connsiteY2" fmla="*/ 34853 h 43242"/>
              <a:gd name="connsiteX3" fmla="*/ 5856 w 42733"/>
              <a:gd name="connsiteY3" fmla="*/ 35234 h 43242"/>
              <a:gd name="connsiteX4" fmla="*/ 16514 w 42733"/>
              <a:gd name="connsiteY4" fmla="*/ 39044 h 43242"/>
              <a:gd name="connsiteX5" fmla="*/ 15846 w 42733"/>
              <a:gd name="connsiteY5" fmla="*/ 37304 h 43242"/>
              <a:gd name="connsiteX6" fmla="*/ 28863 w 42733"/>
              <a:gd name="connsiteY6" fmla="*/ 34705 h 43242"/>
              <a:gd name="connsiteX7" fmla="*/ 25799 w 42733"/>
              <a:gd name="connsiteY7" fmla="*/ 31442 h 43242"/>
              <a:gd name="connsiteX8" fmla="*/ 34165 w 42733"/>
              <a:gd name="connsiteY8" fmla="*/ 22908 h 43242"/>
              <a:gd name="connsiteX9" fmla="*/ 36653 w 42733"/>
              <a:gd name="connsiteY9" fmla="*/ 27395 h 43242"/>
              <a:gd name="connsiteX10" fmla="*/ 41834 w 42733"/>
              <a:gd name="connsiteY10" fmla="*/ 15308 h 43242"/>
              <a:gd name="connsiteX11" fmla="*/ 40386 w 42733"/>
              <a:gd name="connsiteY11" fmla="*/ 17984 h 43242"/>
              <a:gd name="connsiteX12" fmla="*/ 36750 w 42733"/>
              <a:gd name="connsiteY12" fmla="*/ 17869 h 43242"/>
              <a:gd name="connsiteX13" fmla="*/ 34452 w 42733"/>
              <a:gd name="connsiteY13" fmla="*/ 17620 h 43242"/>
              <a:gd name="connsiteX14" fmla="*/ 25215 w 42733"/>
              <a:gd name="connsiteY14" fmla="*/ 17279 h 43242"/>
              <a:gd name="connsiteX15" fmla="*/ 27398 w 42733"/>
              <a:gd name="connsiteY15" fmla="*/ 18190 h 43242"/>
              <a:gd name="connsiteX16" fmla="*/ 22262 w 42733"/>
              <a:gd name="connsiteY16" fmla="*/ 15397 h 43242"/>
              <a:gd name="connsiteX17" fmla="*/ 22536 w 42733"/>
              <a:gd name="connsiteY17" fmla="*/ 3284 h 43242"/>
              <a:gd name="connsiteX18" fmla="*/ 14036 w 42733"/>
              <a:gd name="connsiteY18" fmla="*/ 5146 h 43242"/>
              <a:gd name="connsiteX19" fmla="*/ 15336 w 42733"/>
              <a:gd name="connsiteY19" fmla="*/ 6494 h 43242"/>
              <a:gd name="connsiteX20" fmla="*/ 4163 w 42733"/>
              <a:gd name="connsiteY20" fmla="*/ 15743 h 43242"/>
              <a:gd name="connsiteX21" fmla="*/ 3936 w 42733"/>
              <a:gd name="connsiteY21" fmla="*/ 14324 h 43242"/>
              <a:gd name="connsiteX0" fmla="*/ 3936 w 42733"/>
              <a:gd name="connsiteY0" fmla="*/ 14324 h 43242"/>
              <a:gd name="connsiteX1" fmla="*/ 5659 w 42733"/>
              <a:gd name="connsiteY1" fmla="*/ 6861 h 43242"/>
              <a:gd name="connsiteX2" fmla="*/ 14041 w 42733"/>
              <a:gd name="connsiteY2" fmla="*/ 5156 h 43242"/>
              <a:gd name="connsiteX3" fmla="*/ 22492 w 42733"/>
              <a:gd name="connsiteY3" fmla="*/ 3386 h 43242"/>
              <a:gd name="connsiteX4" fmla="*/ 25785 w 42733"/>
              <a:gd name="connsiteY4" fmla="*/ 154 h 43242"/>
              <a:gd name="connsiteX5" fmla="*/ 25461 w 42733"/>
              <a:gd name="connsiteY5" fmla="*/ 7986 h 43242"/>
              <a:gd name="connsiteX6" fmla="*/ 28294 w 42733"/>
              <a:gd name="connsiteY6" fmla="*/ 16161 h 43242"/>
              <a:gd name="connsiteX7" fmla="*/ 36574 w 42733"/>
              <a:gd name="connsiteY7" fmla="*/ 18650 h 43242"/>
              <a:gd name="connsiteX8" fmla="*/ 42357 w 42733"/>
              <a:gd name="connsiteY8" fmla="*/ 21374 h 43242"/>
              <a:gd name="connsiteX9" fmla="*/ 41854 w 42733"/>
              <a:gd name="connsiteY9" fmla="*/ 15414 h 43242"/>
              <a:gd name="connsiteX10" fmla="*/ 39916 w 42733"/>
              <a:gd name="connsiteY10" fmla="*/ 23907 h 43242"/>
              <a:gd name="connsiteX11" fmla="*/ 37440 w 42733"/>
              <a:gd name="connsiteY11" fmla="*/ 30158 h 43242"/>
              <a:gd name="connsiteX12" fmla="*/ 32125 w 42733"/>
              <a:gd name="connsiteY12" fmla="*/ 30883 h 43242"/>
              <a:gd name="connsiteX13" fmla="*/ 27065 w 42733"/>
              <a:gd name="connsiteY13" fmla="*/ 35003 h 43242"/>
              <a:gd name="connsiteX14" fmla="*/ 23703 w 42733"/>
              <a:gd name="connsiteY14" fmla="*/ 43060 h 43242"/>
              <a:gd name="connsiteX15" fmla="*/ 16516 w 42733"/>
              <a:gd name="connsiteY15" fmla="*/ 39220 h 43242"/>
              <a:gd name="connsiteX16" fmla="*/ 5840 w 42733"/>
              <a:gd name="connsiteY16" fmla="*/ 35426 h 43242"/>
              <a:gd name="connsiteX17" fmla="*/ 1146 w 42733"/>
              <a:gd name="connsiteY17" fmla="*/ 31204 h 43242"/>
              <a:gd name="connsiteX18" fmla="*/ 2149 w 42733"/>
              <a:gd name="connsiteY18" fmla="*/ 25505 h 43242"/>
              <a:gd name="connsiteX19" fmla="*/ 31 w 42733"/>
              <a:gd name="connsiteY19" fmla="*/ 19658 h 43242"/>
              <a:gd name="connsiteX20" fmla="*/ 3899 w 42733"/>
              <a:gd name="connsiteY20" fmla="*/ 14461 h 43242"/>
              <a:gd name="connsiteX21" fmla="*/ 3936 w 42733"/>
              <a:gd name="connsiteY21" fmla="*/ 14324 h 43242"/>
              <a:gd name="connsiteX0" fmla="*/ 4729 w 42733"/>
              <a:gd name="connsiteY0" fmla="*/ 26131 h 43242"/>
              <a:gd name="connsiteX1" fmla="*/ 2196 w 42733"/>
              <a:gd name="connsiteY1" fmla="*/ 25334 h 43242"/>
              <a:gd name="connsiteX2" fmla="*/ 6964 w 42733"/>
              <a:gd name="connsiteY2" fmla="*/ 34853 h 43242"/>
              <a:gd name="connsiteX3" fmla="*/ 5856 w 42733"/>
              <a:gd name="connsiteY3" fmla="*/ 35234 h 43242"/>
              <a:gd name="connsiteX4" fmla="*/ 16514 w 42733"/>
              <a:gd name="connsiteY4" fmla="*/ 39044 h 43242"/>
              <a:gd name="connsiteX5" fmla="*/ 15846 w 42733"/>
              <a:gd name="connsiteY5" fmla="*/ 37304 h 43242"/>
              <a:gd name="connsiteX6" fmla="*/ 28863 w 42733"/>
              <a:gd name="connsiteY6" fmla="*/ 34705 h 43242"/>
              <a:gd name="connsiteX7" fmla="*/ 25799 w 42733"/>
              <a:gd name="connsiteY7" fmla="*/ 31442 h 43242"/>
              <a:gd name="connsiteX8" fmla="*/ 34165 w 42733"/>
              <a:gd name="connsiteY8" fmla="*/ 22908 h 43242"/>
              <a:gd name="connsiteX9" fmla="*/ 36653 w 42733"/>
              <a:gd name="connsiteY9" fmla="*/ 27395 h 43242"/>
              <a:gd name="connsiteX10" fmla="*/ 36324 w 42733"/>
              <a:gd name="connsiteY10" fmla="*/ 19093 h 43242"/>
              <a:gd name="connsiteX11" fmla="*/ 40386 w 42733"/>
              <a:gd name="connsiteY11" fmla="*/ 17984 h 43242"/>
              <a:gd name="connsiteX12" fmla="*/ 36750 w 42733"/>
              <a:gd name="connsiteY12" fmla="*/ 17869 h 43242"/>
              <a:gd name="connsiteX13" fmla="*/ 34452 w 42733"/>
              <a:gd name="connsiteY13" fmla="*/ 17620 h 43242"/>
              <a:gd name="connsiteX14" fmla="*/ 25215 w 42733"/>
              <a:gd name="connsiteY14" fmla="*/ 17279 h 43242"/>
              <a:gd name="connsiteX15" fmla="*/ 27398 w 42733"/>
              <a:gd name="connsiteY15" fmla="*/ 18190 h 43242"/>
              <a:gd name="connsiteX16" fmla="*/ 22262 w 42733"/>
              <a:gd name="connsiteY16" fmla="*/ 15397 h 43242"/>
              <a:gd name="connsiteX17" fmla="*/ 22536 w 42733"/>
              <a:gd name="connsiteY17" fmla="*/ 3284 h 43242"/>
              <a:gd name="connsiteX18" fmla="*/ 14036 w 42733"/>
              <a:gd name="connsiteY18" fmla="*/ 5146 h 43242"/>
              <a:gd name="connsiteX19" fmla="*/ 15336 w 42733"/>
              <a:gd name="connsiteY19" fmla="*/ 6494 h 43242"/>
              <a:gd name="connsiteX20" fmla="*/ 4163 w 42733"/>
              <a:gd name="connsiteY20" fmla="*/ 15743 h 43242"/>
              <a:gd name="connsiteX21" fmla="*/ 3936 w 42733"/>
              <a:gd name="connsiteY21" fmla="*/ 14324 h 43242"/>
              <a:gd name="connsiteX0" fmla="*/ 3936 w 42393"/>
              <a:gd name="connsiteY0" fmla="*/ 14324 h 43242"/>
              <a:gd name="connsiteX1" fmla="*/ 5659 w 42393"/>
              <a:gd name="connsiteY1" fmla="*/ 6861 h 43242"/>
              <a:gd name="connsiteX2" fmla="*/ 14041 w 42393"/>
              <a:gd name="connsiteY2" fmla="*/ 5156 h 43242"/>
              <a:gd name="connsiteX3" fmla="*/ 22492 w 42393"/>
              <a:gd name="connsiteY3" fmla="*/ 3386 h 43242"/>
              <a:gd name="connsiteX4" fmla="*/ 25785 w 42393"/>
              <a:gd name="connsiteY4" fmla="*/ 154 h 43242"/>
              <a:gd name="connsiteX5" fmla="*/ 25461 w 42393"/>
              <a:gd name="connsiteY5" fmla="*/ 7986 h 43242"/>
              <a:gd name="connsiteX6" fmla="*/ 28294 w 42393"/>
              <a:gd name="connsiteY6" fmla="*/ 16161 h 43242"/>
              <a:gd name="connsiteX7" fmla="*/ 36574 w 42393"/>
              <a:gd name="connsiteY7" fmla="*/ 18650 h 43242"/>
              <a:gd name="connsiteX8" fmla="*/ 42357 w 42393"/>
              <a:gd name="connsiteY8" fmla="*/ 21374 h 43242"/>
              <a:gd name="connsiteX9" fmla="*/ 39057 w 42393"/>
              <a:gd name="connsiteY9" fmla="*/ 19956 h 43242"/>
              <a:gd name="connsiteX10" fmla="*/ 39916 w 42393"/>
              <a:gd name="connsiteY10" fmla="*/ 23907 h 43242"/>
              <a:gd name="connsiteX11" fmla="*/ 37440 w 42393"/>
              <a:gd name="connsiteY11" fmla="*/ 30158 h 43242"/>
              <a:gd name="connsiteX12" fmla="*/ 32125 w 42393"/>
              <a:gd name="connsiteY12" fmla="*/ 30883 h 43242"/>
              <a:gd name="connsiteX13" fmla="*/ 27065 w 42393"/>
              <a:gd name="connsiteY13" fmla="*/ 35003 h 43242"/>
              <a:gd name="connsiteX14" fmla="*/ 23703 w 42393"/>
              <a:gd name="connsiteY14" fmla="*/ 43060 h 43242"/>
              <a:gd name="connsiteX15" fmla="*/ 16516 w 42393"/>
              <a:gd name="connsiteY15" fmla="*/ 39220 h 43242"/>
              <a:gd name="connsiteX16" fmla="*/ 5840 w 42393"/>
              <a:gd name="connsiteY16" fmla="*/ 35426 h 43242"/>
              <a:gd name="connsiteX17" fmla="*/ 1146 w 42393"/>
              <a:gd name="connsiteY17" fmla="*/ 31204 h 43242"/>
              <a:gd name="connsiteX18" fmla="*/ 2149 w 42393"/>
              <a:gd name="connsiteY18" fmla="*/ 25505 h 43242"/>
              <a:gd name="connsiteX19" fmla="*/ 31 w 42393"/>
              <a:gd name="connsiteY19" fmla="*/ 19658 h 43242"/>
              <a:gd name="connsiteX20" fmla="*/ 3899 w 42393"/>
              <a:gd name="connsiteY20" fmla="*/ 14461 h 43242"/>
              <a:gd name="connsiteX21" fmla="*/ 3936 w 42393"/>
              <a:gd name="connsiteY21" fmla="*/ 14324 h 43242"/>
              <a:gd name="connsiteX0" fmla="*/ 4729 w 42393"/>
              <a:gd name="connsiteY0" fmla="*/ 26131 h 43242"/>
              <a:gd name="connsiteX1" fmla="*/ 2196 w 42393"/>
              <a:gd name="connsiteY1" fmla="*/ 25334 h 43242"/>
              <a:gd name="connsiteX2" fmla="*/ 6964 w 42393"/>
              <a:gd name="connsiteY2" fmla="*/ 34853 h 43242"/>
              <a:gd name="connsiteX3" fmla="*/ 5856 w 42393"/>
              <a:gd name="connsiteY3" fmla="*/ 35234 h 43242"/>
              <a:gd name="connsiteX4" fmla="*/ 16514 w 42393"/>
              <a:gd name="connsiteY4" fmla="*/ 39044 h 43242"/>
              <a:gd name="connsiteX5" fmla="*/ 15846 w 42393"/>
              <a:gd name="connsiteY5" fmla="*/ 37304 h 43242"/>
              <a:gd name="connsiteX6" fmla="*/ 28863 w 42393"/>
              <a:gd name="connsiteY6" fmla="*/ 34705 h 43242"/>
              <a:gd name="connsiteX7" fmla="*/ 25799 w 42393"/>
              <a:gd name="connsiteY7" fmla="*/ 31442 h 43242"/>
              <a:gd name="connsiteX8" fmla="*/ 34165 w 42393"/>
              <a:gd name="connsiteY8" fmla="*/ 22908 h 43242"/>
              <a:gd name="connsiteX9" fmla="*/ 36653 w 42393"/>
              <a:gd name="connsiteY9" fmla="*/ 27395 h 43242"/>
              <a:gd name="connsiteX10" fmla="*/ 36324 w 42393"/>
              <a:gd name="connsiteY10" fmla="*/ 19093 h 43242"/>
              <a:gd name="connsiteX11" fmla="*/ 40386 w 42393"/>
              <a:gd name="connsiteY11" fmla="*/ 17984 h 43242"/>
              <a:gd name="connsiteX12" fmla="*/ 36750 w 42393"/>
              <a:gd name="connsiteY12" fmla="*/ 17869 h 43242"/>
              <a:gd name="connsiteX13" fmla="*/ 34452 w 42393"/>
              <a:gd name="connsiteY13" fmla="*/ 17620 h 43242"/>
              <a:gd name="connsiteX14" fmla="*/ 25215 w 42393"/>
              <a:gd name="connsiteY14" fmla="*/ 17279 h 43242"/>
              <a:gd name="connsiteX15" fmla="*/ 27398 w 42393"/>
              <a:gd name="connsiteY15" fmla="*/ 18190 h 43242"/>
              <a:gd name="connsiteX16" fmla="*/ 22262 w 42393"/>
              <a:gd name="connsiteY16" fmla="*/ 15397 h 43242"/>
              <a:gd name="connsiteX17" fmla="*/ 22536 w 42393"/>
              <a:gd name="connsiteY17" fmla="*/ 3284 h 43242"/>
              <a:gd name="connsiteX18" fmla="*/ 14036 w 42393"/>
              <a:gd name="connsiteY18" fmla="*/ 5146 h 43242"/>
              <a:gd name="connsiteX19" fmla="*/ 15336 w 42393"/>
              <a:gd name="connsiteY19" fmla="*/ 6494 h 43242"/>
              <a:gd name="connsiteX20" fmla="*/ 4163 w 42393"/>
              <a:gd name="connsiteY20" fmla="*/ 15743 h 43242"/>
              <a:gd name="connsiteX21" fmla="*/ 3936 w 42393"/>
              <a:gd name="connsiteY21" fmla="*/ 14324 h 43242"/>
              <a:gd name="connsiteX0" fmla="*/ 3936 w 42393"/>
              <a:gd name="connsiteY0" fmla="*/ 13027 h 41945"/>
              <a:gd name="connsiteX1" fmla="*/ 5659 w 42393"/>
              <a:gd name="connsiteY1" fmla="*/ 5564 h 41945"/>
              <a:gd name="connsiteX2" fmla="*/ 14041 w 42393"/>
              <a:gd name="connsiteY2" fmla="*/ 3859 h 41945"/>
              <a:gd name="connsiteX3" fmla="*/ 22492 w 42393"/>
              <a:gd name="connsiteY3" fmla="*/ 2089 h 41945"/>
              <a:gd name="connsiteX4" fmla="*/ 24429 w 42393"/>
              <a:gd name="connsiteY4" fmla="*/ 4282 h 41945"/>
              <a:gd name="connsiteX5" fmla="*/ 25461 w 42393"/>
              <a:gd name="connsiteY5" fmla="*/ 6689 h 41945"/>
              <a:gd name="connsiteX6" fmla="*/ 28294 w 42393"/>
              <a:gd name="connsiteY6" fmla="*/ 14864 h 41945"/>
              <a:gd name="connsiteX7" fmla="*/ 36574 w 42393"/>
              <a:gd name="connsiteY7" fmla="*/ 17353 h 41945"/>
              <a:gd name="connsiteX8" fmla="*/ 42357 w 42393"/>
              <a:gd name="connsiteY8" fmla="*/ 20077 h 41945"/>
              <a:gd name="connsiteX9" fmla="*/ 39057 w 42393"/>
              <a:gd name="connsiteY9" fmla="*/ 18659 h 41945"/>
              <a:gd name="connsiteX10" fmla="*/ 39916 w 42393"/>
              <a:gd name="connsiteY10" fmla="*/ 22610 h 41945"/>
              <a:gd name="connsiteX11" fmla="*/ 37440 w 42393"/>
              <a:gd name="connsiteY11" fmla="*/ 28861 h 41945"/>
              <a:gd name="connsiteX12" fmla="*/ 32125 w 42393"/>
              <a:gd name="connsiteY12" fmla="*/ 29586 h 41945"/>
              <a:gd name="connsiteX13" fmla="*/ 27065 w 42393"/>
              <a:gd name="connsiteY13" fmla="*/ 33706 h 41945"/>
              <a:gd name="connsiteX14" fmla="*/ 23703 w 42393"/>
              <a:gd name="connsiteY14" fmla="*/ 41763 h 41945"/>
              <a:gd name="connsiteX15" fmla="*/ 16516 w 42393"/>
              <a:gd name="connsiteY15" fmla="*/ 37923 h 41945"/>
              <a:gd name="connsiteX16" fmla="*/ 5840 w 42393"/>
              <a:gd name="connsiteY16" fmla="*/ 34129 h 41945"/>
              <a:gd name="connsiteX17" fmla="*/ 1146 w 42393"/>
              <a:gd name="connsiteY17" fmla="*/ 29907 h 41945"/>
              <a:gd name="connsiteX18" fmla="*/ 2149 w 42393"/>
              <a:gd name="connsiteY18" fmla="*/ 24208 h 41945"/>
              <a:gd name="connsiteX19" fmla="*/ 31 w 42393"/>
              <a:gd name="connsiteY19" fmla="*/ 18361 h 41945"/>
              <a:gd name="connsiteX20" fmla="*/ 3899 w 42393"/>
              <a:gd name="connsiteY20" fmla="*/ 13164 h 41945"/>
              <a:gd name="connsiteX21" fmla="*/ 3936 w 42393"/>
              <a:gd name="connsiteY21" fmla="*/ 13027 h 41945"/>
              <a:gd name="connsiteX0" fmla="*/ 4729 w 42393"/>
              <a:gd name="connsiteY0" fmla="*/ 24834 h 41945"/>
              <a:gd name="connsiteX1" fmla="*/ 2196 w 42393"/>
              <a:gd name="connsiteY1" fmla="*/ 24037 h 41945"/>
              <a:gd name="connsiteX2" fmla="*/ 6964 w 42393"/>
              <a:gd name="connsiteY2" fmla="*/ 33556 h 41945"/>
              <a:gd name="connsiteX3" fmla="*/ 5856 w 42393"/>
              <a:gd name="connsiteY3" fmla="*/ 33937 h 41945"/>
              <a:gd name="connsiteX4" fmla="*/ 16514 w 42393"/>
              <a:gd name="connsiteY4" fmla="*/ 37747 h 41945"/>
              <a:gd name="connsiteX5" fmla="*/ 15846 w 42393"/>
              <a:gd name="connsiteY5" fmla="*/ 36007 h 41945"/>
              <a:gd name="connsiteX6" fmla="*/ 28863 w 42393"/>
              <a:gd name="connsiteY6" fmla="*/ 33408 h 41945"/>
              <a:gd name="connsiteX7" fmla="*/ 25799 w 42393"/>
              <a:gd name="connsiteY7" fmla="*/ 30145 h 41945"/>
              <a:gd name="connsiteX8" fmla="*/ 34165 w 42393"/>
              <a:gd name="connsiteY8" fmla="*/ 21611 h 41945"/>
              <a:gd name="connsiteX9" fmla="*/ 36653 w 42393"/>
              <a:gd name="connsiteY9" fmla="*/ 26098 h 41945"/>
              <a:gd name="connsiteX10" fmla="*/ 36324 w 42393"/>
              <a:gd name="connsiteY10" fmla="*/ 17796 h 41945"/>
              <a:gd name="connsiteX11" fmla="*/ 40386 w 42393"/>
              <a:gd name="connsiteY11" fmla="*/ 16687 h 41945"/>
              <a:gd name="connsiteX12" fmla="*/ 36750 w 42393"/>
              <a:gd name="connsiteY12" fmla="*/ 16572 h 41945"/>
              <a:gd name="connsiteX13" fmla="*/ 34452 w 42393"/>
              <a:gd name="connsiteY13" fmla="*/ 16323 h 41945"/>
              <a:gd name="connsiteX14" fmla="*/ 25215 w 42393"/>
              <a:gd name="connsiteY14" fmla="*/ 15982 h 41945"/>
              <a:gd name="connsiteX15" fmla="*/ 27398 w 42393"/>
              <a:gd name="connsiteY15" fmla="*/ 16893 h 41945"/>
              <a:gd name="connsiteX16" fmla="*/ 22262 w 42393"/>
              <a:gd name="connsiteY16" fmla="*/ 14100 h 41945"/>
              <a:gd name="connsiteX17" fmla="*/ 22536 w 42393"/>
              <a:gd name="connsiteY17" fmla="*/ 1987 h 41945"/>
              <a:gd name="connsiteX18" fmla="*/ 14036 w 42393"/>
              <a:gd name="connsiteY18" fmla="*/ 3849 h 41945"/>
              <a:gd name="connsiteX19" fmla="*/ 15336 w 42393"/>
              <a:gd name="connsiteY19" fmla="*/ 5197 h 41945"/>
              <a:gd name="connsiteX20" fmla="*/ 4163 w 42393"/>
              <a:gd name="connsiteY20" fmla="*/ 14446 h 41945"/>
              <a:gd name="connsiteX21" fmla="*/ 3936 w 42393"/>
              <a:gd name="connsiteY21" fmla="*/ 13027 h 41945"/>
              <a:gd name="connsiteX0" fmla="*/ 3936 w 42393"/>
              <a:gd name="connsiteY0" fmla="*/ 13027 h 41945"/>
              <a:gd name="connsiteX1" fmla="*/ 5659 w 42393"/>
              <a:gd name="connsiteY1" fmla="*/ 5564 h 41945"/>
              <a:gd name="connsiteX2" fmla="*/ 14041 w 42393"/>
              <a:gd name="connsiteY2" fmla="*/ 3859 h 41945"/>
              <a:gd name="connsiteX3" fmla="*/ 22492 w 42393"/>
              <a:gd name="connsiteY3" fmla="*/ 2089 h 41945"/>
              <a:gd name="connsiteX4" fmla="*/ 24429 w 42393"/>
              <a:gd name="connsiteY4" fmla="*/ 4282 h 41945"/>
              <a:gd name="connsiteX5" fmla="*/ 25461 w 42393"/>
              <a:gd name="connsiteY5" fmla="*/ 6689 h 41945"/>
              <a:gd name="connsiteX6" fmla="*/ 28294 w 42393"/>
              <a:gd name="connsiteY6" fmla="*/ 14864 h 41945"/>
              <a:gd name="connsiteX7" fmla="*/ 36574 w 42393"/>
              <a:gd name="connsiteY7" fmla="*/ 17353 h 41945"/>
              <a:gd name="connsiteX8" fmla="*/ 42357 w 42393"/>
              <a:gd name="connsiteY8" fmla="*/ 20077 h 41945"/>
              <a:gd name="connsiteX9" fmla="*/ 39057 w 42393"/>
              <a:gd name="connsiteY9" fmla="*/ 18659 h 41945"/>
              <a:gd name="connsiteX10" fmla="*/ 39916 w 42393"/>
              <a:gd name="connsiteY10" fmla="*/ 22610 h 41945"/>
              <a:gd name="connsiteX11" fmla="*/ 37440 w 42393"/>
              <a:gd name="connsiteY11" fmla="*/ 28861 h 41945"/>
              <a:gd name="connsiteX12" fmla="*/ 32125 w 42393"/>
              <a:gd name="connsiteY12" fmla="*/ 29586 h 41945"/>
              <a:gd name="connsiteX13" fmla="*/ 27065 w 42393"/>
              <a:gd name="connsiteY13" fmla="*/ 33706 h 41945"/>
              <a:gd name="connsiteX14" fmla="*/ 23703 w 42393"/>
              <a:gd name="connsiteY14" fmla="*/ 41763 h 41945"/>
              <a:gd name="connsiteX15" fmla="*/ 16516 w 42393"/>
              <a:gd name="connsiteY15" fmla="*/ 37923 h 41945"/>
              <a:gd name="connsiteX16" fmla="*/ 5840 w 42393"/>
              <a:gd name="connsiteY16" fmla="*/ 34129 h 41945"/>
              <a:gd name="connsiteX17" fmla="*/ 1146 w 42393"/>
              <a:gd name="connsiteY17" fmla="*/ 29907 h 41945"/>
              <a:gd name="connsiteX18" fmla="*/ 2149 w 42393"/>
              <a:gd name="connsiteY18" fmla="*/ 24208 h 41945"/>
              <a:gd name="connsiteX19" fmla="*/ 31 w 42393"/>
              <a:gd name="connsiteY19" fmla="*/ 18361 h 41945"/>
              <a:gd name="connsiteX20" fmla="*/ 3899 w 42393"/>
              <a:gd name="connsiteY20" fmla="*/ 13164 h 41945"/>
              <a:gd name="connsiteX21" fmla="*/ 3936 w 42393"/>
              <a:gd name="connsiteY21" fmla="*/ 13027 h 41945"/>
              <a:gd name="connsiteX0" fmla="*/ 4729 w 42393"/>
              <a:gd name="connsiteY0" fmla="*/ 24834 h 41945"/>
              <a:gd name="connsiteX1" fmla="*/ 2196 w 42393"/>
              <a:gd name="connsiteY1" fmla="*/ 24037 h 41945"/>
              <a:gd name="connsiteX2" fmla="*/ 6964 w 42393"/>
              <a:gd name="connsiteY2" fmla="*/ 33556 h 41945"/>
              <a:gd name="connsiteX3" fmla="*/ 5856 w 42393"/>
              <a:gd name="connsiteY3" fmla="*/ 33937 h 41945"/>
              <a:gd name="connsiteX4" fmla="*/ 16514 w 42393"/>
              <a:gd name="connsiteY4" fmla="*/ 37747 h 41945"/>
              <a:gd name="connsiteX5" fmla="*/ 15846 w 42393"/>
              <a:gd name="connsiteY5" fmla="*/ 36007 h 41945"/>
              <a:gd name="connsiteX6" fmla="*/ 28863 w 42393"/>
              <a:gd name="connsiteY6" fmla="*/ 33408 h 41945"/>
              <a:gd name="connsiteX7" fmla="*/ 25799 w 42393"/>
              <a:gd name="connsiteY7" fmla="*/ 30145 h 41945"/>
              <a:gd name="connsiteX8" fmla="*/ 34165 w 42393"/>
              <a:gd name="connsiteY8" fmla="*/ 21611 h 41945"/>
              <a:gd name="connsiteX9" fmla="*/ 36653 w 42393"/>
              <a:gd name="connsiteY9" fmla="*/ 26098 h 41945"/>
              <a:gd name="connsiteX10" fmla="*/ 36324 w 42393"/>
              <a:gd name="connsiteY10" fmla="*/ 17796 h 41945"/>
              <a:gd name="connsiteX11" fmla="*/ 40386 w 42393"/>
              <a:gd name="connsiteY11" fmla="*/ 16687 h 41945"/>
              <a:gd name="connsiteX12" fmla="*/ 36750 w 42393"/>
              <a:gd name="connsiteY12" fmla="*/ 16572 h 41945"/>
              <a:gd name="connsiteX13" fmla="*/ 34452 w 42393"/>
              <a:gd name="connsiteY13" fmla="*/ 16323 h 41945"/>
              <a:gd name="connsiteX14" fmla="*/ 25215 w 42393"/>
              <a:gd name="connsiteY14" fmla="*/ 15982 h 41945"/>
              <a:gd name="connsiteX15" fmla="*/ 27398 w 42393"/>
              <a:gd name="connsiteY15" fmla="*/ 16893 h 41945"/>
              <a:gd name="connsiteX16" fmla="*/ 22262 w 42393"/>
              <a:gd name="connsiteY16" fmla="*/ 14100 h 41945"/>
              <a:gd name="connsiteX17" fmla="*/ 22536 w 42393"/>
              <a:gd name="connsiteY17" fmla="*/ 1987 h 41945"/>
              <a:gd name="connsiteX18" fmla="*/ 14036 w 42393"/>
              <a:gd name="connsiteY18" fmla="*/ 3849 h 41945"/>
              <a:gd name="connsiteX19" fmla="*/ 15336 w 42393"/>
              <a:gd name="connsiteY19" fmla="*/ 5197 h 41945"/>
              <a:gd name="connsiteX20" fmla="*/ 4163 w 42393"/>
              <a:gd name="connsiteY20" fmla="*/ 14446 h 41945"/>
              <a:gd name="connsiteX21" fmla="*/ 3936 w 42393"/>
              <a:gd name="connsiteY21" fmla="*/ 13027 h 41945"/>
              <a:gd name="connsiteX0" fmla="*/ 3936 w 42393"/>
              <a:gd name="connsiteY0" fmla="*/ 13027 h 41945"/>
              <a:gd name="connsiteX1" fmla="*/ 5659 w 42393"/>
              <a:gd name="connsiteY1" fmla="*/ 5564 h 41945"/>
              <a:gd name="connsiteX2" fmla="*/ 14041 w 42393"/>
              <a:gd name="connsiteY2" fmla="*/ 3859 h 41945"/>
              <a:gd name="connsiteX3" fmla="*/ 22492 w 42393"/>
              <a:gd name="connsiteY3" fmla="*/ 2089 h 41945"/>
              <a:gd name="connsiteX4" fmla="*/ 24429 w 42393"/>
              <a:gd name="connsiteY4" fmla="*/ 4282 h 41945"/>
              <a:gd name="connsiteX5" fmla="*/ 25461 w 42393"/>
              <a:gd name="connsiteY5" fmla="*/ 6689 h 41945"/>
              <a:gd name="connsiteX6" fmla="*/ 28294 w 42393"/>
              <a:gd name="connsiteY6" fmla="*/ 14864 h 41945"/>
              <a:gd name="connsiteX7" fmla="*/ 36574 w 42393"/>
              <a:gd name="connsiteY7" fmla="*/ 17353 h 41945"/>
              <a:gd name="connsiteX8" fmla="*/ 42357 w 42393"/>
              <a:gd name="connsiteY8" fmla="*/ 20077 h 41945"/>
              <a:gd name="connsiteX9" fmla="*/ 39057 w 42393"/>
              <a:gd name="connsiteY9" fmla="*/ 18659 h 41945"/>
              <a:gd name="connsiteX10" fmla="*/ 39916 w 42393"/>
              <a:gd name="connsiteY10" fmla="*/ 22610 h 41945"/>
              <a:gd name="connsiteX11" fmla="*/ 37440 w 42393"/>
              <a:gd name="connsiteY11" fmla="*/ 28861 h 41945"/>
              <a:gd name="connsiteX12" fmla="*/ 32125 w 42393"/>
              <a:gd name="connsiteY12" fmla="*/ 29586 h 41945"/>
              <a:gd name="connsiteX13" fmla="*/ 27065 w 42393"/>
              <a:gd name="connsiteY13" fmla="*/ 33706 h 41945"/>
              <a:gd name="connsiteX14" fmla="*/ 23703 w 42393"/>
              <a:gd name="connsiteY14" fmla="*/ 41763 h 41945"/>
              <a:gd name="connsiteX15" fmla="*/ 16516 w 42393"/>
              <a:gd name="connsiteY15" fmla="*/ 37923 h 41945"/>
              <a:gd name="connsiteX16" fmla="*/ 5840 w 42393"/>
              <a:gd name="connsiteY16" fmla="*/ 34129 h 41945"/>
              <a:gd name="connsiteX17" fmla="*/ 1146 w 42393"/>
              <a:gd name="connsiteY17" fmla="*/ 29907 h 41945"/>
              <a:gd name="connsiteX18" fmla="*/ 2149 w 42393"/>
              <a:gd name="connsiteY18" fmla="*/ 24208 h 41945"/>
              <a:gd name="connsiteX19" fmla="*/ 31 w 42393"/>
              <a:gd name="connsiteY19" fmla="*/ 18361 h 41945"/>
              <a:gd name="connsiteX20" fmla="*/ 3899 w 42393"/>
              <a:gd name="connsiteY20" fmla="*/ 13164 h 41945"/>
              <a:gd name="connsiteX21" fmla="*/ 3936 w 42393"/>
              <a:gd name="connsiteY21" fmla="*/ 13027 h 41945"/>
              <a:gd name="connsiteX0" fmla="*/ 4729 w 42393"/>
              <a:gd name="connsiteY0" fmla="*/ 24834 h 41945"/>
              <a:gd name="connsiteX1" fmla="*/ 2196 w 42393"/>
              <a:gd name="connsiteY1" fmla="*/ 24037 h 41945"/>
              <a:gd name="connsiteX2" fmla="*/ 6964 w 42393"/>
              <a:gd name="connsiteY2" fmla="*/ 33556 h 41945"/>
              <a:gd name="connsiteX3" fmla="*/ 5856 w 42393"/>
              <a:gd name="connsiteY3" fmla="*/ 33937 h 41945"/>
              <a:gd name="connsiteX4" fmla="*/ 16514 w 42393"/>
              <a:gd name="connsiteY4" fmla="*/ 37747 h 41945"/>
              <a:gd name="connsiteX5" fmla="*/ 15846 w 42393"/>
              <a:gd name="connsiteY5" fmla="*/ 36007 h 41945"/>
              <a:gd name="connsiteX6" fmla="*/ 28863 w 42393"/>
              <a:gd name="connsiteY6" fmla="*/ 33408 h 41945"/>
              <a:gd name="connsiteX7" fmla="*/ 25799 w 42393"/>
              <a:gd name="connsiteY7" fmla="*/ 30145 h 41945"/>
              <a:gd name="connsiteX8" fmla="*/ 34165 w 42393"/>
              <a:gd name="connsiteY8" fmla="*/ 21611 h 41945"/>
              <a:gd name="connsiteX9" fmla="*/ 36653 w 42393"/>
              <a:gd name="connsiteY9" fmla="*/ 26098 h 41945"/>
              <a:gd name="connsiteX10" fmla="*/ 36324 w 42393"/>
              <a:gd name="connsiteY10" fmla="*/ 17796 h 41945"/>
              <a:gd name="connsiteX11" fmla="*/ 40386 w 42393"/>
              <a:gd name="connsiteY11" fmla="*/ 16687 h 41945"/>
              <a:gd name="connsiteX12" fmla="*/ 36750 w 42393"/>
              <a:gd name="connsiteY12" fmla="*/ 16572 h 41945"/>
              <a:gd name="connsiteX13" fmla="*/ 34452 w 42393"/>
              <a:gd name="connsiteY13" fmla="*/ 16323 h 41945"/>
              <a:gd name="connsiteX14" fmla="*/ 25215 w 42393"/>
              <a:gd name="connsiteY14" fmla="*/ 15982 h 41945"/>
              <a:gd name="connsiteX15" fmla="*/ 27398 w 42393"/>
              <a:gd name="connsiteY15" fmla="*/ 16893 h 41945"/>
              <a:gd name="connsiteX16" fmla="*/ 22262 w 42393"/>
              <a:gd name="connsiteY16" fmla="*/ 14100 h 41945"/>
              <a:gd name="connsiteX17" fmla="*/ 22536 w 42393"/>
              <a:gd name="connsiteY17" fmla="*/ 1987 h 41945"/>
              <a:gd name="connsiteX18" fmla="*/ 14036 w 42393"/>
              <a:gd name="connsiteY18" fmla="*/ 3849 h 41945"/>
              <a:gd name="connsiteX19" fmla="*/ 15336 w 42393"/>
              <a:gd name="connsiteY19" fmla="*/ 5197 h 41945"/>
              <a:gd name="connsiteX20" fmla="*/ 4163 w 42393"/>
              <a:gd name="connsiteY20" fmla="*/ 14446 h 41945"/>
              <a:gd name="connsiteX21" fmla="*/ 3936 w 42393"/>
              <a:gd name="connsiteY21" fmla="*/ 13027 h 41945"/>
              <a:gd name="connsiteX0" fmla="*/ 3936 w 42393"/>
              <a:gd name="connsiteY0" fmla="*/ 13027 h 41945"/>
              <a:gd name="connsiteX1" fmla="*/ 5659 w 42393"/>
              <a:gd name="connsiteY1" fmla="*/ 5564 h 41945"/>
              <a:gd name="connsiteX2" fmla="*/ 14041 w 42393"/>
              <a:gd name="connsiteY2" fmla="*/ 3859 h 41945"/>
              <a:gd name="connsiteX3" fmla="*/ 22492 w 42393"/>
              <a:gd name="connsiteY3" fmla="*/ 2089 h 41945"/>
              <a:gd name="connsiteX4" fmla="*/ 24429 w 42393"/>
              <a:gd name="connsiteY4" fmla="*/ 4282 h 41945"/>
              <a:gd name="connsiteX5" fmla="*/ 25461 w 42393"/>
              <a:gd name="connsiteY5" fmla="*/ 6689 h 41945"/>
              <a:gd name="connsiteX6" fmla="*/ 28294 w 42393"/>
              <a:gd name="connsiteY6" fmla="*/ 14864 h 41945"/>
              <a:gd name="connsiteX7" fmla="*/ 36574 w 42393"/>
              <a:gd name="connsiteY7" fmla="*/ 17353 h 41945"/>
              <a:gd name="connsiteX8" fmla="*/ 42357 w 42393"/>
              <a:gd name="connsiteY8" fmla="*/ 20077 h 41945"/>
              <a:gd name="connsiteX9" fmla="*/ 39057 w 42393"/>
              <a:gd name="connsiteY9" fmla="*/ 18659 h 41945"/>
              <a:gd name="connsiteX10" fmla="*/ 39916 w 42393"/>
              <a:gd name="connsiteY10" fmla="*/ 22610 h 41945"/>
              <a:gd name="connsiteX11" fmla="*/ 37440 w 42393"/>
              <a:gd name="connsiteY11" fmla="*/ 28861 h 41945"/>
              <a:gd name="connsiteX12" fmla="*/ 32125 w 42393"/>
              <a:gd name="connsiteY12" fmla="*/ 29586 h 41945"/>
              <a:gd name="connsiteX13" fmla="*/ 27065 w 42393"/>
              <a:gd name="connsiteY13" fmla="*/ 33706 h 41945"/>
              <a:gd name="connsiteX14" fmla="*/ 23703 w 42393"/>
              <a:gd name="connsiteY14" fmla="*/ 41763 h 41945"/>
              <a:gd name="connsiteX15" fmla="*/ 16516 w 42393"/>
              <a:gd name="connsiteY15" fmla="*/ 37923 h 41945"/>
              <a:gd name="connsiteX16" fmla="*/ 5840 w 42393"/>
              <a:gd name="connsiteY16" fmla="*/ 34129 h 41945"/>
              <a:gd name="connsiteX17" fmla="*/ 1146 w 42393"/>
              <a:gd name="connsiteY17" fmla="*/ 29907 h 41945"/>
              <a:gd name="connsiteX18" fmla="*/ 2149 w 42393"/>
              <a:gd name="connsiteY18" fmla="*/ 24208 h 41945"/>
              <a:gd name="connsiteX19" fmla="*/ 31 w 42393"/>
              <a:gd name="connsiteY19" fmla="*/ 18361 h 41945"/>
              <a:gd name="connsiteX20" fmla="*/ 3899 w 42393"/>
              <a:gd name="connsiteY20" fmla="*/ 13164 h 41945"/>
              <a:gd name="connsiteX21" fmla="*/ 3936 w 42393"/>
              <a:gd name="connsiteY21" fmla="*/ 13027 h 41945"/>
              <a:gd name="connsiteX0" fmla="*/ 4729 w 42393"/>
              <a:gd name="connsiteY0" fmla="*/ 24834 h 41945"/>
              <a:gd name="connsiteX1" fmla="*/ 2196 w 42393"/>
              <a:gd name="connsiteY1" fmla="*/ 24037 h 41945"/>
              <a:gd name="connsiteX2" fmla="*/ 6964 w 42393"/>
              <a:gd name="connsiteY2" fmla="*/ 33556 h 41945"/>
              <a:gd name="connsiteX3" fmla="*/ 5856 w 42393"/>
              <a:gd name="connsiteY3" fmla="*/ 33937 h 41945"/>
              <a:gd name="connsiteX4" fmla="*/ 16514 w 42393"/>
              <a:gd name="connsiteY4" fmla="*/ 37747 h 41945"/>
              <a:gd name="connsiteX5" fmla="*/ 15846 w 42393"/>
              <a:gd name="connsiteY5" fmla="*/ 36007 h 41945"/>
              <a:gd name="connsiteX6" fmla="*/ 28863 w 42393"/>
              <a:gd name="connsiteY6" fmla="*/ 33408 h 41945"/>
              <a:gd name="connsiteX7" fmla="*/ 25799 w 42393"/>
              <a:gd name="connsiteY7" fmla="*/ 30145 h 41945"/>
              <a:gd name="connsiteX8" fmla="*/ 34165 w 42393"/>
              <a:gd name="connsiteY8" fmla="*/ 21611 h 41945"/>
              <a:gd name="connsiteX9" fmla="*/ 36653 w 42393"/>
              <a:gd name="connsiteY9" fmla="*/ 26098 h 41945"/>
              <a:gd name="connsiteX10" fmla="*/ 36324 w 42393"/>
              <a:gd name="connsiteY10" fmla="*/ 17796 h 41945"/>
              <a:gd name="connsiteX11" fmla="*/ 40386 w 42393"/>
              <a:gd name="connsiteY11" fmla="*/ 16687 h 41945"/>
              <a:gd name="connsiteX12" fmla="*/ 36750 w 42393"/>
              <a:gd name="connsiteY12" fmla="*/ 16572 h 41945"/>
              <a:gd name="connsiteX13" fmla="*/ 34452 w 42393"/>
              <a:gd name="connsiteY13" fmla="*/ 16323 h 41945"/>
              <a:gd name="connsiteX14" fmla="*/ 25215 w 42393"/>
              <a:gd name="connsiteY14" fmla="*/ 15982 h 41945"/>
              <a:gd name="connsiteX15" fmla="*/ 27398 w 42393"/>
              <a:gd name="connsiteY15" fmla="*/ 16893 h 41945"/>
              <a:gd name="connsiteX16" fmla="*/ 14036 w 42393"/>
              <a:gd name="connsiteY16" fmla="*/ 3849 h 41945"/>
              <a:gd name="connsiteX17" fmla="*/ 15336 w 42393"/>
              <a:gd name="connsiteY17" fmla="*/ 5197 h 41945"/>
              <a:gd name="connsiteX18" fmla="*/ 4163 w 42393"/>
              <a:gd name="connsiteY18" fmla="*/ 14446 h 41945"/>
              <a:gd name="connsiteX19" fmla="*/ 3936 w 42393"/>
              <a:gd name="connsiteY19" fmla="*/ 13027 h 41945"/>
              <a:gd name="connsiteX0" fmla="*/ 3936 w 42393"/>
              <a:gd name="connsiteY0" fmla="*/ 13027 h 41945"/>
              <a:gd name="connsiteX1" fmla="*/ 5659 w 42393"/>
              <a:gd name="connsiteY1" fmla="*/ 5564 h 41945"/>
              <a:gd name="connsiteX2" fmla="*/ 14041 w 42393"/>
              <a:gd name="connsiteY2" fmla="*/ 3859 h 41945"/>
              <a:gd name="connsiteX3" fmla="*/ 22492 w 42393"/>
              <a:gd name="connsiteY3" fmla="*/ 2089 h 41945"/>
              <a:gd name="connsiteX4" fmla="*/ 24429 w 42393"/>
              <a:gd name="connsiteY4" fmla="*/ 4282 h 41945"/>
              <a:gd name="connsiteX5" fmla="*/ 25461 w 42393"/>
              <a:gd name="connsiteY5" fmla="*/ 6689 h 41945"/>
              <a:gd name="connsiteX6" fmla="*/ 28294 w 42393"/>
              <a:gd name="connsiteY6" fmla="*/ 14864 h 41945"/>
              <a:gd name="connsiteX7" fmla="*/ 36574 w 42393"/>
              <a:gd name="connsiteY7" fmla="*/ 17353 h 41945"/>
              <a:gd name="connsiteX8" fmla="*/ 42357 w 42393"/>
              <a:gd name="connsiteY8" fmla="*/ 20077 h 41945"/>
              <a:gd name="connsiteX9" fmla="*/ 39057 w 42393"/>
              <a:gd name="connsiteY9" fmla="*/ 18659 h 41945"/>
              <a:gd name="connsiteX10" fmla="*/ 39916 w 42393"/>
              <a:gd name="connsiteY10" fmla="*/ 22610 h 41945"/>
              <a:gd name="connsiteX11" fmla="*/ 37440 w 42393"/>
              <a:gd name="connsiteY11" fmla="*/ 28861 h 41945"/>
              <a:gd name="connsiteX12" fmla="*/ 32125 w 42393"/>
              <a:gd name="connsiteY12" fmla="*/ 29586 h 41945"/>
              <a:gd name="connsiteX13" fmla="*/ 27065 w 42393"/>
              <a:gd name="connsiteY13" fmla="*/ 33706 h 41945"/>
              <a:gd name="connsiteX14" fmla="*/ 23703 w 42393"/>
              <a:gd name="connsiteY14" fmla="*/ 41763 h 41945"/>
              <a:gd name="connsiteX15" fmla="*/ 16516 w 42393"/>
              <a:gd name="connsiteY15" fmla="*/ 37923 h 41945"/>
              <a:gd name="connsiteX16" fmla="*/ 5840 w 42393"/>
              <a:gd name="connsiteY16" fmla="*/ 34129 h 41945"/>
              <a:gd name="connsiteX17" fmla="*/ 1146 w 42393"/>
              <a:gd name="connsiteY17" fmla="*/ 29907 h 41945"/>
              <a:gd name="connsiteX18" fmla="*/ 2149 w 42393"/>
              <a:gd name="connsiteY18" fmla="*/ 24208 h 41945"/>
              <a:gd name="connsiteX19" fmla="*/ 31 w 42393"/>
              <a:gd name="connsiteY19" fmla="*/ 18361 h 41945"/>
              <a:gd name="connsiteX20" fmla="*/ 3899 w 42393"/>
              <a:gd name="connsiteY20" fmla="*/ 13164 h 41945"/>
              <a:gd name="connsiteX21" fmla="*/ 3936 w 42393"/>
              <a:gd name="connsiteY21" fmla="*/ 13027 h 41945"/>
              <a:gd name="connsiteX0" fmla="*/ 4729 w 42393"/>
              <a:gd name="connsiteY0" fmla="*/ 24834 h 41945"/>
              <a:gd name="connsiteX1" fmla="*/ 2196 w 42393"/>
              <a:gd name="connsiteY1" fmla="*/ 24037 h 41945"/>
              <a:gd name="connsiteX2" fmla="*/ 6964 w 42393"/>
              <a:gd name="connsiteY2" fmla="*/ 33556 h 41945"/>
              <a:gd name="connsiteX3" fmla="*/ 5856 w 42393"/>
              <a:gd name="connsiteY3" fmla="*/ 33937 h 41945"/>
              <a:gd name="connsiteX4" fmla="*/ 16514 w 42393"/>
              <a:gd name="connsiteY4" fmla="*/ 37747 h 41945"/>
              <a:gd name="connsiteX5" fmla="*/ 15846 w 42393"/>
              <a:gd name="connsiteY5" fmla="*/ 36007 h 41945"/>
              <a:gd name="connsiteX6" fmla="*/ 28863 w 42393"/>
              <a:gd name="connsiteY6" fmla="*/ 33408 h 41945"/>
              <a:gd name="connsiteX7" fmla="*/ 25799 w 42393"/>
              <a:gd name="connsiteY7" fmla="*/ 30145 h 41945"/>
              <a:gd name="connsiteX8" fmla="*/ 34165 w 42393"/>
              <a:gd name="connsiteY8" fmla="*/ 21611 h 41945"/>
              <a:gd name="connsiteX9" fmla="*/ 36653 w 42393"/>
              <a:gd name="connsiteY9" fmla="*/ 26098 h 41945"/>
              <a:gd name="connsiteX10" fmla="*/ 36324 w 42393"/>
              <a:gd name="connsiteY10" fmla="*/ 17796 h 41945"/>
              <a:gd name="connsiteX11" fmla="*/ 40386 w 42393"/>
              <a:gd name="connsiteY11" fmla="*/ 16687 h 41945"/>
              <a:gd name="connsiteX12" fmla="*/ 36750 w 42393"/>
              <a:gd name="connsiteY12" fmla="*/ 16572 h 41945"/>
              <a:gd name="connsiteX13" fmla="*/ 34452 w 42393"/>
              <a:gd name="connsiteY13" fmla="*/ 16323 h 41945"/>
              <a:gd name="connsiteX14" fmla="*/ 14036 w 42393"/>
              <a:gd name="connsiteY14" fmla="*/ 3849 h 41945"/>
              <a:gd name="connsiteX15" fmla="*/ 15336 w 42393"/>
              <a:gd name="connsiteY15" fmla="*/ 5197 h 41945"/>
              <a:gd name="connsiteX16" fmla="*/ 4163 w 42393"/>
              <a:gd name="connsiteY16" fmla="*/ 14446 h 41945"/>
              <a:gd name="connsiteX17" fmla="*/ 3936 w 42393"/>
              <a:gd name="connsiteY17" fmla="*/ 13027 h 41945"/>
              <a:gd name="connsiteX0" fmla="*/ 3936 w 42393"/>
              <a:gd name="connsiteY0" fmla="*/ 13027 h 41945"/>
              <a:gd name="connsiteX1" fmla="*/ 5659 w 42393"/>
              <a:gd name="connsiteY1" fmla="*/ 5564 h 41945"/>
              <a:gd name="connsiteX2" fmla="*/ 14041 w 42393"/>
              <a:gd name="connsiteY2" fmla="*/ 3859 h 41945"/>
              <a:gd name="connsiteX3" fmla="*/ 22492 w 42393"/>
              <a:gd name="connsiteY3" fmla="*/ 2089 h 41945"/>
              <a:gd name="connsiteX4" fmla="*/ 24429 w 42393"/>
              <a:gd name="connsiteY4" fmla="*/ 4282 h 41945"/>
              <a:gd name="connsiteX5" fmla="*/ 25461 w 42393"/>
              <a:gd name="connsiteY5" fmla="*/ 6689 h 41945"/>
              <a:gd name="connsiteX6" fmla="*/ 28294 w 42393"/>
              <a:gd name="connsiteY6" fmla="*/ 14864 h 41945"/>
              <a:gd name="connsiteX7" fmla="*/ 36574 w 42393"/>
              <a:gd name="connsiteY7" fmla="*/ 17353 h 41945"/>
              <a:gd name="connsiteX8" fmla="*/ 42357 w 42393"/>
              <a:gd name="connsiteY8" fmla="*/ 20077 h 41945"/>
              <a:gd name="connsiteX9" fmla="*/ 39057 w 42393"/>
              <a:gd name="connsiteY9" fmla="*/ 18659 h 41945"/>
              <a:gd name="connsiteX10" fmla="*/ 39916 w 42393"/>
              <a:gd name="connsiteY10" fmla="*/ 22610 h 41945"/>
              <a:gd name="connsiteX11" fmla="*/ 37440 w 42393"/>
              <a:gd name="connsiteY11" fmla="*/ 28861 h 41945"/>
              <a:gd name="connsiteX12" fmla="*/ 32125 w 42393"/>
              <a:gd name="connsiteY12" fmla="*/ 29586 h 41945"/>
              <a:gd name="connsiteX13" fmla="*/ 27065 w 42393"/>
              <a:gd name="connsiteY13" fmla="*/ 33706 h 41945"/>
              <a:gd name="connsiteX14" fmla="*/ 23703 w 42393"/>
              <a:gd name="connsiteY14" fmla="*/ 41763 h 41945"/>
              <a:gd name="connsiteX15" fmla="*/ 16516 w 42393"/>
              <a:gd name="connsiteY15" fmla="*/ 37923 h 41945"/>
              <a:gd name="connsiteX16" fmla="*/ 5840 w 42393"/>
              <a:gd name="connsiteY16" fmla="*/ 34129 h 41945"/>
              <a:gd name="connsiteX17" fmla="*/ 1146 w 42393"/>
              <a:gd name="connsiteY17" fmla="*/ 29907 h 41945"/>
              <a:gd name="connsiteX18" fmla="*/ 2149 w 42393"/>
              <a:gd name="connsiteY18" fmla="*/ 24208 h 41945"/>
              <a:gd name="connsiteX19" fmla="*/ 31 w 42393"/>
              <a:gd name="connsiteY19" fmla="*/ 18361 h 41945"/>
              <a:gd name="connsiteX20" fmla="*/ 3899 w 42393"/>
              <a:gd name="connsiteY20" fmla="*/ 13164 h 41945"/>
              <a:gd name="connsiteX21" fmla="*/ 3936 w 42393"/>
              <a:gd name="connsiteY21" fmla="*/ 13027 h 41945"/>
              <a:gd name="connsiteX0" fmla="*/ 4729 w 42393"/>
              <a:gd name="connsiteY0" fmla="*/ 24834 h 41945"/>
              <a:gd name="connsiteX1" fmla="*/ 2196 w 42393"/>
              <a:gd name="connsiteY1" fmla="*/ 24037 h 41945"/>
              <a:gd name="connsiteX2" fmla="*/ 6964 w 42393"/>
              <a:gd name="connsiteY2" fmla="*/ 33556 h 41945"/>
              <a:gd name="connsiteX3" fmla="*/ 5856 w 42393"/>
              <a:gd name="connsiteY3" fmla="*/ 33937 h 41945"/>
              <a:gd name="connsiteX4" fmla="*/ 16514 w 42393"/>
              <a:gd name="connsiteY4" fmla="*/ 37747 h 41945"/>
              <a:gd name="connsiteX5" fmla="*/ 15846 w 42393"/>
              <a:gd name="connsiteY5" fmla="*/ 36007 h 41945"/>
              <a:gd name="connsiteX6" fmla="*/ 34165 w 42393"/>
              <a:gd name="connsiteY6" fmla="*/ 21611 h 41945"/>
              <a:gd name="connsiteX7" fmla="*/ 36653 w 42393"/>
              <a:gd name="connsiteY7" fmla="*/ 26098 h 41945"/>
              <a:gd name="connsiteX8" fmla="*/ 36324 w 42393"/>
              <a:gd name="connsiteY8" fmla="*/ 17796 h 41945"/>
              <a:gd name="connsiteX9" fmla="*/ 40386 w 42393"/>
              <a:gd name="connsiteY9" fmla="*/ 16687 h 41945"/>
              <a:gd name="connsiteX10" fmla="*/ 36750 w 42393"/>
              <a:gd name="connsiteY10" fmla="*/ 16572 h 41945"/>
              <a:gd name="connsiteX11" fmla="*/ 34452 w 42393"/>
              <a:gd name="connsiteY11" fmla="*/ 16323 h 41945"/>
              <a:gd name="connsiteX12" fmla="*/ 14036 w 42393"/>
              <a:gd name="connsiteY12" fmla="*/ 3849 h 41945"/>
              <a:gd name="connsiteX13" fmla="*/ 15336 w 42393"/>
              <a:gd name="connsiteY13" fmla="*/ 5197 h 41945"/>
              <a:gd name="connsiteX14" fmla="*/ 4163 w 42393"/>
              <a:gd name="connsiteY14" fmla="*/ 14446 h 41945"/>
              <a:gd name="connsiteX15" fmla="*/ 3936 w 42393"/>
              <a:gd name="connsiteY15" fmla="*/ 13027 h 41945"/>
              <a:gd name="connsiteX0" fmla="*/ 3936 w 42393"/>
              <a:gd name="connsiteY0" fmla="*/ 13027 h 41945"/>
              <a:gd name="connsiteX1" fmla="*/ 5659 w 42393"/>
              <a:gd name="connsiteY1" fmla="*/ 5564 h 41945"/>
              <a:gd name="connsiteX2" fmla="*/ 14041 w 42393"/>
              <a:gd name="connsiteY2" fmla="*/ 3859 h 41945"/>
              <a:gd name="connsiteX3" fmla="*/ 22492 w 42393"/>
              <a:gd name="connsiteY3" fmla="*/ 2089 h 41945"/>
              <a:gd name="connsiteX4" fmla="*/ 24429 w 42393"/>
              <a:gd name="connsiteY4" fmla="*/ 4282 h 41945"/>
              <a:gd name="connsiteX5" fmla="*/ 25461 w 42393"/>
              <a:gd name="connsiteY5" fmla="*/ 6689 h 41945"/>
              <a:gd name="connsiteX6" fmla="*/ 28294 w 42393"/>
              <a:gd name="connsiteY6" fmla="*/ 14864 h 41945"/>
              <a:gd name="connsiteX7" fmla="*/ 36574 w 42393"/>
              <a:gd name="connsiteY7" fmla="*/ 17353 h 41945"/>
              <a:gd name="connsiteX8" fmla="*/ 42357 w 42393"/>
              <a:gd name="connsiteY8" fmla="*/ 20077 h 41945"/>
              <a:gd name="connsiteX9" fmla="*/ 39057 w 42393"/>
              <a:gd name="connsiteY9" fmla="*/ 18659 h 41945"/>
              <a:gd name="connsiteX10" fmla="*/ 39916 w 42393"/>
              <a:gd name="connsiteY10" fmla="*/ 22610 h 41945"/>
              <a:gd name="connsiteX11" fmla="*/ 37440 w 42393"/>
              <a:gd name="connsiteY11" fmla="*/ 28861 h 41945"/>
              <a:gd name="connsiteX12" fmla="*/ 32125 w 42393"/>
              <a:gd name="connsiteY12" fmla="*/ 29586 h 41945"/>
              <a:gd name="connsiteX13" fmla="*/ 27065 w 42393"/>
              <a:gd name="connsiteY13" fmla="*/ 33706 h 41945"/>
              <a:gd name="connsiteX14" fmla="*/ 23703 w 42393"/>
              <a:gd name="connsiteY14" fmla="*/ 41763 h 41945"/>
              <a:gd name="connsiteX15" fmla="*/ 16516 w 42393"/>
              <a:gd name="connsiteY15" fmla="*/ 37923 h 41945"/>
              <a:gd name="connsiteX16" fmla="*/ 5840 w 42393"/>
              <a:gd name="connsiteY16" fmla="*/ 34129 h 41945"/>
              <a:gd name="connsiteX17" fmla="*/ 1146 w 42393"/>
              <a:gd name="connsiteY17" fmla="*/ 29907 h 41945"/>
              <a:gd name="connsiteX18" fmla="*/ 2149 w 42393"/>
              <a:gd name="connsiteY18" fmla="*/ 24208 h 41945"/>
              <a:gd name="connsiteX19" fmla="*/ 31 w 42393"/>
              <a:gd name="connsiteY19" fmla="*/ 18361 h 41945"/>
              <a:gd name="connsiteX20" fmla="*/ 3899 w 42393"/>
              <a:gd name="connsiteY20" fmla="*/ 13164 h 41945"/>
              <a:gd name="connsiteX21" fmla="*/ 3936 w 42393"/>
              <a:gd name="connsiteY21" fmla="*/ 13027 h 41945"/>
              <a:gd name="connsiteX0" fmla="*/ 4729 w 42393"/>
              <a:gd name="connsiteY0" fmla="*/ 24834 h 41945"/>
              <a:gd name="connsiteX1" fmla="*/ 2196 w 42393"/>
              <a:gd name="connsiteY1" fmla="*/ 24037 h 41945"/>
              <a:gd name="connsiteX2" fmla="*/ 6964 w 42393"/>
              <a:gd name="connsiteY2" fmla="*/ 33556 h 41945"/>
              <a:gd name="connsiteX3" fmla="*/ 5856 w 42393"/>
              <a:gd name="connsiteY3" fmla="*/ 33937 h 41945"/>
              <a:gd name="connsiteX4" fmla="*/ 16514 w 42393"/>
              <a:gd name="connsiteY4" fmla="*/ 37747 h 41945"/>
              <a:gd name="connsiteX5" fmla="*/ 15846 w 42393"/>
              <a:gd name="connsiteY5" fmla="*/ 36007 h 41945"/>
              <a:gd name="connsiteX6" fmla="*/ 36324 w 42393"/>
              <a:gd name="connsiteY6" fmla="*/ 17796 h 41945"/>
              <a:gd name="connsiteX7" fmla="*/ 40386 w 42393"/>
              <a:gd name="connsiteY7" fmla="*/ 16687 h 41945"/>
              <a:gd name="connsiteX8" fmla="*/ 36750 w 42393"/>
              <a:gd name="connsiteY8" fmla="*/ 16572 h 41945"/>
              <a:gd name="connsiteX9" fmla="*/ 34452 w 42393"/>
              <a:gd name="connsiteY9" fmla="*/ 16323 h 41945"/>
              <a:gd name="connsiteX10" fmla="*/ 14036 w 42393"/>
              <a:gd name="connsiteY10" fmla="*/ 3849 h 41945"/>
              <a:gd name="connsiteX11" fmla="*/ 15336 w 42393"/>
              <a:gd name="connsiteY11" fmla="*/ 5197 h 41945"/>
              <a:gd name="connsiteX12" fmla="*/ 4163 w 42393"/>
              <a:gd name="connsiteY12" fmla="*/ 14446 h 41945"/>
              <a:gd name="connsiteX13" fmla="*/ 3936 w 42393"/>
              <a:gd name="connsiteY13" fmla="*/ 13027 h 41945"/>
              <a:gd name="connsiteX0" fmla="*/ 3936 w 40440"/>
              <a:gd name="connsiteY0" fmla="*/ 13027 h 41945"/>
              <a:gd name="connsiteX1" fmla="*/ 5659 w 40440"/>
              <a:gd name="connsiteY1" fmla="*/ 5564 h 41945"/>
              <a:gd name="connsiteX2" fmla="*/ 14041 w 40440"/>
              <a:gd name="connsiteY2" fmla="*/ 3859 h 41945"/>
              <a:gd name="connsiteX3" fmla="*/ 22492 w 40440"/>
              <a:gd name="connsiteY3" fmla="*/ 2089 h 41945"/>
              <a:gd name="connsiteX4" fmla="*/ 24429 w 40440"/>
              <a:gd name="connsiteY4" fmla="*/ 4282 h 41945"/>
              <a:gd name="connsiteX5" fmla="*/ 25461 w 40440"/>
              <a:gd name="connsiteY5" fmla="*/ 6689 h 41945"/>
              <a:gd name="connsiteX6" fmla="*/ 28294 w 40440"/>
              <a:gd name="connsiteY6" fmla="*/ 14864 h 41945"/>
              <a:gd name="connsiteX7" fmla="*/ 36574 w 40440"/>
              <a:gd name="connsiteY7" fmla="*/ 17353 h 41945"/>
              <a:gd name="connsiteX8" fmla="*/ 39057 w 40440"/>
              <a:gd name="connsiteY8" fmla="*/ 18659 h 41945"/>
              <a:gd name="connsiteX9" fmla="*/ 39916 w 40440"/>
              <a:gd name="connsiteY9" fmla="*/ 22610 h 41945"/>
              <a:gd name="connsiteX10" fmla="*/ 37440 w 40440"/>
              <a:gd name="connsiteY10" fmla="*/ 28861 h 41945"/>
              <a:gd name="connsiteX11" fmla="*/ 32125 w 40440"/>
              <a:gd name="connsiteY11" fmla="*/ 29586 h 41945"/>
              <a:gd name="connsiteX12" fmla="*/ 27065 w 40440"/>
              <a:gd name="connsiteY12" fmla="*/ 33706 h 41945"/>
              <a:gd name="connsiteX13" fmla="*/ 23703 w 40440"/>
              <a:gd name="connsiteY13" fmla="*/ 41763 h 41945"/>
              <a:gd name="connsiteX14" fmla="*/ 16516 w 40440"/>
              <a:gd name="connsiteY14" fmla="*/ 37923 h 41945"/>
              <a:gd name="connsiteX15" fmla="*/ 5840 w 40440"/>
              <a:gd name="connsiteY15" fmla="*/ 34129 h 41945"/>
              <a:gd name="connsiteX16" fmla="*/ 1146 w 40440"/>
              <a:gd name="connsiteY16" fmla="*/ 29907 h 41945"/>
              <a:gd name="connsiteX17" fmla="*/ 2149 w 40440"/>
              <a:gd name="connsiteY17" fmla="*/ 24208 h 41945"/>
              <a:gd name="connsiteX18" fmla="*/ 31 w 40440"/>
              <a:gd name="connsiteY18" fmla="*/ 18361 h 41945"/>
              <a:gd name="connsiteX19" fmla="*/ 3899 w 40440"/>
              <a:gd name="connsiteY19" fmla="*/ 13164 h 41945"/>
              <a:gd name="connsiteX20" fmla="*/ 3936 w 40440"/>
              <a:gd name="connsiteY20" fmla="*/ 13027 h 41945"/>
              <a:gd name="connsiteX0" fmla="*/ 4729 w 40440"/>
              <a:gd name="connsiteY0" fmla="*/ 24834 h 41945"/>
              <a:gd name="connsiteX1" fmla="*/ 2196 w 40440"/>
              <a:gd name="connsiteY1" fmla="*/ 24037 h 41945"/>
              <a:gd name="connsiteX2" fmla="*/ 6964 w 40440"/>
              <a:gd name="connsiteY2" fmla="*/ 33556 h 41945"/>
              <a:gd name="connsiteX3" fmla="*/ 5856 w 40440"/>
              <a:gd name="connsiteY3" fmla="*/ 33937 h 41945"/>
              <a:gd name="connsiteX4" fmla="*/ 16514 w 40440"/>
              <a:gd name="connsiteY4" fmla="*/ 37747 h 41945"/>
              <a:gd name="connsiteX5" fmla="*/ 15846 w 40440"/>
              <a:gd name="connsiteY5" fmla="*/ 36007 h 41945"/>
              <a:gd name="connsiteX6" fmla="*/ 36324 w 40440"/>
              <a:gd name="connsiteY6" fmla="*/ 17796 h 41945"/>
              <a:gd name="connsiteX7" fmla="*/ 40386 w 40440"/>
              <a:gd name="connsiteY7" fmla="*/ 16687 h 41945"/>
              <a:gd name="connsiteX8" fmla="*/ 36750 w 40440"/>
              <a:gd name="connsiteY8" fmla="*/ 16572 h 41945"/>
              <a:gd name="connsiteX9" fmla="*/ 34452 w 40440"/>
              <a:gd name="connsiteY9" fmla="*/ 16323 h 41945"/>
              <a:gd name="connsiteX10" fmla="*/ 14036 w 40440"/>
              <a:gd name="connsiteY10" fmla="*/ 3849 h 41945"/>
              <a:gd name="connsiteX11" fmla="*/ 15336 w 40440"/>
              <a:gd name="connsiteY11" fmla="*/ 5197 h 41945"/>
              <a:gd name="connsiteX12" fmla="*/ 4163 w 40440"/>
              <a:gd name="connsiteY12" fmla="*/ 14446 h 41945"/>
              <a:gd name="connsiteX13" fmla="*/ 3936 w 40440"/>
              <a:gd name="connsiteY13" fmla="*/ 13027 h 41945"/>
              <a:gd name="connsiteX0" fmla="*/ 3936 w 40440"/>
              <a:gd name="connsiteY0" fmla="*/ 13027 h 41945"/>
              <a:gd name="connsiteX1" fmla="*/ 5659 w 40440"/>
              <a:gd name="connsiteY1" fmla="*/ 5564 h 41945"/>
              <a:gd name="connsiteX2" fmla="*/ 14041 w 40440"/>
              <a:gd name="connsiteY2" fmla="*/ 3859 h 41945"/>
              <a:gd name="connsiteX3" fmla="*/ 22492 w 40440"/>
              <a:gd name="connsiteY3" fmla="*/ 2089 h 41945"/>
              <a:gd name="connsiteX4" fmla="*/ 24429 w 40440"/>
              <a:gd name="connsiteY4" fmla="*/ 4282 h 41945"/>
              <a:gd name="connsiteX5" fmla="*/ 25461 w 40440"/>
              <a:gd name="connsiteY5" fmla="*/ 6689 h 41945"/>
              <a:gd name="connsiteX6" fmla="*/ 28294 w 40440"/>
              <a:gd name="connsiteY6" fmla="*/ 14864 h 41945"/>
              <a:gd name="connsiteX7" fmla="*/ 36574 w 40440"/>
              <a:gd name="connsiteY7" fmla="*/ 17353 h 41945"/>
              <a:gd name="connsiteX8" fmla="*/ 39057 w 40440"/>
              <a:gd name="connsiteY8" fmla="*/ 18659 h 41945"/>
              <a:gd name="connsiteX9" fmla="*/ 39916 w 40440"/>
              <a:gd name="connsiteY9" fmla="*/ 22610 h 41945"/>
              <a:gd name="connsiteX10" fmla="*/ 37440 w 40440"/>
              <a:gd name="connsiteY10" fmla="*/ 28861 h 41945"/>
              <a:gd name="connsiteX11" fmla="*/ 32125 w 40440"/>
              <a:gd name="connsiteY11" fmla="*/ 29586 h 41945"/>
              <a:gd name="connsiteX12" fmla="*/ 27065 w 40440"/>
              <a:gd name="connsiteY12" fmla="*/ 33706 h 41945"/>
              <a:gd name="connsiteX13" fmla="*/ 23703 w 40440"/>
              <a:gd name="connsiteY13" fmla="*/ 41763 h 41945"/>
              <a:gd name="connsiteX14" fmla="*/ 16516 w 40440"/>
              <a:gd name="connsiteY14" fmla="*/ 37923 h 41945"/>
              <a:gd name="connsiteX15" fmla="*/ 5840 w 40440"/>
              <a:gd name="connsiteY15" fmla="*/ 34129 h 41945"/>
              <a:gd name="connsiteX16" fmla="*/ 1146 w 40440"/>
              <a:gd name="connsiteY16" fmla="*/ 29907 h 41945"/>
              <a:gd name="connsiteX17" fmla="*/ 2149 w 40440"/>
              <a:gd name="connsiteY17" fmla="*/ 24208 h 41945"/>
              <a:gd name="connsiteX18" fmla="*/ 31 w 40440"/>
              <a:gd name="connsiteY18" fmla="*/ 18361 h 41945"/>
              <a:gd name="connsiteX19" fmla="*/ 3899 w 40440"/>
              <a:gd name="connsiteY19" fmla="*/ 13164 h 41945"/>
              <a:gd name="connsiteX20" fmla="*/ 3936 w 40440"/>
              <a:gd name="connsiteY20" fmla="*/ 13027 h 41945"/>
              <a:gd name="connsiteX0" fmla="*/ 4729 w 40440"/>
              <a:gd name="connsiteY0" fmla="*/ 24834 h 41945"/>
              <a:gd name="connsiteX1" fmla="*/ 2196 w 40440"/>
              <a:gd name="connsiteY1" fmla="*/ 24037 h 41945"/>
              <a:gd name="connsiteX2" fmla="*/ 6964 w 40440"/>
              <a:gd name="connsiteY2" fmla="*/ 33556 h 41945"/>
              <a:gd name="connsiteX3" fmla="*/ 5856 w 40440"/>
              <a:gd name="connsiteY3" fmla="*/ 33937 h 41945"/>
              <a:gd name="connsiteX4" fmla="*/ 16514 w 40440"/>
              <a:gd name="connsiteY4" fmla="*/ 37747 h 41945"/>
              <a:gd name="connsiteX5" fmla="*/ 15846 w 40440"/>
              <a:gd name="connsiteY5" fmla="*/ 36007 h 41945"/>
              <a:gd name="connsiteX6" fmla="*/ 36324 w 40440"/>
              <a:gd name="connsiteY6" fmla="*/ 17796 h 41945"/>
              <a:gd name="connsiteX7" fmla="*/ 40386 w 40440"/>
              <a:gd name="connsiteY7" fmla="*/ 16687 h 41945"/>
              <a:gd name="connsiteX8" fmla="*/ 36750 w 40440"/>
              <a:gd name="connsiteY8" fmla="*/ 16572 h 41945"/>
              <a:gd name="connsiteX9" fmla="*/ 34452 w 40440"/>
              <a:gd name="connsiteY9" fmla="*/ 16323 h 41945"/>
              <a:gd name="connsiteX10" fmla="*/ 14036 w 40440"/>
              <a:gd name="connsiteY10" fmla="*/ 3849 h 41945"/>
              <a:gd name="connsiteX11" fmla="*/ 15336 w 40440"/>
              <a:gd name="connsiteY11" fmla="*/ 5197 h 41945"/>
              <a:gd name="connsiteX12" fmla="*/ 4163 w 40440"/>
              <a:gd name="connsiteY12" fmla="*/ 14446 h 41945"/>
              <a:gd name="connsiteX13" fmla="*/ 3936 w 40440"/>
              <a:gd name="connsiteY13" fmla="*/ 13027 h 41945"/>
              <a:gd name="connsiteX0" fmla="*/ 3936 w 40095"/>
              <a:gd name="connsiteY0" fmla="*/ 13027 h 41945"/>
              <a:gd name="connsiteX1" fmla="*/ 5659 w 40095"/>
              <a:gd name="connsiteY1" fmla="*/ 5564 h 41945"/>
              <a:gd name="connsiteX2" fmla="*/ 14041 w 40095"/>
              <a:gd name="connsiteY2" fmla="*/ 3859 h 41945"/>
              <a:gd name="connsiteX3" fmla="*/ 22492 w 40095"/>
              <a:gd name="connsiteY3" fmla="*/ 2089 h 41945"/>
              <a:gd name="connsiteX4" fmla="*/ 24429 w 40095"/>
              <a:gd name="connsiteY4" fmla="*/ 4282 h 41945"/>
              <a:gd name="connsiteX5" fmla="*/ 25461 w 40095"/>
              <a:gd name="connsiteY5" fmla="*/ 6689 h 41945"/>
              <a:gd name="connsiteX6" fmla="*/ 28294 w 40095"/>
              <a:gd name="connsiteY6" fmla="*/ 14864 h 41945"/>
              <a:gd name="connsiteX7" fmla="*/ 36574 w 40095"/>
              <a:gd name="connsiteY7" fmla="*/ 17353 h 41945"/>
              <a:gd name="connsiteX8" fmla="*/ 39057 w 40095"/>
              <a:gd name="connsiteY8" fmla="*/ 18659 h 41945"/>
              <a:gd name="connsiteX9" fmla="*/ 39916 w 40095"/>
              <a:gd name="connsiteY9" fmla="*/ 22610 h 41945"/>
              <a:gd name="connsiteX10" fmla="*/ 37440 w 40095"/>
              <a:gd name="connsiteY10" fmla="*/ 28861 h 41945"/>
              <a:gd name="connsiteX11" fmla="*/ 32125 w 40095"/>
              <a:gd name="connsiteY11" fmla="*/ 29586 h 41945"/>
              <a:gd name="connsiteX12" fmla="*/ 27065 w 40095"/>
              <a:gd name="connsiteY12" fmla="*/ 33706 h 41945"/>
              <a:gd name="connsiteX13" fmla="*/ 23703 w 40095"/>
              <a:gd name="connsiteY13" fmla="*/ 41763 h 41945"/>
              <a:gd name="connsiteX14" fmla="*/ 16516 w 40095"/>
              <a:gd name="connsiteY14" fmla="*/ 37923 h 41945"/>
              <a:gd name="connsiteX15" fmla="*/ 5840 w 40095"/>
              <a:gd name="connsiteY15" fmla="*/ 34129 h 41945"/>
              <a:gd name="connsiteX16" fmla="*/ 1146 w 40095"/>
              <a:gd name="connsiteY16" fmla="*/ 29907 h 41945"/>
              <a:gd name="connsiteX17" fmla="*/ 2149 w 40095"/>
              <a:gd name="connsiteY17" fmla="*/ 24208 h 41945"/>
              <a:gd name="connsiteX18" fmla="*/ 31 w 40095"/>
              <a:gd name="connsiteY18" fmla="*/ 18361 h 41945"/>
              <a:gd name="connsiteX19" fmla="*/ 3899 w 40095"/>
              <a:gd name="connsiteY19" fmla="*/ 13164 h 41945"/>
              <a:gd name="connsiteX20" fmla="*/ 3936 w 40095"/>
              <a:gd name="connsiteY20" fmla="*/ 13027 h 41945"/>
              <a:gd name="connsiteX0" fmla="*/ 4729 w 40095"/>
              <a:gd name="connsiteY0" fmla="*/ 24834 h 41945"/>
              <a:gd name="connsiteX1" fmla="*/ 2196 w 40095"/>
              <a:gd name="connsiteY1" fmla="*/ 24037 h 41945"/>
              <a:gd name="connsiteX2" fmla="*/ 6964 w 40095"/>
              <a:gd name="connsiteY2" fmla="*/ 33556 h 41945"/>
              <a:gd name="connsiteX3" fmla="*/ 5856 w 40095"/>
              <a:gd name="connsiteY3" fmla="*/ 33937 h 41945"/>
              <a:gd name="connsiteX4" fmla="*/ 16514 w 40095"/>
              <a:gd name="connsiteY4" fmla="*/ 37747 h 41945"/>
              <a:gd name="connsiteX5" fmla="*/ 15846 w 40095"/>
              <a:gd name="connsiteY5" fmla="*/ 36007 h 41945"/>
              <a:gd name="connsiteX6" fmla="*/ 36750 w 40095"/>
              <a:gd name="connsiteY6" fmla="*/ 16572 h 41945"/>
              <a:gd name="connsiteX7" fmla="*/ 34452 w 40095"/>
              <a:gd name="connsiteY7" fmla="*/ 16323 h 41945"/>
              <a:gd name="connsiteX8" fmla="*/ 14036 w 40095"/>
              <a:gd name="connsiteY8" fmla="*/ 3849 h 41945"/>
              <a:gd name="connsiteX9" fmla="*/ 15336 w 40095"/>
              <a:gd name="connsiteY9" fmla="*/ 5197 h 41945"/>
              <a:gd name="connsiteX10" fmla="*/ 4163 w 40095"/>
              <a:gd name="connsiteY10" fmla="*/ 14446 h 41945"/>
              <a:gd name="connsiteX11" fmla="*/ 3936 w 40095"/>
              <a:gd name="connsiteY11" fmla="*/ 13027 h 41945"/>
              <a:gd name="connsiteX0" fmla="*/ 3936 w 40095"/>
              <a:gd name="connsiteY0" fmla="*/ 13027 h 41945"/>
              <a:gd name="connsiteX1" fmla="*/ 5659 w 40095"/>
              <a:gd name="connsiteY1" fmla="*/ 5564 h 41945"/>
              <a:gd name="connsiteX2" fmla="*/ 14041 w 40095"/>
              <a:gd name="connsiteY2" fmla="*/ 3859 h 41945"/>
              <a:gd name="connsiteX3" fmla="*/ 22492 w 40095"/>
              <a:gd name="connsiteY3" fmla="*/ 2089 h 41945"/>
              <a:gd name="connsiteX4" fmla="*/ 25461 w 40095"/>
              <a:gd name="connsiteY4" fmla="*/ 6689 h 41945"/>
              <a:gd name="connsiteX5" fmla="*/ 28294 w 40095"/>
              <a:gd name="connsiteY5" fmla="*/ 14864 h 41945"/>
              <a:gd name="connsiteX6" fmla="*/ 36574 w 40095"/>
              <a:gd name="connsiteY6" fmla="*/ 17353 h 41945"/>
              <a:gd name="connsiteX7" fmla="*/ 39057 w 40095"/>
              <a:gd name="connsiteY7" fmla="*/ 18659 h 41945"/>
              <a:gd name="connsiteX8" fmla="*/ 39916 w 40095"/>
              <a:gd name="connsiteY8" fmla="*/ 22610 h 41945"/>
              <a:gd name="connsiteX9" fmla="*/ 37440 w 40095"/>
              <a:gd name="connsiteY9" fmla="*/ 28861 h 41945"/>
              <a:gd name="connsiteX10" fmla="*/ 32125 w 40095"/>
              <a:gd name="connsiteY10" fmla="*/ 29586 h 41945"/>
              <a:gd name="connsiteX11" fmla="*/ 27065 w 40095"/>
              <a:gd name="connsiteY11" fmla="*/ 33706 h 41945"/>
              <a:gd name="connsiteX12" fmla="*/ 23703 w 40095"/>
              <a:gd name="connsiteY12" fmla="*/ 41763 h 41945"/>
              <a:gd name="connsiteX13" fmla="*/ 16516 w 40095"/>
              <a:gd name="connsiteY13" fmla="*/ 37923 h 41945"/>
              <a:gd name="connsiteX14" fmla="*/ 5840 w 40095"/>
              <a:gd name="connsiteY14" fmla="*/ 34129 h 41945"/>
              <a:gd name="connsiteX15" fmla="*/ 1146 w 40095"/>
              <a:gd name="connsiteY15" fmla="*/ 29907 h 41945"/>
              <a:gd name="connsiteX16" fmla="*/ 2149 w 40095"/>
              <a:gd name="connsiteY16" fmla="*/ 24208 h 41945"/>
              <a:gd name="connsiteX17" fmla="*/ 31 w 40095"/>
              <a:gd name="connsiteY17" fmla="*/ 18361 h 41945"/>
              <a:gd name="connsiteX18" fmla="*/ 3899 w 40095"/>
              <a:gd name="connsiteY18" fmla="*/ 13164 h 41945"/>
              <a:gd name="connsiteX19" fmla="*/ 3936 w 40095"/>
              <a:gd name="connsiteY19" fmla="*/ 13027 h 41945"/>
              <a:gd name="connsiteX0" fmla="*/ 4729 w 40095"/>
              <a:gd name="connsiteY0" fmla="*/ 24834 h 41945"/>
              <a:gd name="connsiteX1" fmla="*/ 2196 w 40095"/>
              <a:gd name="connsiteY1" fmla="*/ 24037 h 41945"/>
              <a:gd name="connsiteX2" fmla="*/ 6964 w 40095"/>
              <a:gd name="connsiteY2" fmla="*/ 33556 h 41945"/>
              <a:gd name="connsiteX3" fmla="*/ 5856 w 40095"/>
              <a:gd name="connsiteY3" fmla="*/ 33937 h 41945"/>
              <a:gd name="connsiteX4" fmla="*/ 16514 w 40095"/>
              <a:gd name="connsiteY4" fmla="*/ 37747 h 41945"/>
              <a:gd name="connsiteX5" fmla="*/ 15846 w 40095"/>
              <a:gd name="connsiteY5" fmla="*/ 36007 h 41945"/>
              <a:gd name="connsiteX6" fmla="*/ 36750 w 40095"/>
              <a:gd name="connsiteY6" fmla="*/ 16572 h 41945"/>
              <a:gd name="connsiteX7" fmla="*/ 34452 w 40095"/>
              <a:gd name="connsiteY7" fmla="*/ 16323 h 41945"/>
              <a:gd name="connsiteX8" fmla="*/ 14036 w 40095"/>
              <a:gd name="connsiteY8" fmla="*/ 3849 h 41945"/>
              <a:gd name="connsiteX9" fmla="*/ 15336 w 40095"/>
              <a:gd name="connsiteY9" fmla="*/ 5197 h 41945"/>
              <a:gd name="connsiteX10" fmla="*/ 4163 w 40095"/>
              <a:gd name="connsiteY10" fmla="*/ 14446 h 41945"/>
              <a:gd name="connsiteX11" fmla="*/ 3936 w 40095"/>
              <a:gd name="connsiteY11" fmla="*/ 13027 h 41945"/>
              <a:gd name="connsiteX0" fmla="*/ 3936 w 40095"/>
              <a:gd name="connsiteY0" fmla="*/ 13027 h 41945"/>
              <a:gd name="connsiteX1" fmla="*/ 5659 w 40095"/>
              <a:gd name="connsiteY1" fmla="*/ 5564 h 41945"/>
              <a:gd name="connsiteX2" fmla="*/ 14041 w 40095"/>
              <a:gd name="connsiteY2" fmla="*/ 3859 h 41945"/>
              <a:gd name="connsiteX3" fmla="*/ 21644 w 40095"/>
              <a:gd name="connsiteY3" fmla="*/ 2089 h 41945"/>
              <a:gd name="connsiteX4" fmla="*/ 25461 w 40095"/>
              <a:gd name="connsiteY4" fmla="*/ 6689 h 41945"/>
              <a:gd name="connsiteX5" fmla="*/ 28294 w 40095"/>
              <a:gd name="connsiteY5" fmla="*/ 14864 h 41945"/>
              <a:gd name="connsiteX6" fmla="*/ 36574 w 40095"/>
              <a:gd name="connsiteY6" fmla="*/ 17353 h 41945"/>
              <a:gd name="connsiteX7" fmla="*/ 39057 w 40095"/>
              <a:gd name="connsiteY7" fmla="*/ 18659 h 41945"/>
              <a:gd name="connsiteX8" fmla="*/ 39916 w 40095"/>
              <a:gd name="connsiteY8" fmla="*/ 22610 h 41945"/>
              <a:gd name="connsiteX9" fmla="*/ 37440 w 40095"/>
              <a:gd name="connsiteY9" fmla="*/ 28861 h 41945"/>
              <a:gd name="connsiteX10" fmla="*/ 32125 w 40095"/>
              <a:gd name="connsiteY10" fmla="*/ 29586 h 41945"/>
              <a:gd name="connsiteX11" fmla="*/ 27065 w 40095"/>
              <a:gd name="connsiteY11" fmla="*/ 33706 h 41945"/>
              <a:gd name="connsiteX12" fmla="*/ 23703 w 40095"/>
              <a:gd name="connsiteY12" fmla="*/ 41763 h 41945"/>
              <a:gd name="connsiteX13" fmla="*/ 16516 w 40095"/>
              <a:gd name="connsiteY13" fmla="*/ 37923 h 41945"/>
              <a:gd name="connsiteX14" fmla="*/ 5840 w 40095"/>
              <a:gd name="connsiteY14" fmla="*/ 34129 h 41945"/>
              <a:gd name="connsiteX15" fmla="*/ 1146 w 40095"/>
              <a:gd name="connsiteY15" fmla="*/ 29907 h 41945"/>
              <a:gd name="connsiteX16" fmla="*/ 2149 w 40095"/>
              <a:gd name="connsiteY16" fmla="*/ 24208 h 41945"/>
              <a:gd name="connsiteX17" fmla="*/ 31 w 40095"/>
              <a:gd name="connsiteY17" fmla="*/ 18361 h 41945"/>
              <a:gd name="connsiteX18" fmla="*/ 3899 w 40095"/>
              <a:gd name="connsiteY18" fmla="*/ 13164 h 41945"/>
              <a:gd name="connsiteX19" fmla="*/ 3936 w 40095"/>
              <a:gd name="connsiteY19" fmla="*/ 13027 h 41945"/>
              <a:gd name="connsiteX0" fmla="*/ 4729 w 40095"/>
              <a:gd name="connsiteY0" fmla="*/ 24834 h 41945"/>
              <a:gd name="connsiteX1" fmla="*/ 2196 w 40095"/>
              <a:gd name="connsiteY1" fmla="*/ 24037 h 41945"/>
              <a:gd name="connsiteX2" fmla="*/ 6964 w 40095"/>
              <a:gd name="connsiteY2" fmla="*/ 33556 h 41945"/>
              <a:gd name="connsiteX3" fmla="*/ 5856 w 40095"/>
              <a:gd name="connsiteY3" fmla="*/ 33937 h 41945"/>
              <a:gd name="connsiteX4" fmla="*/ 16514 w 40095"/>
              <a:gd name="connsiteY4" fmla="*/ 37747 h 41945"/>
              <a:gd name="connsiteX5" fmla="*/ 15846 w 40095"/>
              <a:gd name="connsiteY5" fmla="*/ 36007 h 41945"/>
              <a:gd name="connsiteX6" fmla="*/ 36750 w 40095"/>
              <a:gd name="connsiteY6" fmla="*/ 16572 h 41945"/>
              <a:gd name="connsiteX7" fmla="*/ 34452 w 40095"/>
              <a:gd name="connsiteY7" fmla="*/ 16323 h 41945"/>
              <a:gd name="connsiteX8" fmla="*/ 14036 w 40095"/>
              <a:gd name="connsiteY8" fmla="*/ 3849 h 41945"/>
              <a:gd name="connsiteX9" fmla="*/ 15336 w 40095"/>
              <a:gd name="connsiteY9" fmla="*/ 5197 h 41945"/>
              <a:gd name="connsiteX10" fmla="*/ 4163 w 40095"/>
              <a:gd name="connsiteY10" fmla="*/ 14446 h 41945"/>
              <a:gd name="connsiteX11" fmla="*/ 3936 w 40095"/>
              <a:gd name="connsiteY11" fmla="*/ 13027 h 41945"/>
              <a:gd name="connsiteX0" fmla="*/ 3936 w 40095"/>
              <a:gd name="connsiteY0" fmla="*/ 13027 h 41945"/>
              <a:gd name="connsiteX1" fmla="*/ 5659 w 40095"/>
              <a:gd name="connsiteY1" fmla="*/ 5564 h 41945"/>
              <a:gd name="connsiteX2" fmla="*/ 14041 w 40095"/>
              <a:gd name="connsiteY2" fmla="*/ 3859 h 41945"/>
              <a:gd name="connsiteX3" fmla="*/ 21644 w 40095"/>
              <a:gd name="connsiteY3" fmla="*/ 2089 h 41945"/>
              <a:gd name="connsiteX4" fmla="*/ 25461 w 40095"/>
              <a:gd name="connsiteY4" fmla="*/ 6689 h 41945"/>
              <a:gd name="connsiteX5" fmla="*/ 28294 w 40095"/>
              <a:gd name="connsiteY5" fmla="*/ 14864 h 41945"/>
              <a:gd name="connsiteX6" fmla="*/ 36574 w 40095"/>
              <a:gd name="connsiteY6" fmla="*/ 17353 h 41945"/>
              <a:gd name="connsiteX7" fmla="*/ 39057 w 40095"/>
              <a:gd name="connsiteY7" fmla="*/ 18659 h 41945"/>
              <a:gd name="connsiteX8" fmla="*/ 39916 w 40095"/>
              <a:gd name="connsiteY8" fmla="*/ 22610 h 41945"/>
              <a:gd name="connsiteX9" fmla="*/ 37440 w 40095"/>
              <a:gd name="connsiteY9" fmla="*/ 28861 h 41945"/>
              <a:gd name="connsiteX10" fmla="*/ 32125 w 40095"/>
              <a:gd name="connsiteY10" fmla="*/ 29586 h 41945"/>
              <a:gd name="connsiteX11" fmla="*/ 27065 w 40095"/>
              <a:gd name="connsiteY11" fmla="*/ 33706 h 41945"/>
              <a:gd name="connsiteX12" fmla="*/ 23703 w 40095"/>
              <a:gd name="connsiteY12" fmla="*/ 41763 h 41945"/>
              <a:gd name="connsiteX13" fmla="*/ 16516 w 40095"/>
              <a:gd name="connsiteY13" fmla="*/ 37923 h 41945"/>
              <a:gd name="connsiteX14" fmla="*/ 5840 w 40095"/>
              <a:gd name="connsiteY14" fmla="*/ 34129 h 41945"/>
              <a:gd name="connsiteX15" fmla="*/ 1146 w 40095"/>
              <a:gd name="connsiteY15" fmla="*/ 29907 h 41945"/>
              <a:gd name="connsiteX16" fmla="*/ 2149 w 40095"/>
              <a:gd name="connsiteY16" fmla="*/ 24208 h 41945"/>
              <a:gd name="connsiteX17" fmla="*/ 31 w 40095"/>
              <a:gd name="connsiteY17" fmla="*/ 18361 h 41945"/>
              <a:gd name="connsiteX18" fmla="*/ 3899 w 40095"/>
              <a:gd name="connsiteY18" fmla="*/ 13164 h 41945"/>
              <a:gd name="connsiteX19" fmla="*/ 3936 w 40095"/>
              <a:gd name="connsiteY19" fmla="*/ 13027 h 41945"/>
              <a:gd name="connsiteX0" fmla="*/ 4729 w 40095"/>
              <a:gd name="connsiteY0" fmla="*/ 24834 h 41945"/>
              <a:gd name="connsiteX1" fmla="*/ 2196 w 40095"/>
              <a:gd name="connsiteY1" fmla="*/ 24037 h 41945"/>
              <a:gd name="connsiteX2" fmla="*/ 6964 w 40095"/>
              <a:gd name="connsiteY2" fmla="*/ 33556 h 41945"/>
              <a:gd name="connsiteX3" fmla="*/ 5856 w 40095"/>
              <a:gd name="connsiteY3" fmla="*/ 33937 h 41945"/>
              <a:gd name="connsiteX4" fmla="*/ 16514 w 40095"/>
              <a:gd name="connsiteY4" fmla="*/ 37747 h 41945"/>
              <a:gd name="connsiteX5" fmla="*/ 15846 w 40095"/>
              <a:gd name="connsiteY5" fmla="*/ 36007 h 41945"/>
              <a:gd name="connsiteX6" fmla="*/ 14036 w 40095"/>
              <a:gd name="connsiteY6" fmla="*/ 3849 h 41945"/>
              <a:gd name="connsiteX7" fmla="*/ 15336 w 40095"/>
              <a:gd name="connsiteY7" fmla="*/ 5197 h 41945"/>
              <a:gd name="connsiteX8" fmla="*/ 4163 w 40095"/>
              <a:gd name="connsiteY8" fmla="*/ 14446 h 41945"/>
              <a:gd name="connsiteX9" fmla="*/ 3936 w 40095"/>
              <a:gd name="connsiteY9" fmla="*/ 13027 h 41945"/>
              <a:gd name="connsiteX0" fmla="*/ 3936 w 39975"/>
              <a:gd name="connsiteY0" fmla="*/ 13027 h 41945"/>
              <a:gd name="connsiteX1" fmla="*/ 5659 w 39975"/>
              <a:gd name="connsiteY1" fmla="*/ 5564 h 41945"/>
              <a:gd name="connsiteX2" fmla="*/ 14041 w 39975"/>
              <a:gd name="connsiteY2" fmla="*/ 3859 h 41945"/>
              <a:gd name="connsiteX3" fmla="*/ 21644 w 39975"/>
              <a:gd name="connsiteY3" fmla="*/ 2089 h 41945"/>
              <a:gd name="connsiteX4" fmla="*/ 25461 w 39975"/>
              <a:gd name="connsiteY4" fmla="*/ 6689 h 41945"/>
              <a:gd name="connsiteX5" fmla="*/ 28294 w 39975"/>
              <a:gd name="connsiteY5" fmla="*/ 14864 h 41945"/>
              <a:gd name="connsiteX6" fmla="*/ 36574 w 39975"/>
              <a:gd name="connsiteY6" fmla="*/ 17353 h 41945"/>
              <a:gd name="connsiteX7" fmla="*/ 39916 w 39975"/>
              <a:gd name="connsiteY7" fmla="*/ 22610 h 41945"/>
              <a:gd name="connsiteX8" fmla="*/ 37440 w 39975"/>
              <a:gd name="connsiteY8" fmla="*/ 28861 h 41945"/>
              <a:gd name="connsiteX9" fmla="*/ 32125 w 39975"/>
              <a:gd name="connsiteY9" fmla="*/ 29586 h 41945"/>
              <a:gd name="connsiteX10" fmla="*/ 27065 w 39975"/>
              <a:gd name="connsiteY10" fmla="*/ 33706 h 41945"/>
              <a:gd name="connsiteX11" fmla="*/ 23703 w 39975"/>
              <a:gd name="connsiteY11" fmla="*/ 41763 h 41945"/>
              <a:gd name="connsiteX12" fmla="*/ 16516 w 39975"/>
              <a:gd name="connsiteY12" fmla="*/ 37923 h 41945"/>
              <a:gd name="connsiteX13" fmla="*/ 5840 w 39975"/>
              <a:gd name="connsiteY13" fmla="*/ 34129 h 41945"/>
              <a:gd name="connsiteX14" fmla="*/ 1146 w 39975"/>
              <a:gd name="connsiteY14" fmla="*/ 29907 h 41945"/>
              <a:gd name="connsiteX15" fmla="*/ 2149 w 39975"/>
              <a:gd name="connsiteY15" fmla="*/ 24208 h 41945"/>
              <a:gd name="connsiteX16" fmla="*/ 31 w 39975"/>
              <a:gd name="connsiteY16" fmla="*/ 18361 h 41945"/>
              <a:gd name="connsiteX17" fmla="*/ 3899 w 39975"/>
              <a:gd name="connsiteY17" fmla="*/ 13164 h 41945"/>
              <a:gd name="connsiteX18" fmla="*/ 3936 w 39975"/>
              <a:gd name="connsiteY18" fmla="*/ 13027 h 41945"/>
              <a:gd name="connsiteX0" fmla="*/ 4729 w 39975"/>
              <a:gd name="connsiteY0" fmla="*/ 24834 h 41945"/>
              <a:gd name="connsiteX1" fmla="*/ 2196 w 39975"/>
              <a:gd name="connsiteY1" fmla="*/ 24037 h 41945"/>
              <a:gd name="connsiteX2" fmla="*/ 6964 w 39975"/>
              <a:gd name="connsiteY2" fmla="*/ 33556 h 41945"/>
              <a:gd name="connsiteX3" fmla="*/ 5856 w 39975"/>
              <a:gd name="connsiteY3" fmla="*/ 33937 h 41945"/>
              <a:gd name="connsiteX4" fmla="*/ 16514 w 39975"/>
              <a:gd name="connsiteY4" fmla="*/ 37747 h 41945"/>
              <a:gd name="connsiteX5" fmla="*/ 15846 w 39975"/>
              <a:gd name="connsiteY5" fmla="*/ 36007 h 41945"/>
              <a:gd name="connsiteX6" fmla="*/ 14036 w 39975"/>
              <a:gd name="connsiteY6" fmla="*/ 3849 h 41945"/>
              <a:gd name="connsiteX7" fmla="*/ 15336 w 39975"/>
              <a:gd name="connsiteY7" fmla="*/ 5197 h 41945"/>
              <a:gd name="connsiteX8" fmla="*/ 4163 w 39975"/>
              <a:gd name="connsiteY8" fmla="*/ 14446 h 41945"/>
              <a:gd name="connsiteX9" fmla="*/ 3936 w 39975"/>
              <a:gd name="connsiteY9" fmla="*/ 13027 h 41945"/>
              <a:gd name="connsiteX0" fmla="*/ 3936 w 40122"/>
              <a:gd name="connsiteY0" fmla="*/ 13027 h 41945"/>
              <a:gd name="connsiteX1" fmla="*/ 5659 w 40122"/>
              <a:gd name="connsiteY1" fmla="*/ 5564 h 41945"/>
              <a:gd name="connsiteX2" fmla="*/ 14041 w 40122"/>
              <a:gd name="connsiteY2" fmla="*/ 3859 h 41945"/>
              <a:gd name="connsiteX3" fmla="*/ 21644 w 40122"/>
              <a:gd name="connsiteY3" fmla="*/ 2089 h 41945"/>
              <a:gd name="connsiteX4" fmla="*/ 25461 w 40122"/>
              <a:gd name="connsiteY4" fmla="*/ 6689 h 41945"/>
              <a:gd name="connsiteX5" fmla="*/ 28294 w 40122"/>
              <a:gd name="connsiteY5" fmla="*/ 14864 h 41945"/>
              <a:gd name="connsiteX6" fmla="*/ 34455 w 40122"/>
              <a:gd name="connsiteY6" fmla="*/ 17227 h 41945"/>
              <a:gd name="connsiteX7" fmla="*/ 39916 w 40122"/>
              <a:gd name="connsiteY7" fmla="*/ 22610 h 41945"/>
              <a:gd name="connsiteX8" fmla="*/ 37440 w 40122"/>
              <a:gd name="connsiteY8" fmla="*/ 28861 h 41945"/>
              <a:gd name="connsiteX9" fmla="*/ 32125 w 40122"/>
              <a:gd name="connsiteY9" fmla="*/ 29586 h 41945"/>
              <a:gd name="connsiteX10" fmla="*/ 27065 w 40122"/>
              <a:gd name="connsiteY10" fmla="*/ 33706 h 41945"/>
              <a:gd name="connsiteX11" fmla="*/ 23703 w 40122"/>
              <a:gd name="connsiteY11" fmla="*/ 41763 h 41945"/>
              <a:gd name="connsiteX12" fmla="*/ 16516 w 40122"/>
              <a:gd name="connsiteY12" fmla="*/ 37923 h 41945"/>
              <a:gd name="connsiteX13" fmla="*/ 5840 w 40122"/>
              <a:gd name="connsiteY13" fmla="*/ 34129 h 41945"/>
              <a:gd name="connsiteX14" fmla="*/ 1146 w 40122"/>
              <a:gd name="connsiteY14" fmla="*/ 29907 h 41945"/>
              <a:gd name="connsiteX15" fmla="*/ 2149 w 40122"/>
              <a:gd name="connsiteY15" fmla="*/ 24208 h 41945"/>
              <a:gd name="connsiteX16" fmla="*/ 31 w 40122"/>
              <a:gd name="connsiteY16" fmla="*/ 18361 h 41945"/>
              <a:gd name="connsiteX17" fmla="*/ 3899 w 40122"/>
              <a:gd name="connsiteY17" fmla="*/ 13164 h 41945"/>
              <a:gd name="connsiteX18" fmla="*/ 3936 w 40122"/>
              <a:gd name="connsiteY18" fmla="*/ 13027 h 41945"/>
              <a:gd name="connsiteX0" fmla="*/ 4729 w 40122"/>
              <a:gd name="connsiteY0" fmla="*/ 24834 h 41945"/>
              <a:gd name="connsiteX1" fmla="*/ 2196 w 40122"/>
              <a:gd name="connsiteY1" fmla="*/ 24037 h 41945"/>
              <a:gd name="connsiteX2" fmla="*/ 6964 w 40122"/>
              <a:gd name="connsiteY2" fmla="*/ 33556 h 41945"/>
              <a:gd name="connsiteX3" fmla="*/ 5856 w 40122"/>
              <a:gd name="connsiteY3" fmla="*/ 33937 h 41945"/>
              <a:gd name="connsiteX4" fmla="*/ 16514 w 40122"/>
              <a:gd name="connsiteY4" fmla="*/ 37747 h 41945"/>
              <a:gd name="connsiteX5" fmla="*/ 15846 w 40122"/>
              <a:gd name="connsiteY5" fmla="*/ 36007 h 41945"/>
              <a:gd name="connsiteX6" fmla="*/ 14036 w 40122"/>
              <a:gd name="connsiteY6" fmla="*/ 3849 h 41945"/>
              <a:gd name="connsiteX7" fmla="*/ 15336 w 40122"/>
              <a:gd name="connsiteY7" fmla="*/ 5197 h 41945"/>
              <a:gd name="connsiteX8" fmla="*/ 4163 w 40122"/>
              <a:gd name="connsiteY8" fmla="*/ 14446 h 41945"/>
              <a:gd name="connsiteX9" fmla="*/ 3936 w 40122"/>
              <a:gd name="connsiteY9" fmla="*/ 13027 h 41945"/>
              <a:gd name="connsiteX0" fmla="*/ 3936 w 40122"/>
              <a:gd name="connsiteY0" fmla="*/ 13027 h 42208"/>
              <a:gd name="connsiteX1" fmla="*/ 5659 w 40122"/>
              <a:gd name="connsiteY1" fmla="*/ 5564 h 42208"/>
              <a:gd name="connsiteX2" fmla="*/ 14041 w 40122"/>
              <a:gd name="connsiteY2" fmla="*/ 3859 h 42208"/>
              <a:gd name="connsiteX3" fmla="*/ 21644 w 40122"/>
              <a:gd name="connsiteY3" fmla="*/ 2089 h 42208"/>
              <a:gd name="connsiteX4" fmla="*/ 25461 w 40122"/>
              <a:gd name="connsiteY4" fmla="*/ 6689 h 42208"/>
              <a:gd name="connsiteX5" fmla="*/ 28294 w 40122"/>
              <a:gd name="connsiteY5" fmla="*/ 14864 h 42208"/>
              <a:gd name="connsiteX6" fmla="*/ 34455 w 40122"/>
              <a:gd name="connsiteY6" fmla="*/ 17227 h 42208"/>
              <a:gd name="connsiteX7" fmla="*/ 39916 w 40122"/>
              <a:gd name="connsiteY7" fmla="*/ 22610 h 42208"/>
              <a:gd name="connsiteX8" fmla="*/ 37440 w 40122"/>
              <a:gd name="connsiteY8" fmla="*/ 28861 h 42208"/>
              <a:gd name="connsiteX9" fmla="*/ 32125 w 40122"/>
              <a:gd name="connsiteY9" fmla="*/ 29586 h 42208"/>
              <a:gd name="connsiteX10" fmla="*/ 23703 w 40122"/>
              <a:gd name="connsiteY10" fmla="*/ 41763 h 42208"/>
              <a:gd name="connsiteX11" fmla="*/ 16516 w 40122"/>
              <a:gd name="connsiteY11" fmla="*/ 37923 h 42208"/>
              <a:gd name="connsiteX12" fmla="*/ 5840 w 40122"/>
              <a:gd name="connsiteY12" fmla="*/ 34129 h 42208"/>
              <a:gd name="connsiteX13" fmla="*/ 1146 w 40122"/>
              <a:gd name="connsiteY13" fmla="*/ 29907 h 42208"/>
              <a:gd name="connsiteX14" fmla="*/ 2149 w 40122"/>
              <a:gd name="connsiteY14" fmla="*/ 24208 h 42208"/>
              <a:gd name="connsiteX15" fmla="*/ 31 w 40122"/>
              <a:gd name="connsiteY15" fmla="*/ 18361 h 42208"/>
              <a:gd name="connsiteX16" fmla="*/ 3899 w 40122"/>
              <a:gd name="connsiteY16" fmla="*/ 13164 h 42208"/>
              <a:gd name="connsiteX17" fmla="*/ 3936 w 40122"/>
              <a:gd name="connsiteY17" fmla="*/ 13027 h 42208"/>
              <a:gd name="connsiteX0" fmla="*/ 4729 w 40122"/>
              <a:gd name="connsiteY0" fmla="*/ 24834 h 42208"/>
              <a:gd name="connsiteX1" fmla="*/ 2196 w 40122"/>
              <a:gd name="connsiteY1" fmla="*/ 24037 h 42208"/>
              <a:gd name="connsiteX2" fmla="*/ 6964 w 40122"/>
              <a:gd name="connsiteY2" fmla="*/ 33556 h 42208"/>
              <a:gd name="connsiteX3" fmla="*/ 5856 w 40122"/>
              <a:gd name="connsiteY3" fmla="*/ 33937 h 42208"/>
              <a:gd name="connsiteX4" fmla="*/ 16514 w 40122"/>
              <a:gd name="connsiteY4" fmla="*/ 37747 h 42208"/>
              <a:gd name="connsiteX5" fmla="*/ 15846 w 40122"/>
              <a:gd name="connsiteY5" fmla="*/ 36007 h 42208"/>
              <a:gd name="connsiteX6" fmla="*/ 14036 w 40122"/>
              <a:gd name="connsiteY6" fmla="*/ 3849 h 42208"/>
              <a:gd name="connsiteX7" fmla="*/ 15336 w 40122"/>
              <a:gd name="connsiteY7" fmla="*/ 5197 h 42208"/>
              <a:gd name="connsiteX8" fmla="*/ 4163 w 40122"/>
              <a:gd name="connsiteY8" fmla="*/ 14446 h 42208"/>
              <a:gd name="connsiteX9" fmla="*/ 3936 w 40122"/>
              <a:gd name="connsiteY9" fmla="*/ 13027 h 42208"/>
              <a:gd name="connsiteX0" fmla="*/ 3936 w 40122"/>
              <a:gd name="connsiteY0" fmla="*/ 13027 h 41965"/>
              <a:gd name="connsiteX1" fmla="*/ 5659 w 40122"/>
              <a:gd name="connsiteY1" fmla="*/ 5564 h 41965"/>
              <a:gd name="connsiteX2" fmla="*/ 14041 w 40122"/>
              <a:gd name="connsiteY2" fmla="*/ 3859 h 41965"/>
              <a:gd name="connsiteX3" fmla="*/ 21644 w 40122"/>
              <a:gd name="connsiteY3" fmla="*/ 2089 h 41965"/>
              <a:gd name="connsiteX4" fmla="*/ 25461 w 40122"/>
              <a:gd name="connsiteY4" fmla="*/ 6689 h 41965"/>
              <a:gd name="connsiteX5" fmla="*/ 28294 w 40122"/>
              <a:gd name="connsiteY5" fmla="*/ 14864 h 41965"/>
              <a:gd name="connsiteX6" fmla="*/ 34455 w 40122"/>
              <a:gd name="connsiteY6" fmla="*/ 17227 h 41965"/>
              <a:gd name="connsiteX7" fmla="*/ 39916 w 40122"/>
              <a:gd name="connsiteY7" fmla="*/ 22610 h 41965"/>
              <a:gd name="connsiteX8" fmla="*/ 37440 w 40122"/>
              <a:gd name="connsiteY8" fmla="*/ 28861 h 41965"/>
              <a:gd name="connsiteX9" fmla="*/ 30854 w 40122"/>
              <a:gd name="connsiteY9" fmla="*/ 33371 h 41965"/>
              <a:gd name="connsiteX10" fmla="*/ 23703 w 40122"/>
              <a:gd name="connsiteY10" fmla="*/ 41763 h 41965"/>
              <a:gd name="connsiteX11" fmla="*/ 16516 w 40122"/>
              <a:gd name="connsiteY11" fmla="*/ 37923 h 41965"/>
              <a:gd name="connsiteX12" fmla="*/ 5840 w 40122"/>
              <a:gd name="connsiteY12" fmla="*/ 34129 h 41965"/>
              <a:gd name="connsiteX13" fmla="*/ 1146 w 40122"/>
              <a:gd name="connsiteY13" fmla="*/ 29907 h 41965"/>
              <a:gd name="connsiteX14" fmla="*/ 2149 w 40122"/>
              <a:gd name="connsiteY14" fmla="*/ 24208 h 41965"/>
              <a:gd name="connsiteX15" fmla="*/ 31 w 40122"/>
              <a:gd name="connsiteY15" fmla="*/ 18361 h 41965"/>
              <a:gd name="connsiteX16" fmla="*/ 3899 w 40122"/>
              <a:gd name="connsiteY16" fmla="*/ 13164 h 41965"/>
              <a:gd name="connsiteX17" fmla="*/ 3936 w 40122"/>
              <a:gd name="connsiteY17" fmla="*/ 13027 h 41965"/>
              <a:gd name="connsiteX0" fmla="*/ 4729 w 40122"/>
              <a:gd name="connsiteY0" fmla="*/ 24834 h 41965"/>
              <a:gd name="connsiteX1" fmla="*/ 2196 w 40122"/>
              <a:gd name="connsiteY1" fmla="*/ 24037 h 41965"/>
              <a:gd name="connsiteX2" fmla="*/ 6964 w 40122"/>
              <a:gd name="connsiteY2" fmla="*/ 33556 h 41965"/>
              <a:gd name="connsiteX3" fmla="*/ 5856 w 40122"/>
              <a:gd name="connsiteY3" fmla="*/ 33937 h 41965"/>
              <a:gd name="connsiteX4" fmla="*/ 16514 w 40122"/>
              <a:gd name="connsiteY4" fmla="*/ 37747 h 41965"/>
              <a:gd name="connsiteX5" fmla="*/ 15846 w 40122"/>
              <a:gd name="connsiteY5" fmla="*/ 36007 h 41965"/>
              <a:gd name="connsiteX6" fmla="*/ 14036 w 40122"/>
              <a:gd name="connsiteY6" fmla="*/ 3849 h 41965"/>
              <a:gd name="connsiteX7" fmla="*/ 15336 w 40122"/>
              <a:gd name="connsiteY7" fmla="*/ 5197 h 41965"/>
              <a:gd name="connsiteX8" fmla="*/ 4163 w 40122"/>
              <a:gd name="connsiteY8" fmla="*/ 14446 h 41965"/>
              <a:gd name="connsiteX9" fmla="*/ 3936 w 40122"/>
              <a:gd name="connsiteY9" fmla="*/ 13027 h 41965"/>
              <a:gd name="connsiteX0" fmla="*/ 3936 w 40122"/>
              <a:gd name="connsiteY0" fmla="*/ 13027 h 41965"/>
              <a:gd name="connsiteX1" fmla="*/ 5659 w 40122"/>
              <a:gd name="connsiteY1" fmla="*/ 5564 h 41965"/>
              <a:gd name="connsiteX2" fmla="*/ 14041 w 40122"/>
              <a:gd name="connsiteY2" fmla="*/ 3859 h 41965"/>
              <a:gd name="connsiteX3" fmla="*/ 21644 w 40122"/>
              <a:gd name="connsiteY3" fmla="*/ 2089 h 41965"/>
              <a:gd name="connsiteX4" fmla="*/ 25461 w 40122"/>
              <a:gd name="connsiteY4" fmla="*/ 6689 h 41965"/>
              <a:gd name="connsiteX5" fmla="*/ 28294 w 40122"/>
              <a:gd name="connsiteY5" fmla="*/ 14864 h 41965"/>
              <a:gd name="connsiteX6" fmla="*/ 34455 w 40122"/>
              <a:gd name="connsiteY6" fmla="*/ 17227 h 41965"/>
              <a:gd name="connsiteX7" fmla="*/ 39916 w 40122"/>
              <a:gd name="connsiteY7" fmla="*/ 22610 h 41965"/>
              <a:gd name="connsiteX8" fmla="*/ 37440 w 40122"/>
              <a:gd name="connsiteY8" fmla="*/ 28861 h 41965"/>
              <a:gd name="connsiteX9" fmla="*/ 30854 w 40122"/>
              <a:gd name="connsiteY9" fmla="*/ 33371 h 41965"/>
              <a:gd name="connsiteX10" fmla="*/ 23703 w 40122"/>
              <a:gd name="connsiteY10" fmla="*/ 41763 h 41965"/>
              <a:gd name="connsiteX11" fmla="*/ 16516 w 40122"/>
              <a:gd name="connsiteY11" fmla="*/ 37923 h 41965"/>
              <a:gd name="connsiteX12" fmla="*/ 5840 w 40122"/>
              <a:gd name="connsiteY12" fmla="*/ 34129 h 41965"/>
              <a:gd name="connsiteX13" fmla="*/ 1146 w 40122"/>
              <a:gd name="connsiteY13" fmla="*/ 29907 h 41965"/>
              <a:gd name="connsiteX14" fmla="*/ 2149 w 40122"/>
              <a:gd name="connsiteY14" fmla="*/ 24208 h 41965"/>
              <a:gd name="connsiteX15" fmla="*/ 31 w 40122"/>
              <a:gd name="connsiteY15" fmla="*/ 18361 h 41965"/>
              <a:gd name="connsiteX16" fmla="*/ 3899 w 40122"/>
              <a:gd name="connsiteY16" fmla="*/ 13164 h 41965"/>
              <a:gd name="connsiteX17" fmla="*/ 3936 w 40122"/>
              <a:gd name="connsiteY17" fmla="*/ 13027 h 41965"/>
              <a:gd name="connsiteX0" fmla="*/ 4729 w 40122"/>
              <a:gd name="connsiteY0" fmla="*/ 24834 h 41965"/>
              <a:gd name="connsiteX1" fmla="*/ 2196 w 40122"/>
              <a:gd name="connsiteY1" fmla="*/ 24037 h 41965"/>
              <a:gd name="connsiteX2" fmla="*/ 16514 w 40122"/>
              <a:gd name="connsiteY2" fmla="*/ 37747 h 41965"/>
              <a:gd name="connsiteX3" fmla="*/ 15846 w 40122"/>
              <a:gd name="connsiteY3" fmla="*/ 36007 h 41965"/>
              <a:gd name="connsiteX4" fmla="*/ 14036 w 40122"/>
              <a:gd name="connsiteY4" fmla="*/ 3849 h 41965"/>
              <a:gd name="connsiteX5" fmla="*/ 15336 w 40122"/>
              <a:gd name="connsiteY5" fmla="*/ 5197 h 41965"/>
              <a:gd name="connsiteX6" fmla="*/ 4163 w 40122"/>
              <a:gd name="connsiteY6" fmla="*/ 14446 h 41965"/>
              <a:gd name="connsiteX7" fmla="*/ 3936 w 40122"/>
              <a:gd name="connsiteY7" fmla="*/ 13027 h 41965"/>
              <a:gd name="connsiteX0" fmla="*/ 3936 w 40122"/>
              <a:gd name="connsiteY0" fmla="*/ 13027 h 41965"/>
              <a:gd name="connsiteX1" fmla="*/ 5659 w 40122"/>
              <a:gd name="connsiteY1" fmla="*/ 5564 h 41965"/>
              <a:gd name="connsiteX2" fmla="*/ 14041 w 40122"/>
              <a:gd name="connsiteY2" fmla="*/ 3859 h 41965"/>
              <a:gd name="connsiteX3" fmla="*/ 21644 w 40122"/>
              <a:gd name="connsiteY3" fmla="*/ 2089 h 41965"/>
              <a:gd name="connsiteX4" fmla="*/ 25461 w 40122"/>
              <a:gd name="connsiteY4" fmla="*/ 6689 h 41965"/>
              <a:gd name="connsiteX5" fmla="*/ 28294 w 40122"/>
              <a:gd name="connsiteY5" fmla="*/ 14864 h 41965"/>
              <a:gd name="connsiteX6" fmla="*/ 34455 w 40122"/>
              <a:gd name="connsiteY6" fmla="*/ 17227 h 41965"/>
              <a:gd name="connsiteX7" fmla="*/ 39916 w 40122"/>
              <a:gd name="connsiteY7" fmla="*/ 22610 h 41965"/>
              <a:gd name="connsiteX8" fmla="*/ 37440 w 40122"/>
              <a:gd name="connsiteY8" fmla="*/ 28861 h 41965"/>
              <a:gd name="connsiteX9" fmla="*/ 30854 w 40122"/>
              <a:gd name="connsiteY9" fmla="*/ 33371 h 41965"/>
              <a:gd name="connsiteX10" fmla="*/ 23703 w 40122"/>
              <a:gd name="connsiteY10" fmla="*/ 41763 h 41965"/>
              <a:gd name="connsiteX11" fmla="*/ 16516 w 40122"/>
              <a:gd name="connsiteY11" fmla="*/ 37923 h 41965"/>
              <a:gd name="connsiteX12" fmla="*/ 5840 w 40122"/>
              <a:gd name="connsiteY12" fmla="*/ 34129 h 41965"/>
              <a:gd name="connsiteX13" fmla="*/ 1146 w 40122"/>
              <a:gd name="connsiteY13" fmla="*/ 29907 h 41965"/>
              <a:gd name="connsiteX14" fmla="*/ 2149 w 40122"/>
              <a:gd name="connsiteY14" fmla="*/ 24208 h 41965"/>
              <a:gd name="connsiteX15" fmla="*/ 31 w 40122"/>
              <a:gd name="connsiteY15" fmla="*/ 18361 h 41965"/>
              <a:gd name="connsiteX16" fmla="*/ 3899 w 40122"/>
              <a:gd name="connsiteY16" fmla="*/ 13164 h 41965"/>
              <a:gd name="connsiteX17" fmla="*/ 3936 w 40122"/>
              <a:gd name="connsiteY17" fmla="*/ 13027 h 41965"/>
              <a:gd name="connsiteX0" fmla="*/ 16514 w 40122"/>
              <a:gd name="connsiteY0" fmla="*/ 37747 h 41965"/>
              <a:gd name="connsiteX1" fmla="*/ 15846 w 40122"/>
              <a:gd name="connsiteY1" fmla="*/ 36007 h 41965"/>
              <a:gd name="connsiteX2" fmla="*/ 14036 w 40122"/>
              <a:gd name="connsiteY2" fmla="*/ 3849 h 41965"/>
              <a:gd name="connsiteX3" fmla="*/ 15336 w 40122"/>
              <a:gd name="connsiteY3" fmla="*/ 5197 h 41965"/>
              <a:gd name="connsiteX4" fmla="*/ 4163 w 40122"/>
              <a:gd name="connsiteY4" fmla="*/ 14446 h 41965"/>
              <a:gd name="connsiteX5" fmla="*/ 3936 w 40122"/>
              <a:gd name="connsiteY5" fmla="*/ 13027 h 41965"/>
              <a:gd name="connsiteX0" fmla="*/ 3936 w 40122"/>
              <a:gd name="connsiteY0" fmla="*/ 13027 h 41965"/>
              <a:gd name="connsiteX1" fmla="*/ 5659 w 40122"/>
              <a:gd name="connsiteY1" fmla="*/ 5564 h 41965"/>
              <a:gd name="connsiteX2" fmla="*/ 14041 w 40122"/>
              <a:gd name="connsiteY2" fmla="*/ 3859 h 41965"/>
              <a:gd name="connsiteX3" fmla="*/ 21644 w 40122"/>
              <a:gd name="connsiteY3" fmla="*/ 2089 h 41965"/>
              <a:gd name="connsiteX4" fmla="*/ 25461 w 40122"/>
              <a:gd name="connsiteY4" fmla="*/ 6689 h 41965"/>
              <a:gd name="connsiteX5" fmla="*/ 28294 w 40122"/>
              <a:gd name="connsiteY5" fmla="*/ 14864 h 41965"/>
              <a:gd name="connsiteX6" fmla="*/ 34455 w 40122"/>
              <a:gd name="connsiteY6" fmla="*/ 17227 h 41965"/>
              <a:gd name="connsiteX7" fmla="*/ 39916 w 40122"/>
              <a:gd name="connsiteY7" fmla="*/ 22610 h 41965"/>
              <a:gd name="connsiteX8" fmla="*/ 37440 w 40122"/>
              <a:gd name="connsiteY8" fmla="*/ 28861 h 41965"/>
              <a:gd name="connsiteX9" fmla="*/ 30854 w 40122"/>
              <a:gd name="connsiteY9" fmla="*/ 33371 h 41965"/>
              <a:gd name="connsiteX10" fmla="*/ 23703 w 40122"/>
              <a:gd name="connsiteY10" fmla="*/ 41763 h 41965"/>
              <a:gd name="connsiteX11" fmla="*/ 16516 w 40122"/>
              <a:gd name="connsiteY11" fmla="*/ 37923 h 41965"/>
              <a:gd name="connsiteX12" fmla="*/ 5077 w 40122"/>
              <a:gd name="connsiteY12" fmla="*/ 36526 h 41965"/>
              <a:gd name="connsiteX13" fmla="*/ 1146 w 40122"/>
              <a:gd name="connsiteY13" fmla="*/ 29907 h 41965"/>
              <a:gd name="connsiteX14" fmla="*/ 2149 w 40122"/>
              <a:gd name="connsiteY14" fmla="*/ 24208 h 41965"/>
              <a:gd name="connsiteX15" fmla="*/ 31 w 40122"/>
              <a:gd name="connsiteY15" fmla="*/ 18361 h 41965"/>
              <a:gd name="connsiteX16" fmla="*/ 3899 w 40122"/>
              <a:gd name="connsiteY16" fmla="*/ 13164 h 41965"/>
              <a:gd name="connsiteX17" fmla="*/ 3936 w 40122"/>
              <a:gd name="connsiteY17" fmla="*/ 13027 h 41965"/>
              <a:gd name="connsiteX0" fmla="*/ 16514 w 40122"/>
              <a:gd name="connsiteY0" fmla="*/ 37747 h 41965"/>
              <a:gd name="connsiteX1" fmla="*/ 15846 w 40122"/>
              <a:gd name="connsiteY1" fmla="*/ 36007 h 41965"/>
              <a:gd name="connsiteX2" fmla="*/ 14036 w 40122"/>
              <a:gd name="connsiteY2" fmla="*/ 3849 h 41965"/>
              <a:gd name="connsiteX3" fmla="*/ 15336 w 40122"/>
              <a:gd name="connsiteY3" fmla="*/ 5197 h 41965"/>
              <a:gd name="connsiteX4" fmla="*/ 4163 w 40122"/>
              <a:gd name="connsiteY4" fmla="*/ 14446 h 41965"/>
              <a:gd name="connsiteX5" fmla="*/ 3936 w 40122"/>
              <a:gd name="connsiteY5" fmla="*/ 13027 h 41965"/>
              <a:gd name="connsiteX0" fmla="*/ 3936 w 40122"/>
              <a:gd name="connsiteY0" fmla="*/ 13027 h 41965"/>
              <a:gd name="connsiteX1" fmla="*/ 5659 w 40122"/>
              <a:gd name="connsiteY1" fmla="*/ 5564 h 41965"/>
              <a:gd name="connsiteX2" fmla="*/ 14041 w 40122"/>
              <a:gd name="connsiteY2" fmla="*/ 3859 h 41965"/>
              <a:gd name="connsiteX3" fmla="*/ 21644 w 40122"/>
              <a:gd name="connsiteY3" fmla="*/ 2089 h 41965"/>
              <a:gd name="connsiteX4" fmla="*/ 25461 w 40122"/>
              <a:gd name="connsiteY4" fmla="*/ 6689 h 41965"/>
              <a:gd name="connsiteX5" fmla="*/ 28294 w 40122"/>
              <a:gd name="connsiteY5" fmla="*/ 14864 h 41965"/>
              <a:gd name="connsiteX6" fmla="*/ 34455 w 40122"/>
              <a:gd name="connsiteY6" fmla="*/ 17227 h 41965"/>
              <a:gd name="connsiteX7" fmla="*/ 39916 w 40122"/>
              <a:gd name="connsiteY7" fmla="*/ 22610 h 41965"/>
              <a:gd name="connsiteX8" fmla="*/ 37440 w 40122"/>
              <a:gd name="connsiteY8" fmla="*/ 28861 h 41965"/>
              <a:gd name="connsiteX9" fmla="*/ 30854 w 40122"/>
              <a:gd name="connsiteY9" fmla="*/ 33371 h 41965"/>
              <a:gd name="connsiteX10" fmla="*/ 23703 w 40122"/>
              <a:gd name="connsiteY10" fmla="*/ 41763 h 41965"/>
              <a:gd name="connsiteX11" fmla="*/ 16516 w 40122"/>
              <a:gd name="connsiteY11" fmla="*/ 37923 h 41965"/>
              <a:gd name="connsiteX12" fmla="*/ 5077 w 40122"/>
              <a:gd name="connsiteY12" fmla="*/ 36526 h 41965"/>
              <a:gd name="connsiteX13" fmla="*/ 1146 w 40122"/>
              <a:gd name="connsiteY13" fmla="*/ 29907 h 41965"/>
              <a:gd name="connsiteX14" fmla="*/ 2149 w 40122"/>
              <a:gd name="connsiteY14" fmla="*/ 24208 h 41965"/>
              <a:gd name="connsiteX15" fmla="*/ 31 w 40122"/>
              <a:gd name="connsiteY15" fmla="*/ 18361 h 41965"/>
              <a:gd name="connsiteX16" fmla="*/ 3899 w 40122"/>
              <a:gd name="connsiteY16" fmla="*/ 13164 h 41965"/>
              <a:gd name="connsiteX17" fmla="*/ 3936 w 40122"/>
              <a:gd name="connsiteY17" fmla="*/ 13027 h 41965"/>
              <a:gd name="connsiteX0" fmla="*/ 14036 w 40122"/>
              <a:gd name="connsiteY0" fmla="*/ 3849 h 41965"/>
              <a:gd name="connsiteX1" fmla="*/ 15336 w 40122"/>
              <a:gd name="connsiteY1" fmla="*/ 5197 h 41965"/>
              <a:gd name="connsiteX2" fmla="*/ 4163 w 40122"/>
              <a:gd name="connsiteY2" fmla="*/ 14446 h 41965"/>
              <a:gd name="connsiteX3" fmla="*/ 3936 w 40122"/>
              <a:gd name="connsiteY3" fmla="*/ 13027 h 41965"/>
              <a:gd name="connsiteX0" fmla="*/ 3936 w 40122"/>
              <a:gd name="connsiteY0" fmla="*/ 13027 h 41965"/>
              <a:gd name="connsiteX1" fmla="*/ 5659 w 40122"/>
              <a:gd name="connsiteY1" fmla="*/ 5564 h 41965"/>
              <a:gd name="connsiteX2" fmla="*/ 14041 w 40122"/>
              <a:gd name="connsiteY2" fmla="*/ 3859 h 41965"/>
              <a:gd name="connsiteX3" fmla="*/ 21644 w 40122"/>
              <a:gd name="connsiteY3" fmla="*/ 2089 h 41965"/>
              <a:gd name="connsiteX4" fmla="*/ 25461 w 40122"/>
              <a:gd name="connsiteY4" fmla="*/ 6689 h 41965"/>
              <a:gd name="connsiteX5" fmla="*/ 28294 w 40122"/>
              <a:gd name="connsiteY5" fmla="*/ 14864 h 41965"/>
              <a:gd name="connsiteX6" fmla="*/ 34455 w 40122"/>
              <a:gd name="connsiteY6" fmla="*/ 17227 h 41965"/>
              <a:gd name="connsiteX7" fmla="*/ 39916 w 40122"/>
              <a:gd name="connsiteY7" fmla="*/ 22610 h 41965"/>
              <a:gd name="connsiteX8" fmla="*/ 37440 w 40122"/>
              <a:gd name="connsiteY8" fmla="*/ 28861 h 41965"/>
              <a:gd name="connsiteX9" fmla="*/ 30854 w 40122"/>
              <a:gd name="connsiteY9" fmla="*/ 33371 h 41965"/>
              <a:gd name="connsiteX10" fmla="*/ 23703 w 40122"/>
              <a:gd name="connsiteY10" fmla="*/ 41763 h 41965"/>
              <a:gd name="connsiteX11" fmla="*/ 16516 w 40122"/>
              <a:gd name="connsiteY11" fmla="*/ 37923 h 41965"/>
              <a:gd name="connsiteX12" fmla="*/ 5077 w 40122"/>
              <a:gd name="connsiteY12" fmla="*/ 36526 h 41965"/>
              <a:gd name="connsiteX13" fmla="*/ 1146 w 40122"/>
              <a:gd name="connsiteY13" fmla="*/ 29907 h 41965"/>
              <a:gd name="connsiteX14" fmla="*/ 2149 w 40122"/>
              <a:gd name="connsiteY14" fmla="*/ 24208 h 41965"/>
              <a:gd name="connsiteX15" fmla="*/ 31 w 40122"/>
              <a:gd name="connsiteY15" fmla="*/ 18361 h 41965"/>
              <a:gd name="connsiteX16" fmla="*/ 3899 w 40122"/>
              <a:gd name="connsiteY16" fmla="*/ 13164 h 41965"/>
              <a:gd name="connsiteX17" fmla="*/ 3936 w 40122"/>
              <a:gd name="connsiteY17" fmla="*/ 13027 h 41965"/>
              <a:gd name="connsiteX0" fmla="*/ 4163 w 40122"/>
              <a:gd name="connsiteY0" fmla="*/ 14446 h 41965"/>
              <a:gd name="connsiteX1" fmla="*/ 3936 w 40122"/>
              <a:gd name="connsiteY1" fmla="*/ 13027 h 41965"/>
              <a:gd name="connsiteX0" fmla="*/ 3936 w 40122"/>
              <a:gd name="connsiteY0" fmla="*/ 13027 h 41965"/>
              <a:gd name="connsiteX1" fmla="*/ 5659 w 40122"/>
              <a:gd name="connsiteY1" fmla="*/ 5564 h 41965"/>
              <a:gd name="connsiteX2" fmla="*/ 14041 w 40122"/>
              <a:gd name="connsiteY2" fmla="*/ 3859 h 41965"/>
              <a:gd name="connsiteX3" fmla="*/ 21644 w 40122"/>
              <a:gd name="connsiteY3" fmla="*/ 2089 h 41965"/>
              <a:gd name="connsiteX4" fmla="*/ 28294 w 40122"/>
              <a:gd name="connsiteY4" fmla="*/ 14864 h 41965"/>
              <a:gd name="connsiteX5" fmla="*/ 34455 w 40122"/>
              <a:gd name="connsiteY5" fmla="*/ 17227 h 41965"/>
              <a:gd name="connsiteX6" fmla="*/ 39916 w 40122"/>
              <a:gd name="connsiteY6" fmla="*/ 22610 h 41965"/>
              <a:gd name="connsiteX7" fmla="*/ 37440 w 40122"/>
              <a:gd name="connsiteY7" fmla="*/ 28861 h 41965"/>
              <a:gd name="connsiteX8" fmla="*/ 30854 w 40122"/>
              <a:gd name="connsiteY8" fmla="*/ 33371 h 41965"/>
              <a:gd name="connsiteX9" fmla="*/ 23703 w 40122"/>
              <a:gd name="connsiteY9" fmla="*/ 41763 h 41965"/>
              <a:gd name="connsiteX10" fmla="*/ 16516 w 40122"/>
              <a:gd name="connsiteY10" fmla="*/ 37923 h 41965"/>
              <a:gd name="connsiteX11" fmla="*/ 5077 w 40122"/>
              <a:gd name="connsiteY11" fmla="*/ 36526 h 41965"/>
              <a:gd name="connsiteX12" fmla="*/ 1146 w 40122"/>
              <a:gd name="connsiteY12" fmla="*/ 29907 h 41965"/>
              <a:gd name="connsiteX13" fmla="*/ 2149 w 40122"/>
              <a:gd name="connsiteY13" fmla="*/ 24208 h 41965"/>
              <a:gd name="connsiteX14" fmla="*/ 31 w 40122"/>
              <a:gd name="connsiteY14" fmla="*/ 18361 h 41965"/>
              <a:gd name="connsiteX15" fmla="*/ 3899 w 40122"/>
              <a:gd name="connsiteY15" fmla="*/ 13164 h 41965"/>
              <a:gd name="connsiteX16" fmla="*/ 3936 w 40122"/>
              <a:gd name="connsiteY16" fmla="*/ 13027 h 41965"/>
              <a:gd name="connsiteX0" fmla="*/ 4163 w 40122"/>
              <a:gd name="connsiteY0" fmla="*/ 14446 h 41965"/>
              <a:gd name="connsiteX1" fmla="*/ 3936 w 40122"/>
              <a:gd name="connsiteY1" fmla="*/ 13027 h 41965"/>
              <a:gd name="connsiteX0" fmla="*/ 3936 w 40122"/>
              <a:gd name="connsiteY0" fmla="*/ 13027 h 41965"/>
              <a:gd name="connsiteX1" fmla="*/ 5659 w 40122"/>
              <a:gd name="connsiteY1" fmla="*/ 5564 h 41965"/>
              <a:gd name="connsiteX2" fmla="*/ 14041 w 40122"/>
              <a:gd name="connsiteY2" fmla="*/ 3859 h 41965"/>
              <a:gd name="connsiteX3" fmla="*/ 21644 w 40122"/>
              <a:gd name="connsiteY3" fmla="*/ 2089 h 41965"/>
              <a:gd name="connsiteX4" fmla="*/ 26344 w 40122"/>
              <a:gd name="connsiteY4" fmla="*/ 8808 h 41965"/>
              <a:gd name="connsiteX5" fmla="*/ 34455 w 40122"/>
              <a:gd name="connsiteY5" fmla="*/ 17227 h 41965"/>
              <a:gd name="connsiteX6" fmla="*/ 39916 w 40122"/>
              <a:gd name="connsiteY6" fmla="*/ 22610 h 41965"/>
              <a:gd name="connsiteX7" fmla="*/ 37440 w 40122"/>
              <a:gd name="connsiteY7" fmla="*/ 28861 h 41965"/>
              <a:gd name="connsiteX8" fmla="*/ 30854 w 40122"/>
              <a:gd name="connsiteY8" fmla="*/ 33371 h 41965"/>
              <a:gd name="connsiteX9" fmla="*/ 23703 w 40122"/>
              <a:gd name="connsiteY9" fmla="*/ 41763 h 41965"/>
              <a:gd name="connsiteX10" fmla="*/ 16516 w 40122"/>
              <a:gd name="connsiteY10" fmla="*/ 37923 h 41965"/>
              <a:gd name="connsiteX11" fmla="*/ 5077 w 40122"/>
              <a:gd name="connsiteY11" fmla="*/ 36526 h 41965"/>
              <a:gd name="connsiteX12" fmla="*/ 1146 w 40122"/>
              <a:gd name="connsiteY12" fmla="*/ 29907 h 41965"/>
              <a:gd name="connsiteX13" fmla="*/ 2149 w 40122"/>
              <a:gd name="connsiteY13" fmla="*/ 24208 h 41965"/>
              <a:gd name="connsiteX14" fmla="*/ 31 w 40122"/>
              <a:gd name="connsiteY14" fmla="*/ 18361 h 41965"/>
              <a:gd name="connsiteX15" fmla="*/ 3899 w 40122"/>
              <a:gd name="connsiteY15" fmla="*/ 13164 h 41965"/>
              <a:gd name="connsiteX16" fmla="*/ 3936 w 40122"/>
              <a:gd name="connsiteY16" fmla="*/ 13027 h 41965"/>
              <a:gd name="connsiteX0" fmla="*/ 4163 w 40122"/>
              <a:gd name="connsiteY0" fmla="*/ 14446 h 41965"/>
              <a:gd name="connsiteX1" fmla="*/ 3936 w 40122"/>
              <a:gd name="connsiteY1" fmla="*/ 13027 h 41965"/>
              <a:gd name="connsiteX0" fmla="*/ 3936 w 40122"/>
              <a:gd name="connsiteY0" fmla="*/ 13027 h 41965"/>
              <a:gd name="connsiteX1" fmla="*/ 5659 w 40122"/>
              <a:gd name="connsiteY1" fmla="*/ 5564 h 41965"/>
              <a:gd name="connsiteX2" fmla="*/ 14041 w 40122"/>
              <a:gd name="connsiteY2" fmla="*/ 3859 h 41965"/>
              <a:gd name="connsiteX3" fmla="*/ 21644 w 40122"/>
              <a:gd name="connsiteY3" fmla="*/ 2089 h 41965"/>
              <a:gd name="connsiteX4" fmla="*/ 26344 w 40122"/>
              <a:gd name="connsiteY4" fmla="*/ 8808 h 41965"/>
              <a:gd name="connsiteX5" fmla="*/ 34455 w 40122"/>
              <a:gd name="connsiteY5" fmla="*/ 17227 h 41965"/>
              <a:gd name="connsiteX6" fmla="*/ 39916 w 40122"/>
              <a:gd name="connsiteY6" fmla="*/ 22610 h 41965"/>
              <a:gd name="connsiteX7" fmla="*/ 37440 w 40122"/>
              <a:gd name="connsiteY7" fmla="*/ 28861 h 41965"/>
              <a:gd name="connsiteX8" fmla="*/ 30854 w 40122"/>
              <a:gd name="connsiteY8" fmla="*/ 33371 h 41965"/>
              <a:gd name="connsiteX9" fmla="*/ 23703 w 40122"/>
              <a:gd name="connsiteY9" fmla="*/ 41763 h 41965"/>
              <a:gd name="connsiteX10" fmla="*/ 16516 w 40122"/>
              <a:gd name="connsiteY10" fmla="*/ 37923 h 41965"/>
              <a:gd name="connsiteX11" fmla="*/ 5077 w 40122"/>
              <a:gd name="connsiteY11" fmla="*/ 36526 h 41965"/>
              <a:gd name="connsiteX12" fmla="*/ 1146 w 40122"/>
              <a:gd name="connsiteY12" fmla="*/ 29907 h 41965"/>
              <a:gd name="connsiteX13" fmla="*/ 2149 w 40122"/>
              <a:gd name="connsiteY13" fmla="*/ 24208 h 41965"/>
              <a:gd name="connsiteX14" fmla="*/ 31 w 40122"/>
              <a:gd name="connsiteY14" fmla="*/ 18361 h 41965"/>
              <a:gd name="connsiteX15" fmla="*/ 3899 w 40122"/>
              <a:gd name="connsiteY15" fmla="*/ 13164 h 41965"/>
              <a:gd name="connsiteX16" fmla="*/ 3936 w 40122"/>
              <a:gd name="connsiteY16" fmla="*/ 13027 h 41965"/>
              <a:gd name="connsiteX0" fmla="*/ 4163 w 40122"/>
              <a:gd name="connsiteY0" fmla="*/ 14446 h 41965"/>
              <a:gd name="connsiteX1" fmla="*/ 3936 w 40122"/>
              <a:gd name="connsiteY1" fmla="*/ 13027 h 41965"/>
              <a:gd name="connsiteX0" fmla="*/ 3936 w 40122"/>
              <a:gd name="connsiteY0" fmla="*/ 13027 h 41965"/>
              <a:gd name="connsiteX1" fmla="*/ 5659 w 40122"/>
              <a:gd name="connsiteY1" fmla="*/ 5564 h 41965"/>
              <a:gd name="connsiteX2" fmla="*/ 14041 w 40122"/>
              <a:gd name="connsiteY2" fmla="*/ 3859 h 41965"/>
              <a:gd name="connsiteX3" fmla="*/ 21644 w 40122"/>
              <a:gd name="connsiteY3" fmla="*/ 2089 h 41965"/>
              <a:gd name="connsiteX4" fmla="*/ 26174 w 40122"/>
              <a:gd name="connsiteY4" fmla="*/ 12971 h 41965"/>
              <a:gd name="connsiteX5" fmla="*/ 34455 w 40122"/>
              <a:gd name="connsiteY5" fmla="*/ 17227 h 41965"/>
              <a:gd name="connsiteX6" fmla="*/ 39916 w 40122"/>
              <a:gd name="connsiteY6" fmla="*/ 22610 h 41965"/>
              <a:gd name="connsiteX7" fmla="*/ 37440 w 40122"/>
              <a:gd name="connsiteY7" fmla="*/ 28861 h 41965"/>
              <a:gd name="connsiteX8" fmla="*/ 30854 w 40122"/>
              <a:gd name="connsiteY8" fmla="*/ 33371 h 41965"/>
              <a:gd name="connsiteX9" fmla="*/ 23703 w 40122"/>
              <a:gd name="connsiteY9" fmla="*/ 41763 h 41965"/>
              <a:gd name="connsiteX10" fmla="*/ 16516 w 40122"/>
              <a:gd name="connsiteY10" fmla="*/ 37923 h 41965"/>
              <a:gd name="connsiteX11" fmla="*/ 5077 w 40122"/>
              <a:gd name="connsiteY11" fmla="*/ 36526 h 41965"/>
              <a:gd name="connsiteX12" fmla="*/ 1146 w 40122"/>
              <a:gd name="connsiteY12" fmla="*/ 29907 h 41965"/>
              <a:gd name="connsiteX13" fmla="*/ 2149 w 40122"/>
              <a:gd name="connsiteY13" fmla="*/ 24208 h 41965"/>
              <a:gd name="connsiteX14" fmla="*/ 31 w 40122"/>
              <a:gd name="connsiteY14" fmla="*/ 18361 h 41965"/>
              <a:gd name="connsiteX15" fmla="*/ 3899 w 40122"/>
              <a:gd name="connsiteY15" fmla="*/ 13164 h 41965"/>
              <a:gd name="connsiteX16" fmla="*/ 3936 w 40122"/>
              <a:gd name="connsiteY16" fmla="*/ 13027 h 41965"/>
              <a:gd name="connsiteX0" fmla="*/ 4163 w 40122"/>
              <a:gd name="connsiteY0" fmla="*/ 14446 h 41965"/>
              <a:gd name="connsiteX1" fmla="*/ 3936 w 40122"/>
              <a:gd name="connsiteY1" fmla="*/ 13027 h 4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22" h="41965">
                <a:moveTo>
                  <a:pt x="3936" y="13027"/>
                </a:moveTo>
                <a:cubicBezTo>
                  <a:pt x="3665" y="10314"/>
                  <a:pt x="4297" y="7578"/>
                  <a:pt x="5659" y="5564"/>
                </a:cubicBezTo>
                <a:cubicBezTo>
                  <a:pt x="7811" y="2383"/>
                  <a:pt x="11300" y="1674"/>
                  <a:pt x="14041" y="3859"/>
                </a:cubicBezTo>
                <a:cubicBezTo>
                  <a:pt x="15714" y="-434"/>
                  <a:pt x="19102" y="-1321"/>
                  <a:pt x="21644" y="2089"/>
                </a:cubicBezTo>
                <a:cubicBezTo>
                  <a:pt x="24019" y="3923"/>
                  <a:pt x="25823" y="9685"/>
                  <a:pt x="26174" y="12971"/>
                </a:cubicBezTo>
                <a:cubicBezTo>
                  <a:pt x="26699" y="17891"/>
                  <a:pt x="34167" y="15051"/>
                  <a:pt x="34455" y="17227"/>
                </a:cubicBezTo>
                <a:cubicBezTo>
                  <a:pt x="36392" y="18518"/>
                  <a:pt x="39419" y="20671"/>
                  <a:pt x="39916" y="22610"/>
                </a:cubicBezTo>
                <a:cubicBezTo>
                  <a:pt x="40413" y="24549"/>
                  <a:pt x="40164" y="28331"/>
                  <a:pt x="37440" y="28861"/>
                </a:cubicBezTo>
                <a:cubicBezTo>
                  <a:pt x="37427" y="31128"/>
                  <a:pt x="33143" y="31221"/>
                  <a:pt x="30854" y="33371"/>
                </a:cubicBezTo>
                <a:cubicBezTo>
                  <a:pt x="28565" y="35521"/>
                  <a:pt x="26093" y="41004"/>
                  <a:pt x="23703" y="41763"/>
                </a:cubicBezTo>
                <a:cubicBezTo>
                  <a:pt x="21313" y="42522"/>
                  <a:pt x="18087" y="41130"/>
                  <a:pt x="16516" y="37923"/>
                </a:cubicBezTo>
                <a:cubicBezTo>
                  <a:pt x="12808" y="40967"/>
                  <a:pt x="7229" y="41653"/>
                  <a:pt x="5077" y="36526"/>
                </a:cubicBezTo>
                <a:cubicBezTo>
                  <a:pt x="2963" y="36863"/>
                  <a:pt x="1634" y="31960"/>
                  <a:pt x="1146" y="29907"/>
                </a:cubicBezTo>
                <a:cubicBezTo>
                  <a:pt x="658" y="27854"/>
                  <a:pt x="1096" y="25734"/>
                  <a:pt x="2149" y="24208"/>
                </a:cubicBezTo>
                <a:cubicBezTo>
                  <a:pt x="655" y="23011"/>
                  <a:pt x="-177" y="20714"/>
                  <a:pt x="31" y="18361"/>
                </a:cubicBezTo>
                <a:cubicBezTo>
                  <a:pt x="275" y="15606"/>
                  <a:pt x="1881" y="13448"/>
                  <a:pt x="3899" y="13164"/>
                </a:cubicBezTo>
                <a:cubicBezTo>
                  <a:pt x="3911" y="13118"/>
                  <a:pt x="3924" y="13073"/>
                  <a:pt x="3936" y="13027"/>
                </a:cubicBezTo>
                <a:close/>
              </a:path>
              <a:path w="40122" h="41965" fill="none" extrusionOk="0">
                <a:moveTo>
                  <a:pt x="4163" y="14446"/>
                </a:moveTo>
                <a:cubicBezTo>
                  <a:pt x="4060" y="13982"/>
                  <a:pt x="3984" y="13508"/>
                  <a:pt x="3936" y="13027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725749-AC90-489E-B9DE-ABE968A8251B}"/>
              </a:ext>
            </a:extLst>
          </p:cNvPr>
          <p:cNvSpPr/>
          <p:nvPr/>
        </p:nvSpPr>
        <p:spPr>
          <a:xfrm>
            <a:off x="3841788" y="4725144"/>
            <a:ext cx="2592288" cy="1634448"/>
          </a:xfrm>
          <a:prstGeom prst="roundRect">
            <a:avLst/>
          </a:prstGeom>
          <a:noFill/>
          <a:ln w="57150">
            <a:solidFill>
              <a:srgbClr val="FFFF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Navegadores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BEFEED-0FD6-46E3-AE0D-48512EEF68C3}"/>
              </a:ext>
            </a:extLst>
          </p:cNvPr>
          <p:cNvSpPr/>
          <p:nvPr/>
        </p:nvSpPr>
        <p:spPr>
          <a:xfrm>
            <a:off x="8463853" y="3524343"/>
            <a:ext cx="2252979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ONTROLLER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Modelo 3D 12" descr="Seta Curvada Vermelha">
                <a:extLst>
                  <a:ext uri="{FF2B5EF4-FFF2-40B4-BE49-F238E27FC236}">
                    <a16:creationId xmlns:a16="http://schemas.microsoft.com/office/drawing/2014/main" id="{74133388-4590-4233-B0EB-3011FDCC2A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195108"/>
                  </p:ext>
                </p:extLst>
              </p:nvPr>
            </p:nvGraphicFramePr>
            <p:xfrm rot="19085358">
              <a:off x="9753245" y="4623561"/>
              <a:ext cx="1561330" cy="894255"/>
            </p:xfrm>
            <a:graphic>
              <a:graphicData uri="http://schemas.microsoft.com/office/drawing/2017/model3d">
                <am3d:model3d r:embed="rId3">
                  <am3d:spPr>
                    <a:xfrm rot="19085358">
                      <a:off x="0" y="0"/>
                      <a:ext cx="1561330" cy="894255"/>
                    </a:xfrm>
                    <a:prstGeom prst="rect">
                      <a:avLst/>
                    </a:prstGeom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10026094" ay="170547" az="-3908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9611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Modelo 3D 12" descr="Seta Curvada Vermelha">
                <a:extLst>
                  <a:ext uri="{FF2B5EF4-FFF2-40B4-BE49-F238E27FC236}">
                    <a16:creationId xmlns:a16="http://schemas.microsoft.com/office/drawing/2014/main" id="{74133388-4590-4233-B0EB-3011FDCC2A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085358">
                <a:off x="9753245" y="4623561"/>
                <a:ext cx="1561330" cy="894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Modelo 3D 13" descr="Seta Curvada Vermelha">
                <a:extLst>
                  <a:ext uri="{FF2B5EF4-FFF2-40B4-BE49-F238E27FC236}">
                    <a16:creationId xmlns:a16="http://schemas.microsoft.com/office/drawing/2014/main" id="{8323E4E1-091F-4056-AD35-2B0D1D6FF7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3857040"/>
                  </p:ext>
                </p:extLst>
              </p:nvPr>
            </p:nvGraphicFramePr>
            <p:xfrm rot="10106197">
              <a:off x="916101" y="4864373"/>
              <a:ext cx="1487553" cy="997676"/>
            </p:xfrm>
            <a:graphic>
              <a:graphicData uri="http://schemas.microsoft.com/office/drawing/2017/model3d">
                <am3d:model3d r:embed="rId3">
                  <am3d:spPr>
                    <a:xfrm rot="10106197">
                      <a:off x="0" y="0"/>
                      <a:ext cx="1487553" cy="997676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1072142" ay="307092" az="9888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125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Modelo 3D 13" descr="Seta Curvada Vermelha">
                <a:extLst>
                  <a:ext uri="{FF2B5EF4-FFF2-40B4-BE49-F238E27FC236}">
                    <a16:creationId xmlns:a16="http://schemas.microsoft.com/office/drawing/2014/main" id="{8323E4E1-091F-4056-AD35-2B0D1D6FF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106197">
                <a:off x="916101" y="4864373"/>
                <a:ext cx="1487553" cy="997676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1052" name="Picture 28" descr="How to Change User-Agents in Chrome, Edge, Safari &amp; Firefox">
            <a:extLst>
              <a:ext uri="{FF2B5EF4-FFF2-40B4-BE49-F238E27FC236}">
                <a16:creationId xmlns:a16="http://schemas.microsoft.com/office/drawing/2014/main" id="{990EBA98-BDB2-450B-8396-C909AA044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84" y="4782594"/>
            <a:ext cx="2013338" cy="10651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EE63F3E8-175B-4E8A-BDCC-9316F49C155F}"/>
              </a:ext>
            </a:extLst>
          </p:cNvPr>
          <p:cNvGrpSpPr/>
          <p:nvPr/>
        </p:nvGrpSpPr>
        <p:grpSpPr>
          <a:xfrm>
            <a:off x="-356033" y="714067"/>
            <a:ext cx="2599591" cy="2599591"/>
            <a:chOff x="9469103" y="729470"/>
            <a:chExt cx="2599591" cy="2599591"/>
          </a:xfrm>
        </p:grpSpPr>
        <p:pic>
          <p:nvPicPr>
            <p:cNvPr id="1046" name="Picture 22" descr="Imagens de Banco de dados, fotografias de stock Banco de dados |  Depositphotos">
              <a:extLst>
                <a:ext uri="{FF2B5EF4-FFF2-40B4-BE49-F238E27FC236}">
                  <a16:creationId xmlns:a16="http://schemas.microsoft.com/office/drawing/2014/main" id="{910F6A64-FC19-416C-9106-E9839D528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667" b="92667" l="10000" r="90000">
                          <a14:foregroundMark x1="29167" y1="16500" x2="66000" y2="18833"/>
                          <a14:foregroundMark x1="51820" y1="90667" x2="53983" y2="90667"/>
                          <a14:foregroundMark x1="47167" y1="7667" x2="47167" y2="7667"/>
                          <a14:foregroundMark x1="47376" y1="92667" x2="48455" y2="92667"/>
                          <a14:foregroundMark x1="46833" y1="92667" x2="47102" y2="92667"/>
                          <a14:foregroundMark x1="74340" y1="86830" x2="74667" y2="86667"/>
                          <a14:backgroundMark x1="12667" y1="9500" x2="6333" y2="39667"/>
                          <a14:backgroundMark x1="6333" y1="39667" x2="10833" y2="77500"/>
                          <a14:backgroundMark x1="52833" y1="92167" x2="54667" y2="92667"/>
                          <a14:backgroundMark x1="39500" y1="92167" x2="46819" y2="92689"/>
                          <a14:backgroundMark x1="62167" y1="91667" x2="68833" y2="89500"/>
                          <a14:backgroundMark x1="44667" y1="92333" x2="47120" y2="92217"/>
                          <a14:backgroundMark x1="39167" y1="91167" x2="42667" y2="92833"/>
                          <a14:backgroundMark x1="74500" y1="87000" x2="70000" y2="89500"/>
                          <a14:backgroundMark x1="68500" y1="89667" x2="62667" y2="91167"/>
                          <a14:backgroundMark x1="61333" y1="91833" x2="56167" y2="92167"/>
                          <a14:backgroundMark x1="60667" y1="91167" x2="61333" y2="91167"/>
                          <a14:backgroundMark x1="74500" y1="87500" x2="74833" y2="86667"/>
                          <a14:backgroundMark x1="60667" y1="91500" x2="60667" y2="91500"/>
                          <a14:backgroundMark x1="60667" y1="91000" x2="60667" y2="91000"/>
                          <a14:backgroundMark x1="61167" y1="91000" x2="60167" y2="91000"/>
                          <a14:backgroundMark x1="28667" y1="88167" x2="37333" y2="91000"/>
                          <a14:backgroundMark x1="48333" y1="92833" x2="50000" y2="93167"/>
                          <a14:backgroundMark x1="47833" y1="93833" x2="47167" y2="92833"/>
                          <a14:backgroundMark x1="47667" y1="93333" x2="47667" y2="9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103" y="729470"/>
              <a:ext cx="2599591" cy="2599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Fazendo (e restaurando) backup do MySQL via SSH e MySQLDump – Blog EuroTi  Group">
              <a:extLst>
                <a:ext uri="{FF2B5EF4-FFF2-40B4-BE49-F238E27FC236}">
                  <a16:creationId xmlns:a16="http://schemas.microsoft.com/office/drawing/2014/main" id="{95C8313D-E34B-4654-B18A-E3C045CE5E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2310" y="1444203"/>
              <a:ext cx="1136833" cy="113683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A32ECF7-1B40-4B65-8DF1-950E04359C1A}"/>
              </a:ext>
            </a:extLst>
          </p:cNvPr>
          <p:cNvSpPr/>
          <p:nvPr/>
        </p:nvSpPr>
        <p:spPr>
          <a:xfrm>
            <a:off x="3602427" y="1646811"/>
            <a:ext cx="2599591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PACOTE ENTITY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05305D-D30D-4DC4-8DFB-824701217DB8}"/>
              </a:ext>
            </a:extLst>
          </p:cNvPr>
          <p:cNvSpPr/>
          <p:nvPr/>
        </p:nvSpPr>
        <p:spPr>
          <a:xfrm>
            <a:off x="7407304" y="677584"/>
            <a:ext cx="2113258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Modelo 3D 2" descr="Seta Apontando">
                <a:extLst>
                  <a:ext uri="{FF2B5EF4-FFF2-40B4-BE49-F238E27FC236}">
                    <a16:creationId xmlns:a16="http://schemas.microsoft.com/office/drawing/2014/main" id="{DB8DFCD9-8595-4D97-B28B-A92BF38E1C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8070797"/>
                  </p:ext>
                </p:extLst>
              </p:nvPr>
            </p:nvGraphicFramePr>
            <p:xfrm rot="13902643">
              <a:off x="6467491" y="858257"/>
              <a:ext cx="502634" cy="920037"/>
            </p:xfrm>
            <a:graphic>
              <a:graphicData uri="http://schemas.microsoft.com/office/drawing/2017/model3d">
                <am3d:model3d r:embed="rId10">
                  <am3d:spPr>
                    <a:xfrm rot="13902643">
                      <a:off x="0" y="0"/>
                      <a:ext cx="502634" cy="920037"/>
                    </a:xfrm>
                    <a:prstGeom prst="rect">
                      <a:avLst/>
                    </a:prstGeom>
                    <a:noFill/>
                    <a:ln w="57150" cap="flat" cmpd="sng" algn="ctr">
                      <a:solidFill>
                        <a:srgbClr val="FF0000"/>
                      </a:solidFill>
                      <a:prstDash val="sysDot"/>
                      <a:miter lim="800000"/>
                    </a:ln>
                    <a:effectLst/>
                  </am3d:spPr>
                  <am3d:camera>
                    <am3d:pos x="0" y="0" z="53229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20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91155" ay="-178534" az="-47315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04499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elo 3D 2" descr="Seta Apontando">
                <a:extLst>
                  <a:ext uri="{FF2B5EF4-FFF2-40B4-BE49-F238E27FC236}">
                    <a16:creationId xmlns:a16="http://schemas.microsoft.com/office/drawing/2014/main" id="{DB8DFCD9-8595-4D97-B28B-A92BF38E1C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13902643">
                <a:off x="6467491" y="858257"/>
                <a:ext cx="502634" cy="920037"/>
              </a:xfrm>
              <a:prstGeom prst="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ysDot"/>
                <a:miter lim="800000"/>
              </a:ln>
              <a:effectLst/>
            </p:spPr>
          </p:pic>
        </mc:Fallback>
      </mc:AlternateContent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31E0D26-7A5E-4722-B72A-8228FF7F046F}"/>
              </a:ext>
            </a:extLst>
          </p:cNvPr>
          <p:cNvSpPr/>
          <p:nvPr/>
        </p:nvSpPr>
        <p:spPr>
          <a:xfrm>
            <a:off x="3076754" y="4231033"/>
            <a:ext cx="2199864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A8C1C2-56CA-426B-8F09-335D34A2AB4D}"/>
              </a:ext>
            </a:extLst>
          </p:cNvPr>
          <p:cNvSpPr/>
          <p:nvPr/>
        </p:nvSpPr>
        <p:spPr>
          <a:xfrm>
            <a:off x="7091991" y="5815331"/>
            <a:ext cx="6883836" cy="1088521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 descr="Seta curvada">
                <a:extLst>
                  <a:ext uri="{FF2B5EF4-FFF2-40B4-BE49-F238E27FC236}">
                    <a16:creationId xmlns:a16="http://schemas.microsoft.com/office/drawing/2014/main" id="{E1A93E09-23CF-4736-939B-54C1E251BE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0093763"/>
                  </p:ext>
                </p:extLst>
              </p:nvPr>
            </p:nvGraphicFramePr>
            <p:xfrm rot="259719">
              <a:off x="5272111" y="4916216"/>
              <a:ext cx="2274634" cy="1359474"/>
            </p:xfrm>
            <a:graphic>
              <a:graphicData uri="http://schemas.microsoft.com/office/drawing/2017/model3d">
                <am3d:model3d r:embed="rId12">
                  <am3d:spPr>
                    <a:xfrm rot="259719">
                      <a:off x="0" y="0"/>
                      <a:ext cx="2274634" cy="1359474"/>
                    </a:xfrm>
                    <a:prstGeom prst="rect">
                      <a:avLst/>
                    </a:prstGeom>
                  </am3d:spPr>
                  <am3d:camera>
                    <am3d:pos x="0" y="0" z="627854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49559" d="1000000"/>
                    <am3d:preTrans dx="0" dy="-11195411" dz="26001"/>
                    <am3d:scale>
                      <am3d:sx n="1000000" d="1000000"/>
                      <am3d:sy n="1000000" d="1000000"/>
                      <am3d:sz n="1000000" d="1000000"/>
                    </am3d:scale>
                    <am3d:rot ax="1307723" ay="-85738" az="10765736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27474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 descr="Seta curvada">
                <a:extLst>
                  <a:ext uri="{FF2B5EF4-FFF2-40B4-BE49-F238E27FC236}">
                    <a16:creationId xmlns:a16="http://schemas.microsoft.com/office/drawing/2014/main" id="{E1A93E09-23CF-4736-939B-54C1E251BE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259719">
                <a:off x="5272111" y="4916216"/>
                <a:ext cx="2274634" cy="1359474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4673D0-1C4A-4065-9A13-F70B77039F8C}"/>
              </a:ext>
            </a:extLst>
          </p:cNvPr>
          <p:cNvSpPr/>
          <p:nvPr/>
        </p:nvSpPr>
        <p:spPr>
          <a:xfrm>
            <a:off x="416515" y="4109489"/>
            <a:ext cx="2857724" cy="645163"/>
          </a:xfrm>
          <a:prstGeom prst="roundRect">
            <a:avLst/>
          </a:prstGeom>
          <a:noFill/>
          <a:ln w="57150">
            <a:solidFill>
              <a:schemeClr val="bg1">
                <a:lumMod val="50000"/>
                <a:lumOff val="50000"/>
              </a:schemeClr>
            </a:solidFill>
            <a:prstDash val="sysDot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</a:t>
            </a:r>
            <a:r>
              <a:rPr lang="pt-BR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ODEL AND VIEW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Modelo 3D 20" descr="Seta curvada">
                <a:extLst>
                  <a:ext uri="{FF2B5EF4-FFF2-40B4-BE49-F238E27FC236}">
                    <a16:creationId xmlns:a16="http://schemas.microsoft.com/office/drawing/2014/main" id="{CE5C8962-9EE5-4D62-9E69-C20D3452DB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9111903"/>
                  </p:ext>
                </p:extLst>
              </p:nvPr>
            </p:nvGraphicFramePr>
            <p:xfrm rot="259719">
              <a:off x="8211214" y="5039495"/>
              <a:ext cx="2274634" cy="1359474"/>
            </p:xfrm>
            <a:graphic>
              <a:graphicData uri="http://schemas.microsoft.com/office/drawing/2017/model3d">
                <am3d:model3d r:embed="rId12">
                  <am3d:spPr>
                    <a:xfrm rot="259719">
                      <a:off x="0" y="0"/>
                      <a:ext cx="2274634" cy="1359474"/>
                    </a:xfrm>
                    <a:prstGeom prst="rect">
                      <a:avLst/>
                    </a:prstGeom>
                  </am3d:spPr>
                  <am3d:camera>
                    <am3d:pos x="0" y="0" z="627854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49559" d="1000000"/>
                    <am3d:preTrans dx="0" dy="-11195411" dz="26001"/>
                    <am3d:scale>
                      <am3d:sx n="1000000" d="1000000"/>
                      <am3d:sy n="1000000" d="1000000"/>
                      <am3d:sz n="1000000" d="1000000"/>
                    </am3d:scale>
                    <am3d:rot ax="1307723" ay="-85738" az="10765736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27474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Modelo 3D 20" descr="Seta curvada">
                <a:extLst>
                  <a:ext uri="{FF2B5EF4-FFF2-40B4-BE49-F238E27FC236}">
                    <a16:creationId xmlns:a16="http://schemas.microsoft.com/office/drawing/2014/main" id="{CE5C8962-9EE5-4D62-9E69-C20D3452DB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259719">
                <a:off x="8211214" y="5039495"/>
                <a:ext cx="2274634" cy="1359474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2B56C19-3290-493C-8E82-BF6E7B5EFD10}"/>
              </a:ext>
            </a:extLst>
          </p:cNvPr>
          <p:cNvSpPr/>
          <p:nvPr/>
        </p:nvSpPr>
        <p:spPr>
          <a:xfrm>
            <a:off x="187820" y="3189826"/>
            <a:ext cx="1511887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bdAlunos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Modelo 3D 23" descr="Seta Apontando">
                <a:extLst>
                  <a:ext uri="{FF2B5EF4-FFF2-40B4-BE49-F238E27FC236}">
                    <a16:creationId xmlns:a16="http://schemas.microsoft.com/office/drawing/2014/main" id="{8D03CD78-963D-459F-B85F-4301DB88C3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9351692"/>
                  </p:ext>
                </p:extLst>
              </p:nvPr>
            </p:nvGraphicFramePr>
            <p:xfrm rot="4092743">
              <a:off x="2423032" y="1992350"/>
              <a:ext cx="464494" cy="931023"/>
            </p:xfrm>
            <a:graphic>
              <a:graphicData uri="http://schemas.microsoft.com/office/drawing/2017/model3d">
                <am3d:model3d r:embed="rId10">
                  <am3d:spPr>
                    <a:xfrm rot="4092743">
                      <a:off x="0" y="0"/>
                      <a:ext cx="464494" cy="931023"/>
                    </a:xfrm>
                    <a:prstGeom prst="rect">
                      <a:avLst/>
                    </a:prstGeom>
                  </am3d:spPr>
                  <am3d:camera>
                    <am3d:pos x="0" y="0" z="53229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20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688627" ay="517459" az="-16723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0449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Modelo 3D 23" descr="Seta Apontando">
                <a:extLst>
                  <a:ext uri="{FF2B5EF4-FFF2-40B4-BE49-F238E27FC236}">
                    <a16:creationId xmlns:a16="http://schemas.microsoft.com/office/drawing/2014/main" id="{8D03CD78-963D-459F-B85F-4301DB88C3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4092743">
                <a:off x="2423032" y="1992350"/>
                <a:ext cx="464494" cy="931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Modelo 3D 24" descr="Seta Apontando">
                <a:extLst>
                  <a:ext uri="{FF2B5EF4-FFF2-40B4-BE49-F238E27FC236}">
                    <a16:creationId xmlns:a16="http://schemas.microsoft.com/office/drawing/2014/main" id="{33C484B6-1E58-4204-BBBB-861FCF7CA4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8183908"/>
                  </p:ext>
                </p:extLst>
              </p:nvPr>
            </p:nvGraphicFramePr>
            <p:xfrm rot="14895342">
              <a:off x="2512829" y="2372505"/>
              <a:ext cx="464494" cy="931023"/>
            </p:xfrm>
            <a:graphic>
              <a:graphicData uri="http://schemas.microsoft.com/office/drawing/2017/model3d">
                <am3d:model3d r:embed="rId10">
                  <am3d:spPr>
                    <a:xfrm rot="14895342">
                      <a:off x="0" y="0"/>
                      <a:ext cx="464494" cy="931023"/>
                    </a:xfrm>
                    <a:prstGeom prst="rect">
                      <a:avLst/>
                    </a:prstGeom>
                  </am3d:spPr>
                  <am3d:camera>
                    <am3d:pos x="0" y="0" z="53229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20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688627" ay="517459" az="-16723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0449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Modelo 3D 24" descr="Seta Apontando">
                <a:extLst>
                  <a:ext uri="{FF2B5EF4-FFF2-40B4-BE49-F238E27FC236}">
                    <a16:creationId xmlns:a16="http://schemas.microsoft.com/office/drawing/2014/main" id="{33C484B6-1E58-4204-BBBB-861FCF7CA4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14895342">
                <a:off x="2512829" y="2372505"/>
                <a:ext cx="464494" cy="931023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5BF3D02-0515-4B31-BA27-C0B840903FAF}"/>
              </a:ext>
            </a:extLst>
          </p:cNvPr>
          <p:cNvSpPr/>
          <p:nvPr/>
        </p:nvSpPr>
        <p:spPr>
          <a:xfrm>
            <a:off x="7980231" y="2123463"/>
            <a:ext cx="1511887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graphicFrame>
        <p:nvGraphicFramePr>
          <p:cNvPr id="15" name="Tabela 19">
            <a:extLst>
              <a:ext uri="{FF2B5EF4-FFF2-40B4-BE49-F238E27FC236}">
                <a16:creationId xmlns:a16="http://schemas.microsoft.com/office/drawing/2014/main" id="{A4A9F90A-D636-4922-BD9E-583230392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86153"/>
              </p:ext>
            </p:extLst>
          </p:nvPr>
        </p:nvGraphicFramePr>
        <p:xfrm>
          <a:off x="3506544" y="2419138"/>
          <a:ext cx="2791359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1724">
                  <a:extLst>
                    <a:ext uri="{9D8B030D-6E8A-4147-A177-3AD203B41FA5}">
                      <a16:colId xmlns:a16="http://schemas.microsoft.com/office/drawing/2014/main" val="3578985652"/>
                    </a:ext>
                  </a:extLst>
                </a:gridCol>
                <a:gridCol w="1499635">
                  <a:extLst>
                    <a:ext uri="{9D8B030D-6E8A-4147-A177-3AD203B41FA5}">
                      <a16:colId xmlns:a16="http://schemas.microsoft.com/office/drawing/2014/main" val="1089313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0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Sobrenome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email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2060"/>
                  </a:ext>
                </a:extLst>
              </a:tr>
            </a:tbl>
          </a:graphicData>
        </a:graphic>
      </p:graphicFrame>
      <p:sp>
        <p:nvSpPr>
          <p:cNvPr id="29" name="CaixaDeTexto 28">
            <a:extLst>
              <a:ext uri="{FF2B5EF4-FFF2-40B4-BE49-F238E27FC236}">
                <a16:creationId xmlns:a16="http://schemas.microsoft.com/office/drawing/2014/main" id="{546F72C0-AE48-4790-8CEA-6C4D2E7073B2}"/>
              </a:ext>
            </a:extLst>
          </p:cNvPr>
          <p:cNvSpPr txBox="1"/>
          <p:nvPr/>
        </p:nvSpPr>
        <p:spPr>
          <a:xfrm>
            <a:off x="9444794" y="344735"/>
            <a:ext cx="1089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“CRUD”</a:t>
            </a:r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1DBC5ED-C038-40FF-8C41-7279CB66F54F}"/>
              </a:ext>
            </a:extLst>
          </p:cNvPr>
          <p:cNvSpPr/>
          <p:nvPr/>
        </p:nvSpPr>
        <p:spPr>
          <a:xfrm>
            <a:off x="9835189" y="1646811"/>
            <a:ext cx="2113258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22117892-F592-4D2B-B952-BBD495FA7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466"/>
            <a:ext cx="12188825" cy="923561"/>
          </a:xfrm>
        </p:spPr>
        <p:txBody>
          <a:bodyPr rtlCol="0"/>
          <a:lstStyle/>
          <a:p>
            <a:pPr algn="ctr" rtl="0"/>
            <a:r>
              <a:rPr lang="pt-BR" dirty="0">
                <a:solidFill>
                  <a:srgbClr val="FFFF00"/>
                </a:solidFill>
                <a:latin typeface="Arial Black" panose="020B0A04020102020204" pitchFamily="34" charset="0"/>
              </a:rPr>
              <a:t>DEFININDO A ESTRUTURA </a:t>
            </a:r>
          </a:p>
        </p:txBody>
      </p:sp>
    </p:spTree>
    <p:extLst>
      <p:ext uri="{BB962C8B-B14F-4D97-AF65-F5344CB8AC3E}">
        <p14:creationId xmlns:p14="http://schemas.microsoft.com/office/powerpoint/2010/main" val="2384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BEFEED-0FD6-46E3-AE0D-48512EEF68C3}"/>
              </a:ext>
            </a:extLst>
          </p:cNvPr>
          <p:cNvSpPr/>
          <p:nvPr/>
        </p:nvSpPr>
        <p:spPr>
          <a:xfrm>
            <a:off x="8463853" y="3524343"/>
            <a:ext cx="2252979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ONTROLLER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E63F3E8-175B-4E8A-BDCC-9316F49C155F}"/>
              </a:ext>
            </a:extLst>
          </p:cNvPr>
          <p:cNvGrpSpPr/>
          <p:nvPr/>
        </p:nvGrpSpPr>
        <p:grpSpPr>
          <a:xfrm>
            <a:off x="-356033" y="714067"/>
            <a:ext cx="2599591" cy="2599591"/>
            <a:chOff x="9469103" y="729470"/>
            <a:chExt cx="2599591" cy="2599591"/>
          </a:xfrm>
        </p:grpSpPr>
        <p:pic>
          <p:nvPicPr>
            <p:cNvPr id="1046" name="Picture 22" descr="Imagens de Banco de dados, fotografias de stock Banco de dados |  Depositphotos">
              <a:extLst>
                <a:ext uri="{FF2B5EF4-FFF2-40B4-BE49-F238E27FC236}">
                  <a16:creationId xmlns:a16="http://schemas.microsoft.com/office/drawing/2014/main" id="{910F6A64-FC19-416C-9106-E9839D528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67" b="92667" l="10000" r="90000">
                          <a14:foregroundMark x1="29167" y1="16500" x2="66000" y2="18833"/>
                          <a14:foregroundMark x1="51820" y1="90667" x2="53983" y2="90667"/>
                          <a14:foregroundMark x1="47167" y1="7667" x2="47167" y2="7667"/>
                          <a14:foregroundMark x1="47376" y1="92667" x2="48455" y2="92667"/>
                          <a14:foregroundMark x1="46833" y1="92667" x2="47102" y2="92667"/>
                          <a14:foregroundMark x1="74340" y1="86830" x2="74667" y2="86667"/>
                          <a14:backgroundMark x1="12667" y1="9500" x2="6333" y2="39667"/>
                          <a14:backgroundMark x1="6333" y1="39667" x2="10833" y2="77500"/>
                          <a14:backgroundMark x1="52833" y1="92167" x2="54667" y2="92667"/>
                          <a14:backgroundMark x1="39500" y1="92167" x2="46819" y2="92689"/>
                          <a14:backgroundMark x1="62167" y1="91667" x2="68833" y2="89500"/>
                          <a14:backgroundMark x1="44667" y1="92333" x2="47120" y2="92217"/>
                          <a14:backgroundMark x1="39167" y1="91167" x2="42667" y2="92833"/>
                          <a14:backgroundMark x1="74500" y1="87000" x2="70000" y2="89500"/>
                          <a14:backgroundMark x1="68500" y1="89667" x2="62667" y2="91167"/>
                          <a14:backgroundMark x1="61333" y1="91833" x2="56167" y2="92167"/>
                          <a14:backgroundMark x1="60667" y1="91167" x2="61333" y2="91167"/>
                          <a14:backgroundMark x1="74500" y1="87500" x2="74833" y2="86667"/>
                          <a14:backgroundMark x1="60667" y1="91500" x2="60667" y2="91500"/>
                          <a14:backgroundMark x1="60667" y1="91000" x2="60667" y2="91000"/>
                          <a14:backgroundMark x1="61167" y1="91000" x2="60167" y2="91000"/>
                          <a14:backgroundMark x1="28667" y1="88167" x2="37333" y2="91000"/>
                          <a14:backgroundMark x1="48333" y1="92833" x2="50000" y2="93167"/>
                          <a14:backgroundMark x1="47833" y1="93833" x2="47167" y2="92833"/>
                          <a14:backgroundMark x1="47667" y1="93333" x2="47667" y2="9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103" y="729470"/>
              <a:ext cx="2599591" cy="2599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Fazendo (e restaurando) backup do MySQL via SSH e MySQLDump – Blog EuroTi  Group">
              <a:extLst>
                <a:ext uri="{FF2B5EF4-FFF2-40B4-BE49-F238E27FC236}">
                  <a16:creationId xmlns:a16="http://schemas.microsoft.com/office/drawing/2014/main" id="{95C8313D-E34B-4654-B18A-E3C045CE5E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2310" y="1444203"/>
              <a:ext cx="1136833" cy="113683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A32ECF7-1B40-4B65-8DF1-950E04359C1A}"/>
              </a:ext>
            </a:extLst>
          </p:cNvPr>
          <p:cNvSpPr/>
          <p:nvPr/>
        </p:nvSpPr>
        <p:spPr>
          <a:xfrm>
            <a:off x="3602427" y="1646811"/>
            <a:ext cx="2599591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PACOTE ENTITY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05305D-D30D-4DC4-8DFB-824701217DB8}"/>
              </a:ext>
            </a:extLst>
          </p:cNvPr>
          <p:cNvSpPr/>
          <p:nvPr/>
        </p:nvSpPr>
        <p:spPr>
          <a:xfrm>
            <a:off x="7407304" y="677584"/>
            <a:ext cx="2113258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Modelo 3D 2" descr="Seta Apontando">
                <a:extLst>
                  <a:ext uri="{FF2B5EF4-FFF2-40B4-BE49-F238E27FC236}">
                    <a16:creationId xmlns:a16="http://schemas.microsoft.com/office/drawing/2014/main" id="{DB8DFCD9-8595-4D97-B28B-A92BF38E1C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3902643">
              <a:off x="6467491" y="858257"/>
              <a:ext cx="502634" cy="920037"/>
            </p:xfrm>
            <a:graphic>
              <a:graphicData uri="http://schemas.microsoft.com/office/drawing/2017/model3d">
                <am3d:model3d r:embed="rId6">
                  <am3d:spPr>
                    <a:xfrm rot="13902643">
                      <a:off x="0" y="0"/>
                      <a:ext cx="502634" cy="920037"/>
                    </a:xfrm>
                    <a:prstGeom prst="rect">
                      <a:avLst/>
                    </a:prstGeom>
                    <a:noFill/>
                    <a:ln w="57150" cap="flat" cmpd="sng" algn="ctr">
                      <a:solidFill>
                        <a:srgbClr val="FF0000"/>
                      </a:solidFill>
                      <a:prstDash val="sysDot"/>
                      <a:miter lim="800000"/>
                    </a:ln>
                    <a:effectLst/>
                  </am3d:spPr>
                  <am3d:camera>
                    <am3d:pos x="0" y="0" z="53229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20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91155" ay="-178534" az="-47315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04499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elo 3D 2" descr="Seta Apontando">
                <a:extLst>
                  <a:ext uri="{FF2B5EF4-FFF2-40B4-BE49-F238E27FC236}">
                    <a16:creationId xmlns:a16="http://schemas.microsoft.com/office/drawing/2014/main" id="{DB8DFCD9-8595-4D97-B28B-A92BF38E1C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3902643">
                <a:off x="6467491" y="858257"/>
                <a:ext cx="502634" cy="920037"/>
              </a:xfrm>
              <a:prstGeom prst="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ysDot"/>
                <a:miter lim="800000"/>
              </a:ln>
              <a:effectLst/>
            </p:spPr>
          </p:pic>
        </mc:Fallback>
      </mc:AlternateContent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31E0D26-7A5E-4722-B72A-8228FF7F046F}"/>
              </a:ext>
            </a:extLst>
          </p:cNvPr>
          <p:cNvSpPr/>
          <p:nvPr/>
        </p:nvSpPr>
        <p:spPr>
          <a:xfrm>
            <a:off x="3076754" y="4231033"/>
            <a:ext cx="2199864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 descr="Seta curvada">
                <a:extLst>
                  <a:ext uri="{FF2B5EF4-FFF2-40B4-BE49-F238E27FC236}">
                    <a16:creationId xmlns:a16="http://schemas.microsoft.com/office/drawing/2014/main" id="{E1A93E09-23CF-4736-939B-54C1E251BE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2878893"/>
                  </p:ext>
                </p:extLst>
              </p:nvPr>
            </p:nvGraphicFramePr>
            <p:xfrm rot="259719">
              <a:off x="10254315" y="2388907"/>
              <a:ext cx="2274634" cy="1359474"/>
            </p:xfrm>
            <a:graphic>
              <a:graphicData uri="http://schemas.microsoft.com/office/drawing/2017/model3d">
                <am3d:model3d r:embed="rId8">
                  <am3d:spPr>
                    <a:xfrm rot="259719">
                      <a:off x="0" y="0"/>
                      <a:ext cx="2274634" cy="1359474"/>
                    </a:xfrm>
                    <a:prstGeom prst="rect">
                      <a:avLst/>
                    </a:prstGeom>
                  </am3d:spPr>
                  <am3d:camera>
                    <am3d:pos x="0" y="0" z="627854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49559" d="1000000"/>
                    <am3d:preTrans dx="0" dy="-11195411" dz="26001"/>
                    <am3d:scale>
                      <am3d:sx n="1000000" d="1000000"/>
                      <am3d:sy n="1000000" d="1000000"/>
                      <am3d:sz n="1000000" d="1000000"/>
                    </am3d:scale>
                    <am3d:rot ax="1307723" ay="-85738" az="1076573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7474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 descr="Seta curvada">
                <a:extLst>
                  <a:ext uri="{FF2B5EF4-FFF2-40B4-BE49-F238E27FC236}">
                    <a16:creationId xmlns:a16="http://schemas.microsoft.com/office/drawing/2014/main" id="{E1A93E09-23CF-4736-939B-54C1E251BE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259719">
                <a:off x="10254315" y="2388907"/>
                <a:ext cx="2274634" cy="1359474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4673D0-1C4A-4065-9A13-F70B77039F8C}"/>
              </a:ext>
            </a:extLst>
          </p:cNvPr>
          <p:cNvSpPr/>
          <p:nvPr/>
        </p:nvSpPr>
        <p:spPr>
          <a:xfrm>
            <a:off x="416515" y="4109489"/>
            <a:ext cx="2857724" cy="645163"/>
          </a:xfrm>
          <a:prstGeom prst="roundRect">
            <a:avLst/>
          </a:prstGeom>
          <a:noFill/>
          <a:ln w="57150">
            <a:solidFill>
              <a:schemeClr val="bg1">
                <a:lumMod val="50000"/>
                <a:lumOff val="50000"/>
              </a:schemeClr>
            </a:solidFill>
            <a:prstDash val="sysDot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</a:t>
            </a:r>
            <a:r>
              <a:rPr lang="pt-BR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ODEL AND VIEW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2B56C19-3290-493C-8E82-BF6E7B5EFD10}"/>
              </a:ext>
            </a:extLst>
          </p:cNvPr>
          <p:cNvSpPr/>
          <p:nvPr/>
        </p:nvSpPr>
        <p:spPr>
          <a:xfrm>
            <a:off x="187820" y="3189826"/>
            <a:ext cx="1511887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bdAlunos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Modelo 3D 23" descr="Seta Apontando">
                <a:extLst>
                  <a:ext uri="{FF2B5EF4-FFF2-40B4-BE49-F238E27FC236}">
                    <a16:creationId xmlns:a16="http://schemas.microsoft.com/office/drawing/2014/main" id="{8D03CD78-963D-459F-B85F-4301DB88C3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4092743">
              <a:off x="2423032" y="1992350"/>
              <a:ext cx="464494" cy="931023"/>
            </p:xfrm>
            <a:graphic>
              <a:graphicData uri="http://schemas.microsoft.com/office/drawing/2017/model3d">
                <am3d:model3d r:embed="rId6">
                  <am3d:spPr>
                    <a:xfrm rot="4092743">
                      <a:off x="0" y="0"/>
                      <a:ext cx="464494" cy="931023"/>
                    </a:xfrm>
                    <a:prstGeom prst="rect">
                      <a:avLst/>
                    </a:prstGeom>
                  </am3d:spPr>
                  <am3d:camera>
                    <am3d:pos x="0" y="0" z="53229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20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688627" ay="517459" az="-16723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0449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Modelo 3D 23" descr="Seta Apontando">
                <a:extLst>
                  <a:ext uri="{FF2B5EF4-FFF2-40B4-BE49-F238E27FC236}">
                    <a16:creationId xmlns:a16="http://schemas.microsoft.com/office/drawing/2014/main" id="{8D03CD78-963D-459F-B85F-4301DB88C3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4092743">
                <a:off x="2423032" y="1992350"/>
                <a:ext cx="464494" cy="931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Modelo 3D 24" descr="Seta Apontando">
                <a:extLst>
                  <a:ext uri="{FF2B5EF4-FFF2-40B4-BE49-F238E27FC236}">
                    <a16:creationId xmlns:a16="http://schemas.microsoft.com/office/drawing/2014/main" id="{33C484B6-1E58-4204-BBBB-861FCF7CA44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4895342">
              <a:off x="2512829" y="2372505"/>
              <a:ext cx="464494" cy="931023"/>
            </p:xfrm>
            <a:graphic>
              <a:graphicData uri="http://schemas.microsoft.com/office/drawing/2017/model3d">
                <am3d:model3d r:embed="rId6">
                  <am3d:spPr>
                    <a:xfrm rot="14895342">
                      <a:off x="0" y="0"/>
                      <a:ext cx="464494" cy="931023"/>
                    </a:xfrm>
                    <a:prstGeom prst="rect">
                      <a:avLst/>
                    </a:prstGeom>
                  </am3d:spPr>
                  <am3d:camera>
                    <am3d:pos x="0" y="0" z="53229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20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688627" ay="517459" az="-16723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0449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Modelo 3D 24" descr="Seta Apontando">
                <a:extLst>
                  <a:ext uri="{FF2B5EF4-FFF2-40B4-BE49-F238E27FC236}">
                    <a16:creationId xmlns:a16="http://schemas.microsoft.com/office/drawing/2014/main" id="{33C484B6-1E58-4204-BBBB-861FCF7CA4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4895342">
                <a:off x="2512829" y="2372505"/>
                <a:ext cx="464494" cy="931023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5BF3D02-0515-4B31-BA27-C0B840903FAF}"/>
              </a:ext>
            </a:extLst>
          </p:cNvPr>
          <p:cNvSpPr/>
          <p:nvPr/>
        </p:nvSpPr>
        <p:spPr>
          <a:xfrm>
            <a:off x="7980231" y="2123463"/>
            <a:ext cx="1511887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graphicFrame>
        <p:nvGraphicFramePr>
          <p:cNvPr id="15" name="Tabela 19">
            <a:extLst>
              <a:ext uri="{FF2B5EF4-FFF2-40B4-BE49-F238E27FC236}">
                <a16:creationId xmlns:a16="http://schemas.microsoft.com/office/drawing/2014/main" id="{A4A9F90A-D636-4922-BD9E-58323039243B}"/>
              </a:ext>
            </a:extLst>
          </p:cNvPr>
          <p:cNvGraphicFramePr>
            <a:graphicFrameLocks noGrp="1"/>
          </p:cNvGraphicFramePr>
          <p:nvPr/>
        </p:nvGraphicFramePr>
        <p:xfrm>
          <a:off x="3506544" y="2419138"/>
          <a:ext cx="2791359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1724">
                  <a:extLst>
                    <a:ext uri="{9D8B030D-6E8A-4147-A177-3AD203B41FA5}">
                      <a16:colId xmlns:a16="http://schemas.microsoft.com/office/drawing/2014/main" val="3578985652"/>
                    </a:ext>
                  </a:extLst>
                </a:gridCol>
                <a:gridCol w="1499635">
                  <a:extLst>
                    <a:ext uri="{9D8B030D-6E8A-4147-A177-3AD203B41FA5}">
                      <a16:colId xmlns:a16="http://schemas.microsoft.com/office/drawing/2014/main" val="1089313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0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Sobrenome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email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2060"/>
                  </a:ext>
                </a:extLst>
              </a:tr>
            </a:tbl>
          </a:graphicData>
        </a:graphic>
      </p:graphicFrame>
      <p:sp>
        <p:nvSpPr>
          <p:cNvPr id="29" name="CaixaDeTexto 28">
            <a:extLst>
              <a:ext uri="{FF2B5EF4-FFF2-40B4-BE49-F238E27FC236}">
                <a16:creationId xmlns:a16="http://schemas.microsoft.com/office/drawing/2014/main" id="{546F72C0-AE48-4790-8CEA-6C4D2E7073B2}"/>
              </a:ext>
            </a:extLst>
          </p:cNvPr>
          <p:cNvSpPr txBox="1"/>
          <p:nvPr/>
        </p:nvSpPr>
        <p:spPr>
          <a:xfrm>
            <a:off x="9520562" y="698928"/>
            <a:ext cx="1089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“CRUD”</a:t>
            </a:r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1DBC5ED-C038-40FF-8C41-7279CB66F54F}"/>
              </a:ext>
            </a:extLst>
          </p:cNvPr>
          <p:cNvSpPr/>
          <p:nvPr/>
        </p:nvSpPr>
        <p:spPr>
          <a:xfrm>
            <a:off x="9835189" y="1646811"/>
            <a:ext cx="2113258" cy="64516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22117892-F592-4D2B-B952-BBD495FA7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555"/>
            <a:ext cx="12188825" cy="710770"/>
          </a:xfrm>
        </p:spPr>
        <p:txBody>
          <a:bodyPr rtlCol="0"/>
          <a:lstStyle/>
          <a:p>
            <a:pPr algn="ctr" rtl="0"/>
            <a:r>
              <a:rPr lang="pt-BR" sz="4400" dirty="0">
                <a:solidFill>
                  <a:srgbClr val="FFFF00"/>
                </a:solidFill>
                <a:latin typeface="Arial Black" panose="020B0A04020102020204" pitchFamily="34" charset="0"/>
              </a:rPr>
              <a:t>IMPLEMENTANDO LISTA DE ALUNOS</a:t>
            </a:r>
          </a:p>
        </p:txBody>
      </p:sp>
    </p:spTree>
    <p:extLst>
      <p:ext uri="{BB962C8B-B14F-4D97-AF65-F5344CB8AC3E}">
        <p14:creationId xmlns:p14="http://schemas.microsoft.com/office/powerpoint/2010/main" val="40116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Imagens de Banco de dados, fotografias de stock Banco de dados |  Depositphotos">
            <a:extLst>
              <a:ext uri="{FF2B5EF4-FFF2-40B4-BE49-F238E27FC236}">
                <a16:creationId xmlns:a16="http://schemas.microsoft.com/office/drawing/2014/main" id="{910F6A64-FC19-416C-9106-E9839D52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67" b="92667" l="10000" r="90000">
                        <a14:foregroundMark x1="29167" y1="16500" x2="66000" y2="18833"/>
                        <a14:foregroundMark x1="51820" y1="90667" x2="53983" y2="90667"/>
                        <a14:foregroundMark x1="47167" y1="7667" x2="47167" y2="7667"/>
                        <a14:foregroundMark x1="47376" y1="92667" x2="48455" y2="92667"/>
                        <a14:foregroundMark x1="46833" y1="92667" x2="47102" y2="92667"/>
                        <a14:foregroundMark x1="74340" y1="86830" x2="74667" y2="86667"/>
                        <a14:backgroundMark x1="12667" y1="9500" x2="6333" y2="39667"/>
                        <a14:backgroundMark x1="6333" y1="39667" x2="10833" y2="77500"/>
                        <a14:backgroundMark x1="52833" y1="92167" x2="54667" y2="92667"/>
                        <a14:backgroundMark x1="39500" y1="92167" x2="46819" y2="92689"/>
                        <a14:backgroundMark x1="62167" y1="91667" x2="68833" y2="89500"/>
                        <a14:backgroundMark x1="44667" y1="92333" x2="47120" y2="92217"/>
                        <a14:backgroundMark x1="39167" y1="91167" x2="42667" y2="92833"/>
                        <a14:backgroundMark x1="74500" y1="87000" x2="70000" y2="89500"/>
                        <a14:backgroundMark x1="68500" y1="89667" x2="62667" y2="91167"/>
                        <a14:backgroundMark x1="61333" y1="91833" x2="56167" y2="92167"/>
                        <a14:backgroundMark x1="60667" y1="91167" x2="61333" y2="91167"/>
                        <a14:backgroundMark x1="74500" y1="87500" x2="74833" y2="86667"/>
                        <a14:backgroundMark x1="60667" y1="91500" x2="60667" y2="91500"/>
                        <a14:backgroundMark x1="60667" y1="91000" x2="60667" y2="91000"/>
                        <a14:backgroundMark x1="61167" y1="91000" x2="60167" y2="91000"/>
                        <a14:backgroundMark x1="28667" y1="88167" x2="37333" y2="91000"/>
                        <a14:backgroundMark x1="48333" y1="92833" x2="50000" y2="93167"/>
                        <a14:backgroundMark x1="47833" y1="93833" x2="47167" y2="92833"/>
                        <a14:backgroundMark x1="47667" y1="93333" x2="47667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30" y="951481"/>
            <a:ext cx="2599591" cy="25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8466"/>
            <a:ext cx="12188825" cy="692695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FF00"/>
                </a:solidFill>
              </a:rPr>
              <a:t>ARQUITETURA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725749-AC90-489E-B9DE-ABE968A8251B}"/>
              </a:ext>
            </a:extLst>
          </p:cNvPr>
          <p:cNvSpPr/>
          <p:nvPr/>
        </p:nvSpPr>
        <p:spPr>
          <a:xfrm>
            <a:off x="615126" y="1072900"/>
            <a:ext cx="2592288" cy="1634448"/>
          </a:xfrm>
          <a:prstGeom prst="roundRect">
            <a:avLst/>
          </a:prstGeom>
          <a:noFill/>
          <a:ln w="57150">
            <a:solidFill>
              <a:srgbClr val="FFFF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/>
              <a:t>Navegadores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BEFEED-0FD6-46E3-AE0D-48512EEF68C3}"/>
              </a:ext>
            </a:extLst>
          </p:cNvPr>
          <p:cNvSpPr/>
          <p:nvPr/>
        </p:nvSpPr>
        <p:spPr>
          <a:xfrm>
            <a:off x="3574132" y="1072900"/>
            <a:ext cx="2376264" cy="1634448"/>
          </a:xfrm>
          <a:prstGeom prst="roundRect">
            <a:avLst/>
          </a:prstGeom>
          <a:noFill/>
          <a:ln w="57150">
            <a:solidFill>
              <a:srgbClr val="FFFF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SPRING RESTCONTROLLER</a:t>
            </a:r>
          </a:p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EA0ACB1-CA63-4F8C-89CC-3B43C05522C2}"/>
              </a:ext>
            </a:extLst>
          </p:cNvPr>
          <p:cNvSpPr/>
          <p:nvPr/>
        </p:nvSpPr>
        <p:spPr>
          <a:xfrm>
            <a:off x="6310436" y="1072900"/>
            <a:ext cx="2376264" cy="1634448"/>
          </a:xfrm>
          <a:prstGeom prst="roundRect">
            <a:avLst/>
          </a:prstGeom>
          <a:noFill/>
          <a:ln w="57150">
            <a:solidFill>
              <a:srgbClr val="FFFF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SPRING </a:t>
            </a:r>
          </a:p>
          <a:p>
            <a:pPr algn="ctr"/>
            <a:r>
              <a:rPr lang="pt-BR" dirty="0"/>
              <a:t>JPA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Modelo 3D 12" descr="Seta Curvada Vermelha">
                <a:extLst>
                  <a:ext uri="{FF2B5EF4-FFF2-40B4-BE49-F238E27FC236}">
                    <a16:creationId xmlns:a16="http://schemas.microsoft.com/office/drawing/2014/main" id="{74133388-4590-4233-B0EB-3011FDCC2A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2188034"/>
                  </p:ext>
                </p:extLst>
              </p:nvPr>
            </p:nvGraphicFramePr>
            <p:xfrm rot="20729851">
              <a:off x="7630014" y="-25132"/>
              <a:ext cx="2702793" cy="1594764"/>
            </p:xfrm>
            <a:graphic>
              <a:graphicData uri="http://schemas.microsoft.com/office/drawing/2017/model3d">
                <am3d:model3d r:embed="rId5">
                  <am3d:spPr>
                    <a:xfrm rot="20729851">
                      <a:off x="0" y="0"/>
                      <a:ext cx="2702793" cy="1594764"/>
                    </a:xfrm>
                    <a:prstGeom prst="rect">
                      <a:avLst/>
                    </a:prstGeom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1071544" ay="285632" az="91944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2533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Modelo 3D 12" descr="Seta Curvada Vermelha">
                <a:extLst>
                  <a:ext uri="{FF2B5EF4-FFF2-40B4-BE49-F238E27FC236}">
                    <a16:creationId xmlns:a16="http://schemas.microsoft.com/office/drawing/2014/main" id="{74133388-4590-4233-B0EB-3011FDCC2A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0729851">
                <a:off x="7630014" y="-25132"/>
                <a:ext cx="2702793" cy="159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Modelo 3D 13" descr="Seta Curvada Vermelha">
                <a:extLst>
                  <a:ext uri="{FF2B5EF4-FFF2-40B4-BE49-F238E27FC236}">
                    <a16:creationId xmlns:a16="http://schemas.microsoft.com/office/drawing/2014/main" id="{8323E4E1-091F-4056-AD35-2B0D1D6FF7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5499480"/>
                  </p:ext>
                </p:extLst>
              </p:nvPr>
            </p:nvGraphicFramePr>
            <p:xfrm rot="10106197">
              <a:off x="7857482" y="2470338"/>
              <a:ext cx="2659030" cy="1783365"/>
            </p:xfrm>
            <a:graphic>
              <a:graphicData uri="http://schemas.microsoft.com/office/drawing/2017/model3d">
                <am3d:model3d r:embed="rId5">
                  <am3d:spPr>
                    <a:xfrm rot="10106197">
                      <a:off x="0" y="0"/>
                      <a:ext cx="2659030" cy="1783365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63210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3504" d="1000000"/>
                    <am3d:preTrans dx="-899407" dy="-11281883" dz="-5598506"/>
                    <am3d:scale>
                      <am3d:sx n="1000000" d="1000000"/>
                      <am3d:sy n="1000000" d="1000000"/>
                      <am3d:sz n="1000000" d="1000000"/>
                    </am3d:scale>
                    <am3d:rot ax="1072142" ay="307092" az="9888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67011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Modelo 3D 13" descr="Seta Curvada Vermelha">
                <a:extLst>
                  <a:ext uri="{FF2B5EF4-FFF2-40B4-BE49-F238E27FC236}">
                    <a16:creationId xmlns:a16="http://schemas.microsoft.com/office/drawing/2014/main" id="{8323E4E1-091F-4056-AD35-2B0D1D6FF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106197">
                <a:off x="7857482" y="2470338"/>
                <a:ext cx="2659030" cy="1783365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1030" name="Picture 6" descr="Fazendo (e restaurando) backup do MySQL via SSH e MySQLDump – Blog EuroTi  Group">
            <a:extLst>
              <a:ext uri="{FF2B5EF4-FFF2-40B4-BE49-F238E27FC236}">
                <a16:creationId xmlns:a16="http://schemas.microsoft.com/office/drawing/2014/main" id="{70E30B5C-5EBA-408B-B7D3-5C6D28AD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69" y="5191379"/>
            <a:ext cx="1719304" cy="1719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ugin Banco de Dados Oracle Bacula Enterprise – Guia Rápido - Bacula do  Brasil">
            <a:extLst>
              <a:ext uri="{FF2B5EF4-FFF2-40B4-BE49-F238E27FC236}">
                <a16:creationId xmlns:a16="http://schemas.microsoft.com/office/drawing/2014/main" id="{A8FD3D85-7997-4F69-A4BF-A7572456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10" y="5170388"/>
            <a:ext cx="1687612" cy="16876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 PostgreSql - parte 1 por Regis da Silva // #PythonClub //">
            <a:extLst>
              <a:ext uri="{FF2B5EF4-FFF2-40B4-BE49-F238E27FC236}">
                <a16:creationId xmlns:a16="http://schemas.microsoft.com/office/drawing/2014/main" id="{0F60BEE8-B3AA-4F4D-97C6-AFE12898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44" y="5139937"/>
            <a:ext cx="1547374" cy="1719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portar ou vincular a dados em um banco de dados do SQL Server - Access">
            <a:extLst>
              <a:ext uri="{FF2B5EF4-FFF2-40B4-BE49-F238E27FC236}">
                <a16:creationId xmlns:a16="http://schemas.microsoft.com/office/drawing/2014/main" id="{4A2CDFAB-B36F-4DAA-8B05-FA3830E58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4"/>
          <a:stretch/>
        </p:blipFill>
        <p:spPr bwMode="auto">
          <a:xfrm>
            <a:off x="95738" y="5223552"/>
            <a:ext cx="1894030" cy="16344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s mais populares bancos de dados">
            <a:extLst>
              <a:ext uri="{FF2B5EF4-FFF2-40B4-BE49-F238E27FC236}">
                <a16:creationId xmlns:a16="http://schemas.microsoft.com/office/drawing/2014/main" id="{C55529F0-B204-4DC6-869F-10DE0BA8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42" y="5157192"/>
            <a:ext cx="2130590" cy="16876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ow to Change User-Agents in Chrome, Edge, Safari &amp; Firefox">
            <a:extLst>
              <a:ext uri="{FF2B5EF4-FFF2-40B4-BE49-F238E27FC236}">
                <a16:creationId xmlns:a16="http://schemas.microsoft.com/office/drawing/2014/main" id="{990EBA98-BDB2-450B-8396-C909AA044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22" y="1459140"/>
            <a:ext cx="2013338" cy="10651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azendo (e restaurando) backup do MySQL via SSH e MySQLDump – Blog EuroTi  Group">
            <a:extLst>
              <a:ext uri="{FF2B5EF4-FFF2-40B4-BE49-F238E27FC236}">
                <a16:creationId xmlns:a16="http://schemas.microsoft.com/office/drawing/2014/main" id="{95C8313D-E34B-4654-B18A-E3C045CE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274" y="1721673"/>
            <a:ext cx="1136833" cy="11368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14">
            <a:extLst>
              <a:ext uri="{FF2B5EF4-FFF2-40B4-BE49-F238E27FC236}">
                <a16:creationId xmlns:a16="http://schemas.microsoft.com/office/drawing/2014/main" id="{2E4EE013-8717-4A86-8E50-4B59323AC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80690"/>
              </p:ext>
            </p:extLst>
          </p:nvPr>
        </p:nvGraphicFramePr>
        <p:xfrm>
          <a:off x="477788" y="149521"/>
          <a:ext cx="9069904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9722">
                  <a:extLst>
                    <a:ext uri="{9D8B030D-6E8A-4147-A177-3AD203B41FA5}">
                      <a16:colId xmlns:a16="http://schemas.microsoft.com/office/drawing/2014/main" val="4158271811"/>
                    </a:ext>
                  </a:extLst>
                </a:gridCol>
                <a:gridCol w="1748832">
                  <a:extLst>
                    <a:ext uri="{9D8B030D-6E8A-4147-A177-3AD203B41FA5}">
                      <a16:colId xmlns:a16="http://schemas.microsoft.com/office/drawing/2014/main" val="3061457153"/>
                    </a:ext>
                  </a:extLst>
                </a:gridCol>
                <a:gridCol w="1799660">
                  <a:extLst>
                    <a:ext uri="{9D8B030D-6E8A-4147-A177-3AD203B41FA5}">
                      <a16:colId xmlns:a16="http://schemas.microsoft.com/office/drawing/2014/main" val="3618466006"/>
                    </a:ext>
                  </a:extLst>
                </a:gridCol>
                <a:gridCol w="4641690">
                  <a:extLst>
                    <a:ext uri="{9D8B030D-6E8A-4147-A177-3AD203B41FA5}">
                      <a16:colId xmlns:a16="http://schemas.microsoft.com/office/drawing/2014/main" val="295984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sobreNome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email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Joao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joaosilva@teste.com.br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57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Guedes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silvaguedes@teste.com.br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Guedes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guedessilva@teste.com.br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0177"/>
                  </a:ext>
                </a:extLst>
              </a:tr>
            </a:tbl>
          </a:graphicData>
        </a:graphic>
      </p:graphicFrame>
      <p:pic>
        <p:nvPicPr>
          <p:cNvPr id="21" name="Picture 22" descr="Imagens de Banco de dados, fotografias de stock Banco de dados |  Depositphotos">
            <a:extLst>
              <a:ext uri="{FF2B5EF4-FFF2-40B4-BE49-F238E27FC236}">
                <a16:creationId xmlns:a16="http://schemas.microsoft.com/office/drawing/2014/main" id="{F7883F11-CF1D-4312-8F88-8CA5616D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67" b="92667" l="10000" r="90000">
                        <a14:foregroundMark x1="29167" y1="16500" x2="66000" y2="18833"/>
                        <a14:foregroundMark x1="51820" y1="90667" x2="53983" y2="90667"/>
                        <a14:foregroundMark x1="47167" y1="7667" x2="47167" y2="7667"/>
                        <a14:foregroundMark x1="47376" y1="92667" x2="48455" y2="92667"/>
                        <a14:foregroundMark x1="46833" y1="92667" x2="47102" y2="92667"/>
                        <a14:foregroundMark x1="74340" y1="86830" x2="74667" y2="86667"/>
                        <a14:backgroundMark x1="12667" y1="9500" x2="6333" y2="39667"/>
                        <a14:backgroundMark x1="6333" y1="39667" x2="10833" y2="77500"/>
                        <a14:backgroundMark x1="52833" y1="92167" x2="54667" y2="92667"/>
                        <a14:backgroundMark x1="39500" y1="92167" x2="46819" y2="92689"/>
                        <a14:backgroundMark x1="62167" y1="91667" x2="68833" y2="89500"/>
                        <a14:backgroundMark x1="44667" y1="92333" x2="47120" y2="92217"/>
                        <a14:backgroundMark x1="39167" y1="91167" x2="42667" y2="92833"/>
                        <a14:backgroundMark x1="74500" y1="87000" x2="70000" y2="89500"/>
                        <a14:backgroundMark x1="68500" y1="89667" x2="62667" y2="91167"/>
                        <a14:backgroundMark x1="61333" y1="91833" x2="56167" y2="92167"/>
                        <a14:backgroundMark x1="60667" y1="91167" x2="61333" y2="91167"/>
                        <a14:backgroundMark x1="74500" y1="87500" x2="74833" y2="86667"/>
                        <a14:backgroundMark x1="60667" y1="91500" x2="60667" y2="91500"/>
                        <a14:backgroundMark x1="60667" y1="91000" x2="60667" y2="91000"/>
                        <a14:backgroundMark x1="61167" y1="91000" x2="60167" y2="91000"/>
                        <a14:backgroundMark x1="28667" y1="88167" x2="37333" y2="91000"/>
                        <a14:backgroundMark x1="48333" y1="92833" x2="50000" y2="93167"/>
                        <a14:backgroundMark x1="47833" y1="93833" x2="47167" y2="92833"/>
                        <a14:backgroundMark x1="47667" y1="93333" x2="47667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5111" y="2852936"/>
            <a:ext cx="3751719" cy="375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5B85569-8E6A-45A1-96F3-4EBD42D584FD}"/>
              </a:ext>
            </a:extLst>
          </p:cNvPr>
          <p:cNvSpPr txBox="1"/>
          <p:nvPr/>
        </p:nvSpPr>
        <p:spPr>
          <a:xfrm>
            <a:off x="5302324" y="1803341"/>
            <a:ext cx="64987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dirty="0"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pt-BR" sz="1800" b="1" dirty="0">
                <a:latin typeface="Consolas" panose="020B0609020204030204" pitchFamily="49" charset="0"/>
              </a:rPr>
              <a:t>@Table(name="alunos")</a:t>
            </a:r>
          </a:p>
          <a:p>
            <a:pPr algn="l"/>
            <a:endParaRPr lang="pt-BR" sz="1800" b="1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 err="1"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</a:rPr>
              <a:t>class</a:t>
            </a:r>
            <a:r>
              <a:rPr lang="pt-BR" sz="1800" b="1" dirty="0">
                <a:latin typeface="Consolas" panose="020B0609020204030204" pitchFamily="49" charset="0"/>
              </a:rPr>
              <a:t> Aluno {</a:t>
            </a:r>
          </a:p>
          <a:p>
            <a:pPr algn="l"/>
            <a:endParaRPr lang="pt-BR" sz="1800" b="1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pt-BR" sz="1800" b="1" dirty="0">
                <a:latin typeface="Consolas" panose="020B0609020204030204" pitchFamily="49" charset="0"/>
              </a:rPr>
              <a:t>@GeneratedValue(strategy=GenerationType.</a:t>
            </a:r>
            <a:r>
              <a:rPr lang="pt-BR" sz="1800" b="1" i="1" dirty="0">
                <a:latin typeface="Consolas" panose="020B0609020204030204" pitchFamily="49" charset="0"/>
              </a:rPr>
              <a:t>IDENTITY)</a:t>
            </a:r>
          </a:p>
          <a:p>
            <a:pPr algn="l"/>
            <a:r>
              <a:rPr lang="pt-BR" sz="1800" b="1" dirty="0" err="1"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</a:rPr>
              <a:t>Long</a:t>
            </a:r>
            <a:r>
              <a:rPr lang="pt-BR" sz="1800" b="1" dirty="0">
                <a:latin typeface="Consolas" panose="020B0609020204030204" pitchFamily="49" charset="0"/>
              </a:rPr>
              <a:t> id;</a:t>
            </a:r>
          </a:p>
          <a:p>
            <a:pPr algn="l"/>
            <a:endParaRPr lang="pt-BR" sz="1800" b="1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latin typeface="Consolas" panose="020B0609020204030204" pitchFamily="49" charset="0"/>
              </a:rPr>
              <a:t>@Column(name="primeiro_nome",nullable=false)</a:t>
            </a:r>
          </a:p>
          <a:p>
            <a:pPr algn="l"/>
            <a:r>
              <a:rPr lang="pt-BR" sz="1800" b="1" dirty="0" err="1"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</a:rPr>
              <a:t>String</a:t>
            </a:r>
            <a:r>
              <a:rPr lang="pt-BR" sz="1800" b="1" dirty="0">
                <a:latin typeface="Consolas" panose="020B0609020204030204" pitchFamily="49" charset="0"/>
              </a:rPr>
              <a:t> nome;</a:t>
            </a:r>
          </a:p>
          <a:p>
            <a:pPr algn="l"/>
            <a:endParaRPr lang="pt-BR" sz="1800" b="1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latin typeface="Consolas" panose="020B0609020204030204" pitchFamily="49" charset="0"/>
              </a:rPr>
              <a:t>@Column(name="ultimo_nome")</a:t>
            </a:r>
          </a:p>
          <a:p>
            <a:pPr algn="l"/>
            <a:r>
              <a:rPr lang="pt-BR" sz="1800" b="1" dirty="0" err="1"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</a:rPr>
              <a:t>String</a:t>
            </a:r>
            <a:r>
              <a:rPr lang="pt-BR" sz="1800" b="1" dirty="0">
                <a:latin typeface="Consolas" panose="020B0609020204030204" pitchFamily="49" charset="0"/>
              </a:rPr>
              <a:t> sobrenome;</a:t>
            </a:r>
          </a:p>
          <a:p>
            <a:pPr algn="l"/>
            <a:endParaRPr lang="pt-BR" sz="1800" b="1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latin typeface="Consolas" panose="020B0609020204030204" pitchFamily="49" charset="0"/>
              </a:rPr>
              <a:t>@Column(name="email")</a:t>
            </a:r>
          </a:p>
          <a:p>
            <a:pPr algn="l"/>
            <a:r>
              <a:rPr lang="pt-BR" sz="1800" b="1" dirty="0" err="1"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</a:rPr>
              <a:t>String</a:t>
            </a:r>
            <a:r>
              <a:rPr lang="pt-BR" sz="1800" b="1" dirty="0"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</a:rPr>
              <a:t>email</a:t>
            </a:r>
            <a:r>
              <a:rPr lang="pt-BR" sz="1800" b="1" dirty="0">
                <a:latin typeface="Consolas" panose="020B0609020204030204" pitchFamily="49" charset="0"/>
              </a:rPr>
              <a:t>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88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2" descr="Imagens de Banco de dados, fotografias de stock Banco de dados |  Depositphotos">
            <a:extLst>
              <a:ext uri="{FF2B5EF4-FFF2-40B4-BE49-F238E27FC236}">
                <a16:creationId xmlns:a16="http://schemas.microsoft.com/office/drawing/2014/main" id="{F7883F11-CF1D-4312-8F88-8CA5616D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67" b="92667" l="10000" r="90000">
                        <a14:foregroundMark x1="29167" y1="16500" x2="66000" y2="18833"/>
                        <a14:foregroundMark x1="51820" y1="90667" x2="53983" y2="90667"/>
                        <a14:foregroundMark x1="47167" y1="7667" x2="47167" y2="7667"/>
                        <a14:foregroundMark x1="47376" y1="92667" x2="48455" y2="92667"/>
                        <a14:foregroundMark x1="46833" y1="92667" x2="47102" y2="92667"/>
                        <a14:foregroundMark x1="74340" y1="86830" x2="74667" y2="86667"/>
                        <a14:backgroundMark x1="12667" y1="9500" x2="6333" y2="39667"/>
                        <a14:backgroundMark x1="6333" y1="39667" x2="10833" y2="77500"/>
                        <a14:backgroundMark x1="52833" y1="92167" x2="54667" y2="92667"/>
                        <a14:backgroundMark x1="39500" y1="92167" x2="46819" y2="92689"/>
                        <a14:backgroundMark x1="62167" y1="91667" x2="68833" y2="89500"/>
                        <a14:backgroundMark x1="44667" y1="92333" x2="47120" y2="92217"/>
                        <a14:backgroundMark x1="39167" y1="91167" x2="42667" y2="92833"/>
                        <a14:backgroundMark x1="74500" y1="87000" x2="70000" y2="89500"/>
                        <a14:backgroundMark x1="68500" y1="89667" x2="62667" y2="91167"/>
                        <a14:backgroundMark x1="61333" y1="91833" x2="56167" y2="92167"/>
                        <a14:backgroundMark x1="60667" y1="91167" x2="61333" y2="91167"/>
                        <a14:backgroundMark x1="74500" y1="87500" x2="74833" y2="86667"/>
                        <a14:backgroundMark x1="60667" y1="91500" x2="60667" y2="91500"/>
                        <a14:backgroundMark x1="60667" y1="91000" x2="60667" y2="91000"/>
                        <a14:backgroundMark x1="61167" y1="91000" x2="60167" y2="91000"/>
                        <a14:backgroundMark x1="28667" y1="88167" x2="37333" y2="91000"/>
                        <a14:backgroundMark x1="48333" y1="92833" x2="50000" y2="93167"/>
                        <a14:backgroundMark x1="47833" y1="93833" x2="47167" y2="92833"/>
                        <a14:backgroundMark x1="47667" y1="93333" x2="47667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5111" y="2852936"/>
            <a:ext cx="3751719" cy="375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9A6988F-96D8-47F7-AF88-0E3BB6E53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61" y="1052736"/>
            <a:ext cx="10486901" cy="13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Personalizada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FF0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2179</TotalTime>
  <Words>420</Words>
  <Application>Microsoft Office PowerPoint</Application>
  <PresentationFormat>Personalizar</PresentationFormat>
  <Paragraphs>139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Consolas</vt:lpstr>
      <vt:lpstr>Corbel</vt:lpstr>
      <vt:lpstr>Dubai Medium</vt:lpstr>
      <vt:lpstr>Quadro 16x9</vt:lpstr>
      <vt:lpstr>Apresentação do PowerPoint</vt:lpstr>
      <vt:lpstr>ARQUITETURA SPRING BOOT (MVC)</vt:lpstr>
      <vt:lpstr>Apresentação do PowerPoint</vt:lpstr>
      <vt:lpstr>ARQUITETURA</vt:lpstr>
      <vt:lpstr>DEFININDO A ESTRUTURA </vt:lpstr>
      <vt:lpstr>IMPLEMENTANDO LISTA DE ALUNOS</vt:lpstr>
      <vt:lpstr>ARQUITETURA</vt:lpstr>
      <vt:lpstr>Apresentação do PowerPoint</vt:lpstr>
      <vt:lpstr>Apresentação do PowerPoint</vt:lpstr>
      <vt:lpstr>Arquitetura Resumo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da aplicação  SPRING + THYMELEAF</dc:title>
  <dc:creator>Everton Ulisses de Mendonça</dc:creator>
  <cp:lastModifiedBy>Everton Ulisses</cp:lastModifiedBy>
  <cp:revision>36</cp:revision>
  <dcterms:created xsi:type="dcterms:W3CDTF">2021-05-06T02:11:48Z</dcterms:created>
  <dcterms:modified xsi:type="dcterms:W3CDTF">2021-08-19T03:14:31Z</dcterms:modified>
</cp:coreProperties>
</file>