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7"/>
  </p:notesMasterIdLst>
  <p:sldIdLst>
    <p:sldId id="753" r:id="rId4"/>
    <p:sldId id="756" r:id="rId5"/>
    <p:sldId id="256" r:id="rId6"/>
    <p:sldId id="614" r:id="rId8"/>
    <p:sldId id="609" r:id="rId9"/>
    <p:sldId id="610" r:id="rId10"/>
    <p:sldId id="611" r:id="rId11"/>
    <p:sldId id="612" r:id="rId12"/>
    <p:sldId id="613" r:id="rId13"/>
    <p:sldId id="615" r:id="rId14"/>
    <p:sldId id="616" r:id="rId15"/>
    <p:sldId id="672" r:id="rId16"/>
    <p:sldId id="673" r:id="rId17"/>
    <p:sldId id="674" r:id="rId18"/>
    <p:sldId id="675" r:id="rId19"/>
    <p:sldId id="676" r:id="rId20"/>
    <p:sldId id="668" r:id="rId21"/>
    <p:sldId id="679" r:id="rId22"/>
    <p:sldId id="680" r:id="rId23"/>
    <p:sldId id="681" r:id="rId24"/>
    <p:sldId id="682" r:id="rId25"/>
    <p:sldId id="683" r:id="rId26"/>
    <p:sldId id="684" r:id="rId27"/>
    <p:sldId id="685" r:id="rId28"/>
    <p:sldId id="686" r:id="rId29"/>
    <p:sldId id="677" r:id="rId30"/>
    <p:sldId id="617" r:id="rId31"/>
    <p:sldId id="618" r:id="rId32"/>
    <p:sldId id="619" r:id="rId33"/>
    <p:sldId id="620" r:id="rId34"/>
    <p:sldId id="622" r:id="rId35"/>
    <p:sldId id="623" r:id="rId36"/>
    <p:sldId id="624" r:id="rId37"/>
    <p:sldId id="625" r:id="rId38"/>
    <p:sldId id="626" r:id="rId39"/>
    <p:sldId id="627" r:id="rId40"/>
    <p:sldId id="628" r:id="rId41"/>
    <p:sldId id="629" r:id="rId42"/>
    <p:sldId id="630" r:id="rId43"/>
    <p:sldId id="631" r:id="rId44"/>
    <p:sldId id="632" r:id="rId45"/>
    <p:sldId id="634" r:id="rId46"/>
    <p:sldId id="633" r:id="rId47"/>
    <p:sldId id="635" r:id="rId48"/>
    <p:sldId id="643" r:id="rId49"/>
    <p:sldId id="636" r:id="rId50"/>
    <p:sldId id="637" r:id="rId51"/>
    <p:sldId id="638" r:id="rId52"/>
    <p:sldId id="639" r:id="rId53"/>
    <p:sldId id="640" r:id="rId54"/>
    <p:sldId id="641" r:id="rId55"/>
    <p:sldId id="642" r:id="rId56"/>
    <p:sldId id="644" r:id="rId57"/>
    <p:sldId id="645" r:id="rId58"/>
    <p:sldId id="646" r:id="rId59"/>
    <p:sldId id="647" r:id="rId60"/>
    <p:sldId id="648" r:id="rId61"/>
    <p:sldId id="649" r:id="rId62"/>
    <p:sldId id="650" r:id="rId63"/>
    <p:sldId id="651" r:id="rId64"/>
    <p:sldId id="652" r:id="rId65"/>
    <p:sldId id="653" r:id="rId66"/>
    <p:sldId id="654" r:id="rId67"/>
    <p:sldId id="655" r:id="rId68"/>
    <p:sldId id="656" r:id="rId69"/>
    <p:sldId id="657" r:id="rId70"/>
    <p:sldId id="658" r:id="rId71"/>
    <p:sldId id="659" r:id="rId72"/>
    <p:sldId id="660" r:id="rId73"/>
    <p:sldId id="661" r:id="rId74"/>
    <p:sldId id="662" r:id="rId75"/>
    <p:sldId id="663" r:id="rId76"/>
    <p:sldId id="665" r:id="rId77"/>
    <p:sldId id="606" r:id="rId78"/>
    <p:sldId id="667" r:id="rId79"/>
    <p:sldId id="509" r:id="rId80"/>
    <p:sldId id="565" r:id="rId81"/>
    <p:sldId id="666" r:id="rId82"/>
    <p:sldId id="539" r:id="rId83"/>
    <p:sldId id="687" r:id="rId84"/>
    <p:sldId id="748" r:id="rId85"/>
    <p:sldId id="688" r:id="rId86"/>
    <p:sldId id="689" r:id="rId87"/>
    <p:sldId id="690" r:id="rId88"/>
    <p:sldId id="691" r:id="rId89"/>
    <p:sldId id="692" r:id="rId90"/>
    <p:sldId id="706" r:id="rId91"/>
    <p:sldId id="707" r:id="rId92"/>
    <p:sldId id="708" r:id="rId93"/>
    <p:sldId id="709" r:id="rId94"/>
    <p:sldId id="710" r:id="rId95"/>
    <p:sldId id="711" r:id="rId96"/>
    <p:sldId id="713" r:id="rId97"/>
    <p:sldId id="712" r:id="rId98"/>
    <p:sldId id="714" r:id="rId99"/>
    <p:sldId id="715" r:id="rId100"/>
    <p:sldId id="716" r:id="rId101"/>
    <p:sldId id="717" r:id="rId102"/>
    <p:sldId id="718" r:id="rId103"/>
    <p:sldId id="719" r:id="rId104"/>
    <p:sldId id="720" r:id="rId105"/>
    <p:sldId id="721" r:id="rId106"/>
    <p:sldId id="722" r:id="rId107"/>
    <p:sldId id="723" r:id="rId108"/>
    <p:sldId id="724" r:id="rId109"/>
    <p:sldId id="725" r:id="rId110"/>
    <p:sldId id="728" r:id="rId111"/>
    <p:sldId id="729" r:id="rId112"/>
    <p:sldId id="730" r:id="rId113"/>
    <p:sldId id="731" r:id="rId114"/>
    <p:sldId id="733" r:id="rId115"/>
    <p:sldId id="734" r:id="rId116"/>
    <p:sldId id="735" r:id="rId117"/>
    <p:sldId id="736" r:id="rId118"/>
    <p:sldId id="737" r:id="rId119"/>
    <p:sldId id="738" r:id="rId120"/>
    <p:sldId id="739" r:id="rId121"/>
    <p:sldId id="741" r:id="rId122"/>
    <p:sldId id="742" r:id="rId123"/>
    <p:sldId id="743" r:id="rId124"/>
    <p:sldId id="744" r:id="rId125"/>
    <p:sldId id="745" r:id="rId126"/>
    <p:sldId id="746" r:id="rId127"/>
    <p:sldId id="747" r:id="rId128"/>
    <p:sldId id="750" r:id="rId129"/>
    <p:sldId id="490" r:id="rId130"/>
    <p:sldId id="510" r:id="rId131"/>
    <p:sldId id="492" r:id="rId132"/>
    <p:sldId id="511" r:id="rId133"/>
    <p:sldId id="512" r:id="rId134"/>
    <p:sldId id="564" r:id="rId135"/>
    <p:sldId id="569" r:id="rId136"/>
    <p:sldId id="504" r:id="rId137"/>
    <p:sldId id="563" r:id="rId138"/>
    <p:sldId id="601" r:id="rId139"/>
    <p:sldId id="749" r:id="rId140"/>
    <p:sldId id="752" r:id="rId141"/>
    <p:sldId id="751" r:id="rId142"/>
    <p:sldId id="755" r:id="rId1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8"/>
    <p:restoredTop sz="80811"/>
  </p:normalViewPr>
  <p:slideViewPr>
    <p:cSldViewPr snapToGrid="0" snapToObjects="1">
      <p:cViewPr varScale="1">
        <p:scale>
          <a:sx n="84" d="100"/>
          <a:sy n="84" d="100"/>
        </p:scale>
        <p:origin x="1352"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368 299 6966,'-7'-7'1580,"2"1"-5637,5 6 8183,0 0-7716,-37-70 6765,24 47-4610,-29-53 1769,36 64-254,1 2-515,1 3 598,1 0-35,0 3-209,-1 0 105,1-16 8,-1 13-188,1-11 370,0 18-373,2 0 138,0 0 20,-1 0 574,1 0-1371,-3 0 1136,-1 0-438,-2 23 277,-1-2-355,-5 22 245,0-4-123,-3 3 123,0 4 24,0 3-240,1 1 209,1 3-108,0-1 118,0 0-139,1-5 125,0-20-100,4 26 77,0-25-79,4 27 95,0-13-31,2-1-83,2 4 198,-1 4-300,2 3 212,0 7-12,-1 2-44,-1 5 11,1-1 0,0-4-56,1-6 123,0-6-133,0 8 354,6-17-709,4 11 698,9-21-379,3 0 151,6-18-131,23 35 106,-6-30 76,18 31-279,-11-26 292,2-4-91,5 1-80,-1-1 105,4-3-92,-1-1 78,-2-4-44,26-2 0,-22-5 44,22-2-66,-30-1 100,1-7-314,-4-4 675,-1-11-790,0-5 734,16-27-1034,-16 11 1403,10-20-1269,-23 19 774,-2-3-311,-4 1 208,-2-2-421,-3-1 557,0-23-437,-8 15 117,-1-18 227,-9 25-362,-2-1 219,-3 3 25,0-3-113,-1-2 45,0-7 11,0-2-33,-2-31 22,1 22 33,-7-22-77,-8 28 55,-9 2 44,-9 0-121,-4 3 110,-5 5-132,-2 7 220,-2 5-332,-29-2 547,16 15-650,-24 0 359,23 21 24,-6 5-138,3 4 48,-3 1 55,0 8-126,-27-3 208,23 29-231,-18-11 152,30 21-51,4-12-53,3 5 183,6 1-321,5 2 430,6 1-438,6-4 305,-4 9-95,13-15-73,-4 5 98,8-14-33,1 0-34,-1 0 136,0 0-204,0 2 125,-7 12-24,8-12 70,-4 5-160,10-19 125,3-2-34,1-3-11,2-1 44,-4 1-66,1 0 44,-2 2-22,0 2 44,2-1-88,-1-1 109,0-2-51,2-17-50,-1 26 70,3-25-79,0 27-67,0-17 122,0 1-76,-1 5 983,-1 7-131,-2 5-3600,3-6 4226,-2-2-1401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2320 176 6630,'-3'5'1602,"0"-1"-5164,3-4 4938,-2 3 106,0-1-2449,-1 3 1072,-1-2-132,0 3 86,-4 2-105,-5 4 25,-3 7-36,-5 3 145,-2 9-85,-6 5-50,-1 5-19,-5 7 212,-2 1-238,-2 8 117,-2 1 7,0 4-109,1 1 121,4 3 0,2-3-88,1 1 0,2-1 110,0 1-77,0 0-22,0 4 66,-1 4-680,-2 5 2555,-1 7-3816,-3 2 2544,9-25-636,-1 1 11,7-15-33,-1-1 22,-8 14 22,0 0-33,-13 22 11,10-20 0,0 1 0,8-15 0,1 1-256,-10 16 768,0-1-512,12-17-512,0-3 768,0 1-256,0-1 22,-22 41-387,4-3 1328,1-4-1882,5-4 1218,0 1-299,2-3 0,1 2 0,12-26 0,0 1 0,-10 25 11,-9 18-44,13-29 66,-1 1 515,-1-15-2208,8 6 3303,-1 2-2202,-12 10 598,12-5-65,1 1-407,-12 14 1736,2 4-2599,-2-4 2039,1 2-1694,0-3 1926,0 0-1324,0 5 373,-1-4-60,1 4 66,11-27-30,1-1 0,-7 22-34,-4 17 95,16-44 222,2-3-1242,2-5 1884,0 11-1161,4-13 661,-2 8-1863,5-18 3052,1-2-2597,1-2 1480,1-1-624,0-2 38,1-2 222,-1-5-268,0 0 205,0-6-62,1 1-51,0 0 65,0 2-22,0 6 0,0 2 0,0 3 0,0-1 0,0-2-23,0-2 14,0-7 96,0-1-143,0-6 70,0 1-6,0 1-61,0-14 117,0 28-129,4-23 120,2 31-87,8-10-60,-3-5 329,3 5-429,-5-9 251,2 1-30,-1-3-69,2 2 116,1 0-301,12 5 484,-3 1-393,8 3 167,-5-2-33,1-2 11,1 1-22,2-3 22,-2 0-67,3-3 169,-1 1-148,15 0-42,-9 1 53,14 0 103,-12-1-22,3-4-126,2-15 71,0 25-82,4-24 317,20 27-576,-14-17 532,16-1-171,-19 0-12,1 0-132,-1 0 267,0 0-155,-1 0-161,-1 0 298,-2 0-62,16 0-233,-16 0 314,11 0-224,-20 0 134,-1 0-114,-3 0 83,2 0-36,-1 0 41,16 2-82,-12-2 106,13 3-20,-13-3-146,1 2 112,3-1 146,0-1-304,3 3 260,-2-3-136,2 2 11,20-2 92,-15 0-138,17 0 148,-18 0-191,4 0 112,3 0 112,35 0-157,-19 0 12,24 0 66,-26 0-44,-2 0 11,0 0 0,-2 3 0,-1 0 0,-1 5 0,0 0-11,2 1 44,4 1-55,-17-3 12,1 0 7,29 6 28,-29-6-37,0 1 12,19 6-12,-4-19 48,-2 31-60,24-21 0,-24 23 48,19-13 0,-30-7-37,-2 1-44,-3-2 137,-2 2-102,-3-3-47,-2 3 160,-4-1-125,-4 2 34,-2-2 22,12 5-88,-15-7 132,12 7-88,-15-8 33,2 3-33,2-3-11,19 2 120,-8-3-95,16 2-16,-13-3-77,3-1 236,3 1-180,2-2 45,3 1 22,-1 2-88,0-2 121,-1 3-44,2-2-66,30 2 165,-17-2-275,28 2 275,-25-4-110,7 4-22,-1-3 6,-22 2 37,1 0-32,28 2 23,-32-1-18,0-1 50,14 0-164,-3 0 216,-5-4-60,-3 1-168,-5-1 250,-5 0-181,-8 0 84,-9 0 35,-5 0-135,-3 0 103,-9 0-49,0 0 96,-5 0-220,-1 0 306,1-1-132,6-6-296,-2-1 529,8-5-269,-2 2-78,1 0 121,0 0 26,-3 3-115,-2 0 34,-2 3 57,-5-1 23,0 3-70,-5-6-97,0-9-227,-1-5 1020,0-10-986,0 0 282,0-1 110,-2-3-123,-5-2 2,-5 0-4,-12-21 116,4 11-81,-8-15-86,7 17 150,-1-2-60,-3-2-27,-1-2 83,-1-3-164,-3-2 197,1-5-148,6 13 89,-1-1-33,-10-29-433,10 25 1267,0 0-848,-8-22-783,-2 2 1097,0 3 8,-1 0-627,-1 2 424,9 14-95,-1-1-21,-13-32-240,11 28 771,2-1-509,-11-29-570,-1 1 889,1 0-443,1 3 215,-1 3-425,-4 1 1190,2 1-1723,10 26 1124,0-1-277,7 6 46,1 1-55,-8 1 19,0 2 2,-12-35-34,-1 29 102,-2-15-137,-2 3 110,-2-1-88,13 20 67,-2 0-37,-20-24 22,19 23 15,1 2-48,-18-16 49,2-1-30,0 0-49,4-1 144,0-1-180,3-3 171,-1-2-136,13 17 89,-1-1-44,8 13 11,0-1 0,-10-13 0,0 0 11,-16-21-44,0 0 44,0-2 44,3 3-121,-2-2 60,17 23 62,-1 1-68,-21-28-25,21 30 64,0 0-18,-17-28-63,1 32 139,-1-18-131,2 29 0,-1-13 810,0-2-2850,0 0 4116,15 12-2680,0-1 625,-21-22 50,22 22-37,0 0 97,-12-13-351,1 3 1120,2 7-2670,3 3 3536,1 4-1995,-15-9-664,18 13 1900,-11-8-1209,23 17 8,1 0 504,0 3-376,2 0 124,-5-1-23,-1-2-1,-4-3-9,-23-14 199,14 10-368,-10-7 290,26 20-221,7 3 253,7 6-242,5 2 198,5 4-480,3 1-279,1 0 4849,0 4-9107,0 2 6720,0 3-1744,0 0-104,0 2 1,0 3 67,0 5 45,-1 6-78,-5 8-125,-4 8 420,-4 7-705,-7 9 976,0 7-1188,-7 5 3359,-3 2-6705,13-30 5682,1-10-1692</inkml:trace>
  <inkml:trace contextRef="#ctx0" brushRef="#br0">4790 869 9868,'-26'-49'807,"5"20"-3217,18 12 4798,0 17-3263,3 0 1055,-2 0-203,-2 0-44,-4 22 11,-3-2 90,-3 22 32,0-7-143,-1 5 132,4 2-88,1 4-12,4-1 213,2 2-348,3-1 216,1 1 96,0-3-288,0 3 212,4-2-23,3 2-132,6 2 165,4 0-11,4 1-121,4 0 66,4-1 11,3-2-56,1-5 90,1-20 90,1 23-360,1-29 360,5 25-225,28-14 202,-11-9-257,23-2 201,-20-11-13,2-4 48,2-7-414,1-7 690,3-14-552,-21-2 199,0-4-29,23-21-152,-28 16 591,-2-2-483,8-18-295,-8-3 641,-4-2-527,-5-2 478,-6 0-100,1-20-903,-13 24 1529,1-12-1000,-12 27 258,-2 1-11,-1 1 71,-10-1-615,-5-3 1187,-11-2-878,-5-2 291,-18-23-293,9 19 452,-15-14-305,16 28 211,-5 6-528,-1 2 792,-7 5-528,-2 4 166,-5 8-114,-1 7 82,10 7 99,-2 4-272,-35 18-60,25-5 1034,-1 5-685,11 9-1270,3 5 1734,-3 3-594,1 2-288,1 6 913,2 2-633,3 1-555,3 3 829,3 1-186,4 3-337,0 18 739,6 1-834,11-20 622,4 0-354,-2 11 31,6-3-711,20 11 1517,16-17 2284,18-21-8067,-14-15 7126,-3-18-2084</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21 0 7762,'-11'9'1109,"2"-2"-3932,9-7 5276,0 0-3941,7 0 2907,7 0-2076,12 0 576,11 0 48,10 0 324,8 0-692,6 0 755,2 0-540,1 1 263,-1 1-135,-4 0 83,-4 0-15,-11-1-32,-8 0 55,-12 1-55,-7-2 0,-7 1 44,-5-1-123,-2 0 212,-2 0-455,-1 2 969,0-1-616,0 1-1280,-6 0 4525,-8-2-7004,5 0 5217,-4 0-1467</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54 1 7437,'-10'72'1019,"0"5"-3830,0-1 5389,1 4-3536,4 1 1279,2-8-494,0-8 242,2-9-147,-1-12 110,1-9-30,1-12 19,0-9-43,0-6 0,0-5-270,0-2 246,0-8 207,0-7 2882,0-24-7836,0 18 6742,0-8-1949</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497 1 6137,'-4'5'1086,"0"-1"-3940,4-4 7432,0 0-12082,-2 2 14798,1-2-9894,-2 3 2566,3-3 34,-1 2 68,1-1-102,-4 2 45,-3 6 57,-8 8-315,-11 14 615,-9 18-566,-10 16-373,-6 16 1845,24-37-2239,0 1 1264,0 0-377,1 1 95,-22 42 15,6-10-107,8-10 238,7-15-315,9-14 239,6-15-165,6-10 157,2-10-382,4-2 90,0-2 1457,0 0-2006</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0 295 7055,'5'12'56,"-1"-2"214,-4-10-912,0 0 657,2 75 823,0-18-2108,1 4 2434,1 3-1499,3 22 86,6-1 358,1-6 59,3-9-315,2-10 91,3-7 215,3-10-118,6-7-406,4-7 853,9-7-909,5-4 620,9-10-145,3-4-273,5-4 507,2-11-489,1-25 301,3 12-222,-3-32 223,-5 21-12,-6-18-336,-12-5 449,-11-2-302,-14-4 166,-11-3-199,-6-4 345,-11-3-370,-8 1 217,-12 0-85,-12 6 107,-3 4-25,-3 7-574,2 8 1194,1 6-1093,5 9 585,0 4-167,4 5 43,-3 4-244,1 6 332,-3 4-131,-3 6-33,-2 2 164,-5 4-321,-2 8 289,-1 5-133,3 8 44,0 3-22,7-3-124,4-1 79,1 0 595,15-9-933,1 1 172,13-7 377,4 3 1919,2 2-5492,1-5 4886,0 0-1468</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 1 7269,'-5'0'1512,"1"0"-3751,4 0-127,8 0 7756,7 14-7654,16 12 2242,8 22-21,10 14 51,1 12-700,5 2 2931,-1 1-4591,2-4 3071,-3-5-299,-1-4-885,-4-7 643,-4-3-258,-5-8 171,-4-4-114,-7-9-10,-5-6 66,-7-7 702,-5-6-2939,-4-4 4556,-3-5-3644,-2-1 1827,-1-3-2631,-1 1 6047,0 1-3734,0 1-4589,0 0 6535,0 1-2163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60 6988,'2'-4'1883,"-1"2"-5470,-1 2 3666,3-6 2858,-1 3-4194,0-3 1102,0 5 400,-2 1-568,2-2 701,3 1-532,3-2 153,6-3-202,3 0 417,6-1-257,-1 2 73,5 0-117,-3 4 153,4-1-99,0 2 44,2 0-11,1 0 0,-1 0 0,0 0-79,-6 0 238,-3 0-229,-6 0 71,-3 0-101,-4 0 256,-3 0-167,-3 0-505,-2 0 1840,0 4-2637,0 9 1751,0 10-403,-1-1-107,-3 36 144,-4-14-62,-2 32-112,-1-14 204,-1 0-147,-1-5 67,-1-4 1,1-4-125,-1-7 204,2-3-159,-1-4 149,0-3-230,-1 2 230,0 1-115,-2 4 45,0-2-133,3-3 290,1-5-427,6-9 507,2-7-415,3-7-305,1-5 1156,0-1-1714,5-10 5702,5-16-11103,-3 10 8997,2-7-2577</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405 89 7694,'-4'0'1064,"2"0"-3639,2 0 4162,-24 7-1291,11 0-670,-22 6 322,17 2-7,-3 1 384,-2 7-547,-4 8 164,-2 6 171,-4 9-224,-1 6 310,3 6-433,0 5 291,7 0 77,3 3-259,5-3 150,6 2 7,4-3-76,4-17 76,2 23-41,0-27-3,6 24 112,6-22-121,9-1-295,6-6 722,7-2-653,2-1 446,6-6-385,3-2 237,4-8-12,5-4-55,4-7 86,2-3-161,5-3 36,2-10 256,0-3-430,-18-6 375,-1-4-216,26-14 72,-27 11 84,-2-2-44,16-22-221,-7-3 237,-5-9-72,-22 18 83,-2-3-47,8-26-134,1-19 268,-23 31-523,-6 6 912,-2 5-877,-3 3 250,0 4 398,-8 1-709,-3 4 932,-23-14-1349,5 15 1610,-10-11-1219,9 16 635,0 1-419,-2 1 260,-1 0-13,-2-12 68,-19 23-313,13-11 357,-12 29-368,22-4 413,3 3-290,4 1 155,0 1-132,0 0 9,0 0 81,-3 0-70,-15 14 259,9 1-718,-12 14 988,15 0-483,3 5 2095,3-17-6129,12 0 5883,3-19-1849</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314 26 8613,'11'-14'370,"-2"3"-1480,-9 11 2982,0 0-4148,-69 72 3714,33-21-2017,-10 6 1238,0 4-763,8 16-606,4 5 1319,7-5-705,8-8-212,7-8 671,7-9-389,4-8-223,5-7 508,7-4-617,9-7 1232,8-8-2164,6-7 2256,3-6-1260,0-4 217,1-8 155,-6-9-21,-1-11 356,-7-44-1812,-10 37 2618,-5-38-1452,-12 48 20,-7-11 638,-7 4-1109,-8 9 909,-2 2 55,0 10-594,0 4 2398,-9 6-5277,19 1 4515,-6 0-1322</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91 144 6417,'0'4'1356,"0"-1"-3520,0-3 431,0 1 6289,0 2-6526,0 2 1858,0 1 190,0-15-100,0 27 56,0-26-70,0 26 141,0-18 2065,0 0-9250,0-5 14296,-3-6-9591,-1-10 2418,-2-3-120,-2 0 55,2 3 44,-1 6-23,1 4 25,2 4 53,-1-12-233,2 26 223,-2-22-123,3 29 101,-2-18-80,0 2 60,0-3-295,0 1 313,0 0 2346,-2-3-5998,3 4 5077,1-1-1468</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773 70 7111,'0'-5'1850,"0"1"-4936,0 4 1704,0-25 5903,0 17-6436,0-17 1973,0 23-227,0 2 493,-3 0-502,-4 5 199,-8 5-199,-7 14 334,-9 13-110,-7 17-182,-9 12 239,-1 9-140,-4 7-839,-2 1 3501,26-41-5240,0 0 3472,-1-1-835,1 1-162,-27 35 572,4-2-932,6-9 710,5-5-225,6-9 51,6-7-114,4-9 166,5-6 667,3-7-3207,3-5 5115,5-6-4007,2-4 1824,3-5-572,2-1-1915,1-2 5870,0 0-5774</inkml:trace>
  <inkml:trace contextRef="#ctx0" brushRef="#br0">2520 99 11840,'-33'24'157,"-10"15"-617,-13 26 444,23-25 801,-2 1-799,-2 5-891,-2 1 1380,-1 0-519,0 0 61,0 0-7,0-2-32,0-2 56,1-2-29,4-2-48,1-2 40,-28 26 61,11-10 216,11-15-1209,13-10 2006,11-13-1888,9-7 1405,4-5-1117,3-3 2104,8 0-4238,4 0 4542,10 0-2356,8 1 478,4 1-4,8 1 28,5 1-103,5 1 189,6 3-202,4-1 172,4 2-206,4-3 260,4 2-168,-1-3-69,4-2 238,-6-2-195,-1-1 85,-6 0-118,-6 0 195,-5 0-140,-7-4 29,-6 0 30,-6-3-36,-7 2 6,-7 0 18,-5 4-33,-4-1 125,1 2-226,-1 0 191,0-1-122,1 0 100,-1 0-59,0 0 6,0 0 85,4-1-256,-5 0 392,2 0-382,-8 1 260,1 1-102,-4 0 524,0 0-1955,-1-3 2794,0 1-1954,0-6 747,0-2 11,0-6-290,0-9 134,-5-4-11,-5-4 44,-6-4-66,-3-2 33,-2-4 11,-1-1 22,-2 2-111,3-1 136,-1 5-62,0 1 19,4 6-85,-4-2 61,-7-11 221,4 9-415,-6-11 272,9 15-171,3 0 182,0 5-58,5 2-36,-1 2-16,-2-2 51,4 5 1,-4-4-43,7 9-4,0 0 50,1 2-15,0 0-32,-1 0 32,1 2 4,1 0-73,0 2 217,5 3-337,0 2 268,3 3-132,0-17 40,0 13 50,0-13-70,0 17-1064,0 0 3709,0 14-4783,0-11 2302,0 12-896,0-15 7281,0-2-15195,0 1 12052</inkml:trace>
  <inkml:trace contextRef="#ctx0" brushRef="#br0">4307 168 11593,'17'-46'191,"2"6"-708,-2 28 934,5 1-465,5 0-5,5 3 74,6 2-32,4 2 0,5 2-2,2 0 107,1 2-210,-3 3 195,-4 6-157,-6 5 113,-5 6 19,-6-1-131,-8 3 110,-4-2 66,-7 3-263,-3 8 217,-2 7-18,-17 15 41,-12 9-341,-22 11-117,-15 3 1990,29-36-3135,-2-1 1987,0-3-447,0 0 9,-35 30-134,8-8 151,9-9 118,10-9-134,9-8-259,12-12 270,8-6 166,9-8-567,4-3 1205,2-1-3110,1-2 5822,10 0-6003,5 0 2876,17 0-227,9 0-292,12 0 236,7 1-378,8 1 495,4-1-513,2 1 592,1-2-595,-7 0 350,-5 0-261,-13 0 509,-12 0-689,-14 0 700,-12 0-667,-6 0 465,-5 0-1205,-1 0 3114,0 0-3080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102 26 6809,'9'-7'1098,"-1"1"-3809,-8 6 5309,0 0-4703,1-3 3819,0 3-2441,0-4 925,0 2-140,-1 0-280,2 1 488,-5 1-500,-6 5 301,-7 6-650,-6 11 1402,-1 5-1391,4 6 3204,2-5-6541,8-10 5522,2-9-1613</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155 766 6551,'5'0'1435,"-1"0"-2390,-4 0-4835,0 4 14540,0 8-12179,0 12 3317,0-6 247,0 37-169,1-21 56,5 34-44,1-16 45,6 2-125,-1 1 226,1 5-135,0 0-91,-2-1 204,2 1-136,0-8 34,1-2 0,2-6-90,3-4 360,3-3-585,6-3 596,5-6-573,5-1 607,5-5-665,3-6 633,5-4-452,5-7 292,4-2-191,7-3 2,1 0 200,8 0-258,1-6 272,-1-5-229,0-8 71,-5-8-24,-2-3 158,-7-1-215,-5-4 37,-8 2 174,-8 2-150,-6 0-27,-7 2 121,-3 0-126,-2-3 81,1-3 15,0-8-168,3-3 414,0-7-571,1 0 459,-1-2-191,-2 1-10,-1 2 112,-4 1-148,-4-2 14,-7-2 55,-4-1 146,-4-7-427,-4 0 764,-6-4-955,-7-2 630,-8-2-113,-4 0 155,-3 4-725,-3 6 1017,-3 4-837,-2 11 509,-6 5-128,-4 9-35,-4 4-14,-5 6-177,-2 5 492,1 4-479,-3 5 141,5 5 116,0 2-38,0 1-94,2 4 48,-2 8-14,-5 9 70,-3 12-140,-7 5 235,-2 7-637,-2 7 1550,1 7-2074,3 9 1435,37-32-523,1 2 114,-30 37 9,4-1 48,6-5-193,4-7 202,8-6-134,7-9 80,6-6-4,7-6 16,8-6-116,3-3 421,5-4-1195,2-4 1663,3-3-1071,-1-4 228,2 0 25,0-16-454,0 32 1619,0-24-2119,0 32 1052,0-18 224,0 4-996,0 5 4852,0 0-10355,0-10 8797,0-6-2611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3585 10 8602,'5'-6'1210,"-1"2"-4246,-4 4 7405,0 0-11304,-4 0 13758,-5 0-9242,-6 7 2429,-9 6-54,-5 11 99,-4 9-88,-5 7 22,-5-5-1,-2 35 70,-7-16-460,26-12 1125,-1 2-715,-29 33-714,-2 2 1007,30-37-241,1 0-58,-2 1-45,0 0 37,1 3 62,0 1-241,-2 1 499,-1 1-309,0 2-328,-1 0 494,-2 2-192,0-1 20,-1 0 26,-1 0-34,1-1 0,0-2 3,-1-1 28,0 0-28,1-1-3,0 0 23,2-1-35,0 2 15,0 0 40,0 1-40,2 0-16,0 1 22,0 0 22,1 0-22,0 0-21,0-1 18,1 0 28,0-1-37,0 0 12,0-2 5,0-1-14,1-1 6,-24 40 16,3-7-8,3-4-38,4-4 89,0 1-136,2-16 24,0 29 408,-1-22-727,1 26 522,-3-14-213,0-1 132,-5 1-76,-1-1 8,-4 4-53,0 4-83,26-37 528,0 1-410,1 1-354,0 0 554,-1 2-167,0 1-8,0 1-27,0 0 33,-2 3-11,0-2 0,-3-6 0,0 0 0,1 15 0,-1 0 0,1-13 0,-1 0 0,3 13 0,0 0 16,2-8-47,-1-2 28,3-2 38,1-1 201,0-1-741,1-1 502,-19 37 512,2-8-752,3-7 177,2-6 220,3-6 39,5-5-1201,4-5 2214,5-22-1961,7 21 1567,1-31-2176,5 25 2788,-2-20-2439,1 3 1683,-4 5-973,0 7 327,-2 7 14,-6 7-96,-1 5 265,-5 3-565,-1 4 697,-2 1-439,-3-15 2,2 28 133,-3-28 69,2 28-204,1-19 125,3-5 10,6-7-100,5-11 57,8-10 87,4-10 57,2-5-356,0-3 343,0 3-243,0 2 178,0 6-45,0 6-22,0 3 22,2 2-56,3-3 146,3-2-102,2 0-108,2-5 173,-1 3-40,0-1-126,3 3 183,-1 3-85,4 4 18,0 3-80,1 2 118,3 2-61,2-3-11,0 2 60,4-4-4,2-2-124,5-1 108,4-3 4,3 1-60,4 1 72,3-2-26,1 1-20,5 1-2,1-1-101,7 1 383,7 1-538,8-3 390,11 0-966,8-4 3403,-46-11-5156,2 0 3452,2-2-823,0-1-248,1-1 617,1 0-388,0-1-441,1-1 618,-1 0-143,0 0-59,1-1-10,-1 0 27,0 0 8,0 0-49,0 0 93,-1 0-86,1 0 32,0 0 27,0 1-95,1-1 64,1-7 70,1 0-94,2 6 4,0 0 15,1-6 40,1 0-305,1 5 779,0 4-508,-1 6-508,-1 1 767,-2-7-268,0 1 12,-1 8-2,0-1-2,-1-7 4,-1-1-12,1 1 22,0 1-14,1-1-8,-1-1 11,-1 2 2,0-2-13,-1 0 22,0 0-14,-2-2-8,0 1 0,-1 1 35,-1-1-30,0 0-14,-1 0 14,-1 0 30,1-1-138,-1 2 309,1-1-192,48 2-211,-49-1 309,0 0-103,48 4 22,0-3-88,0 0 132,-49-2-88,2 0 22,-1-1 0,0 1 22,49 1-77,-31 1 100,0 0-82,-17-1 87,-2 0-65,14 1-6,-2 0 44,19 0-48,-27-2 40,0 0-65,28 0 180,19 0-247,-34 1 175,-7 3 709,-2 1-3206,-5 0 5270,-4 2-4693,-3-3 3463,-2-2-3708,0-1 4156,-3-2-3440,-1 0 2183,-2 0-1044,0 0 216,4 0 72,3 0-37,4 0-32,2 0 77,2 0-66,0 0-33,2-3 198,1 1-297,-4-4 242,1 1-132,-7 1 99,-2 0-88,-7 4 55,-7-3-87,-6 0 128,-7-1-114,-3 0 135,-4 1-179,-2 0 270,0-3-443,-1-4 382,0-7 52,-2-8-613,-1-9 1017,-2-9-1028,-1-8 760,-2-9-414,-7-12 134,-5-8-453,-6-15 1608,9 45-2325,-1 0 1521,1-2-359,0-1-18,1 1-2,0 0 25,-10-41 4,2 6-175,4 33 323,-2 2-264,-9-27 162,8 28-103,-1 0 90,-10-21-202,-3-3 315,-1-3-337,-1-1 346,1-4-352,9 24 299,0-1-165,6 12 40,1 0-6,-7-14 18,1 0-40,-6-24 128,0 1-200,0 1-2,3-1 361,0-1-484,1-2 382,1 3-235,7 23 79,-1-1-14,-9-30 40,10 30-13,0 0 8,-9-27-136,-1-2 222,-3 0-164,-2 2 122,-3 7-127,9 18 74,-1 2 29,-14-7-164,14 10 251,0 1-163,-12-1 12,0-17 33,-3-1-22,-1 1 33,-2-1-22,-1 4-10,-2-1-26,17 24 94,-2-1-92,-17-26 67,20 27-66,1 1 55,-14-18-55,5-1 111,-2 2-213,2-4 248,0 1-158,10 17 67,-1-1-22,-19-30-480,16 27 1407,-1 1-972,-18-26-730,23 39 1086,1 0-399,-1 0 367,1 0-299,-1-1-221,1 0 340,-23-41-100,3 3 125,4 8-287,17 29 231,0 1-79,-15-19 350,-8-10-1342,13 29 2045,0 2-1426,-2 2 396,-1 0-81,1 1 1147,-13-39-4007,13 41 6066,-5-38-4872,17 48 2483,3-12-957,0 6 187,1 2 22,2 5-11,0 3-1,1 3-9,-10-6 243,4 5-510,-10-3 430,6 6-219,-2 3 134,-1 0-46,0 4-58,0 1 72,-11 1 7,10 4-64,-6 0-15,16 4 150,2-16-126,3 13-147,5-14 160,4 33 24,5-12-4500,2 9 19592,9-28-31118,-6 9 21536,5-8-5524</inkml:trace>
  <inkml:trace contextRef="#ctx0" brushRef="#br0">7339 6532 9420,'-2'-5'1076,"1"1"-2680,1 4 296,-4-2 4208,3 2-3852,-3-1 952,4 6-56,0-1 34,0 47-58,0 3-74,0-3 510,0 3-675,1 0 645,-2 1-265,1 5-508,-2 1 601,-1 2-17,0 0-194,0-2 35,-1-3 84,-6 34-232,6-40 358,1-3-214,-4 10-128,3 7 354,1-32-310,0-17 174,3-8-128,-1-6-421,1-3-598,-4-17 2302,-2-13 6500,-7-33-19975,6 27 17163,0-3-4907</inkml:trace>
  <inkml:trace contextRef="#ctx0" brushRef="#br0">7076 355 6462,'-18'-97'3081,"11"63"-11764,-14-60 16380,17 88-9466,-1 1 1611,3 5-1,1 0 342,-1 0-1014,0 0 1807,-1 0-1314,-2 0 441,-3 6-263,-8 8 298,-8 14-330,-7 15 281,-7 13 47,-6 10-329,-3 10-137,-3 5 1488,23-38-2231,0 1 1402,0 1-337,0 0-40,-1 3 151,0 1-154,0 2 51,1 0-6,-1 3 19,1-1-16,-2 2-6,1 0 3,2-1 27,0-1-40,0 0 38,1-1-30,0-1 14,1 1-12,2 0 22,0 1-8,-1 1-27,1 0 39,1 3-29,0-1 1,0 1 45,1-1-35,-1 1-30,1-1 50,0 0-27,0 0 5,0-2 16,1 0-20,0 0 10,1 0-6,-1-1 4,1 0 4,2 0-14,1-2 0,0 0 34,1-1-48,1-2 45,0 1-33,-9 40 0,3-3-103,4-7 522,3-6-804,3-2 463,2-2-42,0 4 51,1 1-164,0 6 166,1 1-191,-1 4 237,-1 0-224,0 0 166,-3-5-76,0-6-26,-2-8 72,1-8-48,2-11 23,2-7-44,2-7 66,1-6 328,3 0-1488,-1-4 2361,2 2-1894,0-5 926,0-1-385,0-2 131,0-4 112,0-3-329,0-6 343,0-3-241,0-1 530,7 5-1010,3 1 705,12 8 49,9 4-285,12 4 169,9 3-53,13 1 8,8 0 13,13-1-1042,11-5 3789,-44-9-5443,1-2 3582,4 0-973,1-2-153,2 0 714,1-1-509,2-1-459,0-1 704,3-2-230,0 0-38,1-1 104,0 0-111,1 0 55,0 0-13,-1-1-12,0 1-318,-2 1 1002,-1 0-650,-2-1-737,0 1 1042,-4-1-268,0-1-83,-1 1 15,0 0 17,-2-1-17,1 0 3,0 0 28,1 0-223,1 0 581,-1 0-352,1 0-464,0 0 626,0 0-134,-1 0-84,-2-1 28,-1 0 11,0 0-32,-1-1 51,0 0-70,0-1 69,0 0-47,0-1 15,1-1 26,0 0-52,1 1 66,-1-1-63,-1-2 40,0 0-23,-1 1 12,0-1 19,45-7 491,-7 0-2145,-8 3 3221,-13 1-1570,-15 3-1479,-15 2 3622,-12 0-4821,-7 2 5286,-3 1-4763,-2 0 3801,0 0-2843,-2-1 1907,1-2-1026,3 0 333,2-1-4,2 0-75,-3 0 18,-2 1 94,-4-1-80,-2 1 33,-4 0-80,-1-1 17,-2 3 151,-2-5-392,0-3 633,-2-7-511,2-13 241,-2-9-105,-2-14 36,-7-10-114,-5-9 204,2 23-136,-2 0 34,-16-27 39,14 23-117,-1-1-548,-19-25 2655,18 32-4092,-1-1 2689,1 1-480,0 1-346,-21-42 592,-1 3-660,-5 3 24,-2 0 251,-4-2 920,25 40-1949,-1 0 1379,-2-3-401,0 0 32,-1-4 81,0-1-111,-2-2 55,0 0-19,-1-3 6,1 0-276,-2 0 828,0 0-513,0-1-668,0 0 952,-1 2-342,0 0 7,0-2 56,0 0-77,0 1 55,0 0-22,-1-2-22,1 0 5,1-1 73,0 1-84,0-1 28,1 1-6,0-1 19,0 0-5,-1-1-39,1 0 13,1 0 87,-1 0-83,0-1-29,0 0 48,1 3 30,0 1-38,1 3-28,0 2 52,2 3-30,-1 2 6,2 3 16,0 2-8,-26-36 432,3 4-1836,3 8 2864,4 3-1895,1 8 134,6 5 909,0 11-1660,6 4 2760,4 9-4156,2 2 4603,3 4-3192,0 5 1371,1 0-364,3 5-85,0 1 164,3 0-95,0 3 114,2 0-125,0 3-4,-2 1 64,-3 1 50,-10 1 134,-13 1-262,-10 1-152,-7 2 254,3 3-8,9 2-103,12-1-23,10-3 562,9-1-1075,8-2 602,3 0 675,4 0 2420,11-5-9145,-8 4 8775,8-3-2712</inkml:trace>
  <inkml:trace contextRef="#ctx0" brushRef="#br0">10085 4124 9588,'0'-9'1322,"0"2"-4918,0 7 7214,0 0-5914,25-49 3785,-9 48-2037,24-49 538,-14 56 63,4-13-39,-1 3-117,2 3 239,0 1-317,2 0 296,-2 0-95,0 0-76,-4 5 91,-3-11-25,-6 35-122,-2-16 449,-9 37-763,-2-4 660,-14 18-344,-14 13-239,-18 14 1599,15-43-2515,-3-1 1687,1-2-428,-1-2 19,-26 35 22,12-18-180,10-16 310,12-14-228,9-15-18,7-6 127,4-6-26,1-1 723,2-2-2303,11 0 2760,9 1-1815,16 2 767,6 0-11,6-1 22,0-2-563,-4 0 688,-3 0-341,-8 0-105,-7 0 147,-8 0 43,-9 0 83,-5 0-466,-5 0 1263,-1 0-1498</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700 217 8815,'13'-7'1131,"-3"2"-4142,-10 5 6355,0 0-6317,0-3 5164,0 2-2851,0-2 649,-10 10 147,-11 15-296,-19 22 85,-15 23-189,22-22 1002,0 1-842,-2 6-460,-2 1 866,1-7-342,0 2 58,0 13-14,0 0-36,3-16 92,1-1-91,1 9 32,1 0-7,-22 27 29,7-12-62,9-15 72,10-11-44,10-15 0,7-10 32,6-9-130,2-5 864,1-3-2399,7 0 3164,6 0-2197,14 0 957,8 0-584,12 0 564,10 2-409,14 3 277,10 3-1078,13 0 3597,5 0-5443,-46-6 3944,0-1-1354,0 1 379,0-1-162,-1-1-205,0 0 375,43 0-428,-8 0 501,-16-3-335,-13-1 49,-19-3 121,-14 1-66,-12 3 561,-8 1-2909,-4 2 5665,-1 0-6767,0-4 5844,-3-4-2996,-7-12 580,-6-10-135,-9-17 178,-4-14-44,-5-19-522,16 35 1544,0-3-1028,0-4-1003,0-1 1516,0-1-513,1-1-107,1 2 344,1-1-220,1 5-263,0 1 378,-13-38-204,3 15 222,0 13-153,3 13-48,1 9 12,0 6 1163,3 4-4292,-1 2 6526,2-1-5094,0-11 2501,1 26-1061,0-19 371,2 30-151,3-12-160,4 7 473,4 1-1528,2 3 4400,0 0-4850</inkml:trace>
  <inkml:trace contextRef="#ctx0" brushRef="#br0">1683 794 10753,'0'74'377,"0"-1"-1130,-1-2 1127,0-5-591,-1 21 656,-2-4-659,-1-8 242,2-13-156,-2-11 259,3-18-6,-1-10-295,3-12 131,0-6-1782,0-4 3283,5-20 5906,4-11-18712,-2 4 15798,1 1-4448</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99 1 6921,'-16'5'986,"4"-1"-3585,12-4 5242,0 0-4525,-12 4 3251,9-3-2088,-8 4 1065,11-5-84,0 0-1813,-1 4 3470,-2 2-2772,-3 7 1011,-1 4-293,0-1 190,0 3-75,3-5 130,0 0-266,2-3 234,1 0-134,0-4 79,0 0 178,0-4-481,1 2 381,0-2-90,0-1 3330,0-1-13407,0-5 20142,0 2-13470,0-3 3446,0 2-115,0 3 83,0-3 104,0 0-293,0-2 261,0-2-140,1 0 95,0-2-93,1 2 115,-2 1-138,2 3 182,-2 1-394,0 1 573,1-1-438,-1-2 258,3 0-189,-2 0 63,1 2 73,-1-17-106,-1 15 48,1-13 21,0 17-100,0 0 157,1 0-37,0 0-27,4 0-163,2 14 227,4-11-112,6 6 132,2-14-142,4-2-81,0 0 304,1 2-361,1 1 408,-1 1-443,4 0 386,2 1-328,6 0 305,5 2-283,2 0 283,4-1-316,3 1 293,-1-3-125,0 3-53,2-2 51,-3 2 50,1 0-70,-3 0 23,-3 0 33,-5 0-132,-5 2 221,-8-1-202,-8 1 128,-8 1-106,-6-3 69,-3 2-1613,-1-2 4887,0 0-4946</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706 35 10384,'8'1'526,"-2"1"-2104,-6-2 3772,0 0-4299,0 5 3247,-1 4-1074,-13 13-272,-11 14-28,-21 19 388,-11 22-546,22-31 1336,1 2-1025,-2 7-809,0 2 1293,-1 2-327,0 2-129,1 0 76,1 0-257,1-4 669,1-2-443,3-3-418,1-3 636,-20 32-212,9-17 0,11-14 23,8-15-115,8-11 253,5-9 543,5-6-3207,2-5 5577,1-2-5680,0-1 4817,5-1-3273,7 0 1097,15 0-181,14 0 424,17 0-355,14 0 100,15 0-397,11 0 1415,-46-1-2058,-1-2 1331,1 0-289,0 0-32,-2-2-2,0 0 40,42-6-76,-7 2 21,-13-2 108,-13 1-136,-15-1 108,-16 3-26,-13 2-37,-10 3-399,-3 2 1677,-2 1-3815,0-3 4876,-3-3-3021,-3-10 767,-4-5-300,-2-11 412,-5-6-304,-2-12 172,-4-8-81,-4-11-11,-7-12-767,0-9 3346,14 42-5095,0 0 3405,2-1-885,-1 0-10,-17-39 235,2 10-409,2 12 153,2 14 386,3 11-593,3 10 357,6 11 706,5 7-3146,5 6 4515,5 4-2734,1 1 582,2-1-176,0 3 358,0-3-61,0 1-739,0-1 742,0-1 189,2-3-796,1 2 3428,0-2-7348,-1 5 6217,0-1-1826</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0 6 11011,'13'-3'190,"-3"0"-524,-10 3 453,0 0-147,80 13 89,-41 2-100,13-1 125,-2 2-142,-13 14-87,-4 4 432,-9 2-434,-8 5 156,-8 7 102,-8 7-372,-22 10 248,-15 5 157,-20 3-78,-7-5 166,6-9-772,12-13 776,15-13-387,17-13 251,9-8 526,13-4-976,14-3-761,18-1 2051,18-2-876,9-1-199,0-1 366,-5 0-882,-10 0 1300,-7 0-1403,-7 0 1011,-5 0-57,-3 0-832,-8 0 6458,-6 0-14601,-10 0 12403,-4 0-3630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3319 449 8277,'-17'-39'1669,"3"9"-6687,13 30 10058,1 0-6720,-3 0 1569,1 0-371,1 0 2417,0 10-3958,-1 10 2737,2 22-780,-1 17 10,1 17 133,0 10-281,0 6 898,0 1-1467,0-6 1114,0-9-466,1-12 272,1-13-283,0-13 205,0-12-59,-1-13-31,1-6-15,-1-5 399,2-3-2757,2-1 6725,2 0-6148,5-18 417,-6 13 2352,1-13-952</inkml:trace>
  <inkml:trace contextRef="#ctx0" brushRef="#br0">3376 264 7571,'7'-58'359,"8"8"-1291,9 30 1686,13-3-868,12-2-122,13 0 529,9 3-395,5 3 58,2 6 100,-2 7-125,-3 3 116,-1 3-70,-1 3 56,-2 5-77,-2 3 122,-5 4-224,-7 0 247,-6-1-156,-8 2 233,-6 1-356,-7-1 220,-2 4-72,1 6 140,-7-1-244,2 4 212,-11-5-144,-1 0 188,-4 0-256,2 18 146,-6-10 75,3 12-118,-5-11-3,1 1 68,-1 4-48,0 4 62,0 5-184,0 6 305,0 3-238,-6 24-62,2-24 328,-4 13-250,3-30-25,0-4 234,0-5-382,-1-2 397,0-5-385,-3 10 460,1-7-380,-4 9-146,1-10 930,-5 0 324,-2-4-3371,6-9 3506,2-5-1109</inkml:trace>
  <inkml:trace contextRef="#ctx0" brushRef="#br0">3133 1342 6921,'76'0'254,"1"0"-762,-2 0 762,-3 0-424,-21 0 510,-1 0-795,4 0 1026,0 0-613,-1 1-447,-1-2 689,47 0-54,-10-2-348,-15-2 550,-11-1-977,-15 1 1243,-11 0-983,-11 1 569,-10 2-421,-5-2 629,-4 3-1257,0 0 1451,0-1 1108,1-3-4610,-3 2 4087,-1-3-1187</inkml:trace>
  <inkml:trace contextRef="#ctx0" brushRef="#br0">3627 546 8165,'65'-7'807,"6"3"-3071,-2 2 4292,9 2-2564,-1 0 567,-5-1-175,-8 1 300,-13-3-256,-12 3 134,-11-3-81,-11 2 94,-7 0-305,-5 1 278,-3 0 909,-1 0-1851,-1 0 1140</inkml:trace>
  <inkml:trace contextRef="#ctx0" brushRef="#br0">2377 2214 7111,'0'25'1211,"0"13"-4620,0 32 6594,0 11-4357,-1-23 1543,2-1-1459,-1 22 2891,1-3-1798,0 20-1840,3-19 3333,0-15-3114,0-16 3383,-2-14-3362,1-11 2611,-1-12-1113,0-5 2108,-1-4-5650,0 0 5224,-1 0-1588</inkml:trace>
  <inkml:trace contextRef="#ctx0" brushRef="#br0">2295 2180 8277,'-3'-18'-471,"0"4"1896,3 14-2505,0 0 704,92-12 922,-23 4-965,5 0 1271,5-1-939,-26 4-693,6 0 1123,20 1-250,18 0-138,0 0 42,-16 0-61,-16 0 198,-2 1-202,43-4 67,13 0 2,-52 10 70,-65 4 187,-2 7-994,0 13 1081,-1 12-448,-6 8 513,-3 11-700,-4 7 324,-2 5 45,1 6-181,1 1 124,-1 0 24,3-1-113,2-3 22,-1 0-69,-2-17 541,-4 38-762,-4-17 649,9-21-585,0 3 877,-1-8-1704,1-4 1647,-3 9-549,4-14 0</inkml:trace>
  <inkml:trace contextRef="#ctx0" brushRef="#br0">2179 3610 7762,'74'-14'97,"0"1"-291,-1 2 291,-4 1-183,29 1-151,-46 6 970,0 1-742,0 1-793,0-1 1218,-2 1-446,0 1 21,41-2 56,-12 2-59,-16-3 282,-15 0-1191,-13 0 2063,-12-5-2097,-9 0 1326,-7-6 663,-5-4-2557,-2 6 2094,0 1-571</inkml:trace>
  <inkml:trace contextRef="#ctx0" brushRef="#br0">2362 3625 7862,'1'-78'242,"0"1"-725,0 3 723,-1 6-392,-1-11 368,-3-3-189,-5-2-240,-1 1 324,-4 1-243,1 4-40,1 2 1330,2 10-1362,3 12-1319,4 25 2408,2 14-885</inkml:trace>
  <inkml:trace contextRef="#ctx0" brushRef="#br0">3150 2346 7358,'5'-9'829,"-2"2"-3114,-3 7 4749,0 0-4425,0 3 3688,-9 14-2603,-6 21 801,-15 28 294,-6 24-644,15-38 1226,1 0-957,2 1-368,0-1 757,1-3-174,1-1-73,-10 31-53,8-15 107,5-20-645,6-13 1154,4-15-247,2-9 1883,9-6-6532,-6-1 6274,5 0-1927</inkml:trace>
  <inkml:trace contextRef="#ctx0" brushRef="#br0">3946 1183 7918,'4'-4'695,"0"1"-2119,-4 3 1661,-22 23 724,-7 3-1350,-30 34 353,-9-5-561,26-7 1637,0 4-1161,-1-8-611,-1 1 1102,-1 13-379,1 2-31,5-11 130,2-2-146,3-2 78,1-2-10,-19 28-37,11-11-26,9-15 135,8-13-125,6-10-84,5-10 362,4-1 406,1-3-2924,2 0 4370,0 0-2639,3-4 322,0 0 2346,3-3-5400,0-1 4671,0 0-1389</inkml:trace>
  <inkml:trace contextRef="#ctx0" brushRef="#br0">4188 1308 9151,'-3'-4'672,"1"2"-3349,2 2 6598,1 4-6398,14 14 3072,13 14-652,23 20 59,15 12-234,-27-28 726,2 1-517,3 2-412,1 0 645,0 0-197,2-1-8,0 1-27,0-1 49,-1-2-58,-1-1 45,-2-3-13,0 0 99,36 25-411,-10-10 745,-11-10-871,-12-10 743,-15-7-422,-12-10 297,-9-3-517,-6-5 1176,-3-1-3316,-1-1 5501,0 0-4234</inkml:trace>
  <inkml:trace contextRef="#ctx0" brushRef="#br0">2712 3751 6249,'4'0'1121,"-2"0"-2513,-2 0-1135,0-3 7250,0 1-6580,0-4 1732,0 2 172,0 1-14,0 2-47,0 0-27,0-3 50,0 0 48,0-4-80,0-16 68,0 27-146,0-23 180,0 29 10,0-13-615,0-2 1164,0 0-862,0-3 202,0 1 33,0 0-11,0 2 0,0 3-482,0 2 1928,-2 1-2824,-3 0 1678,-8 11-61,-9 12-477,-14 25 419,-14 21-785,21-28 1643,-3 1-1065,-3 6-928,-2 0 1412,0 2-420,-2-1-318,-1 1 801,-1-1-522,1-1-516,-2 0 734,3-3-135,-1 0-125,3-4 47,0-2 37,-25 25-285,14-14 703,17-20-829,13-13 426,11-11 596,5-5-4480,2-1 11255,7 0-12365,5-9 4932,-2 6 755,0-7-749</inkml:trace>
  <inkml:trace contextRef="#ctx0" brushRef="#br0">875 4682 6899,'-16'-10'224,"4"1"-829,12 9 953,0 0-2,-3 20-569,3 20 54,-3 41-60,3-25 712,0 4-1316,0 12 2149,0 3-1370,0 7-1155,0 1 1752,0 2-418,0 0-223,1-3 168,0-2-124,0-4 92,2-3-59,-1-10 24,2-3-5,1 39 5,2-32-6,-4-29-7,1-19-416,0-14 1031,3-10 235,3-27-2576,-3 19 2464,-1-18-728</inkml:trace>
  <inkml:trace contextRef="#ctx0" brushRef="#br0">965 4761 7392,'4'3'-123,"-2"0"996,78-3-2205,-8 0 651,2-5 3162,6-3-2957,-11 1-1008,-2-3 2214,7-5-705,0-1-45,2 1 33,1 0-75,-3-1 174,0 2-151,-5 2 5,-1 2-46,-5 0 274,-2 3-211,-6 1-143,-4 2 659,36 0-1778,-19 2 2579,-19 2-1884,-16 0 1761,-13 4-3886,-9 4 5880,-6 11-5687,-2 10 3874,-2 15-1932,-1 20 958,0 15-419,-5 18-503,1-45 1345,0 1-908,-3 1-459,-1 1 857,0-2-331,0 0 28,1-3 53,-1 0-66,-5 44-182,1-9 474,0-5-427,1-7 240,0-7 177,-4-6-873,-4-10 2013,-10-8-3286,13-20 2701,-1-6-818</inkml:trace>
  <inkml:trace contextRef="#ctx0" brushRef="#br0">1149 6106 8725,'-5'0'-392,"1"0"1579,4 0-2172,78-23 951,-11 11-246,1-4 1300,4 1-1180,-16 7-553,-2 3 1030,1 0-236,-2 1-118,0 1 29,-2 1 33,40 1 5,-9 1-406,-16 0 839,-13 0-552,-17 0 26,-12 0-1,-13 0 86,-5-4 1139,-5-6-3157,-1 4 2885,0-3-885</inkml:trace>
  <inkml:trace contextRef="#ctx0" brushRef="#br0">1510 4905 7379,'64'51'134,"1"0"-401,-5-2 398,-7-3-217,0 17 359,-3-6-628,-6-11 556,-9-11-403,-8-12 218,-10-8-210,-6-9 2547,-7-3-5643,-1-3 4576,-3 0-1285</inkml:trace>
  <inkml:trace contextRef="#ctx0" brushRef="#br0">1973 4591 7571,'3'4'168,"-13"74"-425,-4-22 199,0 4 273,-2 2-1248,-13 25 4063,-6 2-6854,0-21 6243,-11 18-3081,-1 0 666,8-15-11,10-15 17,-1-2 39,-7 14-157,-9 15 161,4-10-52,14-34 290,19-36-873,4-3 873,2 0-291</inkml:trace>
  <inkml:trace contextRef="#ctx0" brushRef="#br0">1420 5413 6988,'0'-11'874,"0"3"-3260,0 8 4389,0 0-2369,69-66 252,-23 31-118,6-10 685,3 0-498,12 4-351,3 2 425,-3 7 29,-1 5 48,-3 7 1127,-5 6-3327,-26 6 2971,-8 4-877</inkml:trace>
  <inkml:trace contextRef="#ctx0" brushRef="#br0">2995 3657 7773,'1'-6'-34,"0"2"842,-1 4-2950,2 0 4060,-1 0-2524,3 0 930,4 0-670,7 7 357,8 12 89,10 16-110,8 16-13,7 15-33,7 11-404,-26-35 1503,0 1-1139,4 2-765,0 0 1256,0 1-326,1-1-256,0-1 493,1-1-290,-1-2-353,0-1 503,26 31-184,-6-10 69,-12-12-69,-7-9-63,-11-9 149,-5-4 296,-3-4-2420,-6 3 4807,-3 4-2083,-5 7-3808,-2-16 4553,0-3-1413</inkml:trace>
  <inkml:trace contextRef="#ctx0" brushRef="#br0">3706 5099 7111,'-21'74'131,"1"0"-393,1-5 393,5-5-206,8 18 169,4-7-35,8-20-214,8 19 320,13-29-286,10 22 210,11-22-100,7-9-270,9-11 742,6-13-821,5-6 652,3-26-404,2-11-771,0-28 2758,-41 24-3267,-1-2 1790,0-4-485,-2-3 114,-2-2 7,-3-1-56,-2-5 32,-3-1-21,-2-3 23,-4-1-30,-4-1 43,-2-1-28,-4 0-18,-2 0 144,-3 4-347,-2 2 398,-1-40-142,-13 19-528,-8 20 1088,-16 18-591,-13 9-507,-10 15 1024,-14 4-734,-11 7 271,-10 11-223,44-2 369,-2 3-300,1 5 146,0 3-70,-2 2 23,0 3-6,1 2 19,1 0-22,2 1 12,1 1-31,-35 23-176,21-4 76,19-10 757,22-2-384,11-3-692,13 3 994,16-2-2013,-10-13 2317,9-6-851</inkml:trace>
  <inkml:trace contextRef="#ctx0" brushRef="#br0">3982 5127 8445,'2'-3'-515,"-1"0"2172,-1 3-3449,67-3 2376,-38 7-440,50 0-245,-55 10 203,-6 3-203,-7 6 110,-6 7 129,-4 10-409,-14 8 372,-8 10-68,-13-4 14,2-5-15,8-13-167,7-13 170,10-10-81,3-6 193,4-4 154,5 0-704,9 1 170,10-1 397,13-2-82,6 1-151,3-2-390,2 0 1243,-1 0 1054,-7 0-5446,-16 0 5143,-11 0-1535</inkml:trace>
  <inkml:trace contextRef="#ctx0" brushRef="#br0">1626 5983 7145,'-12'21'997,"-5"9"-3584,-10 19 4713,-9 12-2739,-10 13 241,-9 8 1880,23-37-3042,-2 1 2035,-3 2-554,-1 0 2,-2 1 207,0 1-228,0-2 60,0 0-5,1-2 63,1-1-103,5-5 126,0 0-77,-26 29 101,12-13-543,10-11 816,9-10-815,9-10 1095,6-5-800,5-6 1706,5 0-4567,1-7 4399,2-1-1384</inkml:trace>
  <inkml:trace contextRef="#ctx0" brushRef="#br0">175 7639 6126,'-1'70'141,"-1"-1"-422,1-3 420,3-4-67,14 28-326,12-12 493,16-12-49,12-17-524,10-16 274,12-18 75,10-8-1181,4-22 5309,-44 1-8353,-1-5 5654,-1-7-1600,-1-6 138,0-6 210,-2-5-181,-2-2-224,-3-3 233,0-4 152,-3-2-226,-3-2-10,-3 0 144,-4-1-176,-4 1 103,-5 1 75,-5 0-164,-2 3 164,-7 2-136,-23-43 132,-17 10-249,-30 15 498,26 39-715,-2 3 385,-4 5 342,-2 5-486,-2 4 104,-2 5 45,-4 0 36,0 5-349,1 10 895,-1 4-621,-1 2-474,1 4 750,3 7-205,2 3-214,3 1 507,2 1-431,5 0-16,2 2-393,-25 28 1647,19-3-956,19-3-1645,16-26 2195,8-6-728</inkml:trace>
  <inkml:trace contextRef="#ctx0" brushRef="#br0">489 7360 6439,'9'0'224,"-2"0"-515,-7 0 78,74 18 459,-36-9-145,57 16-89,-61-14-192,-9 3 505,-9 3-762,-9-8 852,-5 41-650,-12-11 132,-8 37 363,-8-14-496,-1-16 404,7-10-247,9-19-9,6-10 154,4-4 483,1-1-1367,12 1 1311,8 3-828,15 3 435,4 2-134,0 2 146,-6 1-122,-9 0 154,-9 0-334,-9-1 696,-4-12-1460,-9 34 1033,-14-12 568,-12 24-776,-14 13-66,0-26 219,4 14-91,12-27-313,14-12 2842,9-9-5608,8-1 4333,0-2-1187</inkml:trace>
  <inkml:trace contextRef="#ctx0" brushRef="#br0">2080 5921 8064,'0'12'-112,"0"-2"448,0-10-706,0 0 439,1 7 264,6 4-667,6 14 536,13 14-641,10 13 957,13 15-901,9 9 136,-26-35 1202,1 0-1034,2 0-818,1-1 1366,-1 1-512,0 0-71,-1-2 387,-1-1-265,29 33-344,-5-9 595,-8-8-361,-5-9 157,-9-7-107,-5-8 126,-8-6 740,-5-8-3687,-5-3 5769,-5-6-4103,-5 0 3172,0 2-4657,-2-5 3746,0 1-1054</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387 98 6899,'-4'2'1210,"0"-1"-3899,4-1 5199,-1 0-5916,-1 0 7506,1 0-6027,-2 0 2230,3 0-471,-4 0 235,0 0-22,-4 0-90,-3 0 45,0-3-12,-4-2 69,-1-1-145,0 0 106,1 2-81,-2 3 431,1 1-784,-3 0 554,1 3-107,0 3-143,3 4 237,1-12-150,1 28-29,2-21 64,-1 30 37,1-14-50,-1 2-51,0 2 86,-2 2 4,1 5-138,2 2 257,-2 5-287,5 1 131,-2 2 80,4 0-114,1-2 116,3 1-229,1 1 216,1 0-68,0 0 0,0-3-23,0 1 48,5 0 26,1-1-124,5-1 81,3-1-29,1-2 97,3 1-128,2-2 37,1-1 29,3-1 84,1-4-218,2-4 129,3-4 104,2-4-282,2-2 225,4-3-19,2-1-88,2 0 112,23-4-86,-12-1 95,15-4-275,-17-1 431,-3-7-304,1-4 21,1-10 101,0-5-32,23-22 1,-18 9-15,10-15-66,-30 16 116,-5 2 4,-10-4-195,-5-2 288,-4-7-211,-5-36 74,-2 18-27,-3-25 62,-2 34-76,-7 0 66,-2 6-66,-9 6 111,0 4-167,-1-6 156,-4 31-270,-9-31 362,6 39-115,-8-22-78,11 11 33,-1 2-30,-1 2 119,1 2-244,1 3 321,-15-5-283,9 4 136,-12-5 74,9 6-251,2 0 330,-1 2-274,2 1 115,2 1-24,1 4 81,1 2-139,-13 1 128,7 3-102,-12 4 53,10 6-41,1 6 98,1 3-402,1 2 753,2 2-1979,-5 18 4793,12-8-3221,-2 12-3753,17-28 5693,2-6-1950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86 0 9823,'-3'0'1031,"0"0"-3709,3 0 4335,-1 0-915,0 7-1595,-1 10 932,0 18-58,-3 20-9,-1 16-33,-4 11 30,0 1-131,0-4 336,3-13-274,2-10-25,2-12 172,0-9-120,1-9 44,1-4-44,1-4 100,-1 1-169,1-1 194,-2-3-162,1-2 128,1-4-81,-1 0 34,-1-3-33,2 1 44,-2-5-32,1 1-900,0-3 2717,1 0-2707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 1151 8849,'-11'-19'896,"3"5"-3237,6 11 4302,1 3-2500,0-2 707,1 1-637,0-1 1017,0-1-761,0 1 145,0 0 217,0 1-422,0-2 633,0 2-538,0-5 143,0-1 125,0-2-224,0-2 256,0 1-244,0-2 233,0 1-199,0-3 278,0 0-406,0-3 199,1-1 337,2-2-641,2-1 508,1-1-499,2 3 739,0-2-799,0 3 810,2-2-908,0 0 703,2-1-241,0 1-62,-2-2 162,3 6-217,-2-2 315,2 3-344,3-2 185,14-13-19,-4 7 45,8-12-228,-9 13 375,-2-1-281,1 1-50,7-6 343,-4 8-397,8-6 305,-6 9-181,1-3 60,1 2 60,1-2-161,0 4 208,0 0-275,-2 1 308,12-1-187,-13 4 56,11 1-48,-16 7 27,4 1 132,0 3-236,3 0 92,1 0 98,1 0-132,1 0 100,18 0-92,-11 0 83,9 0-48,-15 0 12,-2 2 0,1 2-12,1 2 82,-1 3-186,16 1 120,-12 0 160,12 1-318,-14-2 220,3 1-132,0-1 132,3 4-88,1-4 89,3-1-268,1 0 436,22 1-382,-17-2 206,15 5-74,-24-5-26,-1-1 172,-2 0-285,-1-3 253,-1 3-131,12-1 18,-12-1 6,8-2 85,-18-2-201,-1 0 226,-2 0-125,-1 0 12,-1 0 12,-2-2-37,0-20 105,10 18-57,-4-24-183,7 19 375,-10-13-282,1-5 42,-3-1 139,-1 1-227,-5 0 258,1-2-391,-6 9 604,-2-3-627,-4 11 459,-1-15-268,0 29 133,-1-23-99,-1 26 144,1-20-180,0 4 105,-1-2 96,-1 5-322,-1 3 380,0-2-213,0 2 45,0-2-46,0 0 217,0 0-330,0-2 158,0 4 15,0-1 40,0 1-120,0-15 132,0 24-132,0-22 131,1 26-117,-1-13 26,3 1 94,-3 3-976,1 1 3724,-1 4-5734,0 3 3940,0 4-1134,0 2 189,0 1-64,0 0-14,2 0-21,1 1 55,1-2-66,2 1 44,0-1-11,0-2 0,1-2 11,0 0-11,-1-2-66,2 2 154,-2-2-121,2 2 45,-2-3-48,3 2 72,-1 0-48,1-2 12,2 2-12,0 0 127,9 0-365,-1 3 430,6-2-145,-4 4-238,1-2 473,1 1-450,2-1 292,-2 0-246,14 3 134,-10-5 146,9 3-238,-9-7 151,1-1-161,2 1 202,3-3-199,4 2 198,3-4-175,6 2 72,22-2 75,-11 0-39,13 0-210,-20 0 388,-4-3-387,2-1 278,-1-2-101,1 1-58,1 1 116,0-1-48,2 0-109,3-1 198,0 1-121,3-1 34,0 3-114,1-2 226,-2 3-169,-1 1 45,-2 1 0,17 0 0,-19 0-33,15 0 154,-21 0-286,1 3 286,0-1-197,2 2 162,0 0-72,27-3-318,-17 1 688,17-2-624,-25 0 411,1 2-250,-5 2 91,0 2-92,-7 0 159,-2 2-33,-6 0-227,3 7 496,-10-1-585,3 4 337,-12-1-53,2 1-6,-1 2-29,3 2 66,4 3-91,16 17-9,-7-10 167,10 12-145,-14-17-14,-1-1 105,0-2-59,-5-4-54,0-1 88,-6-5-11,-1-1-32,0-1-59,-6-5 160,0 0-80,-5-2-146,-2-2 337,1 3-437,-1-1 459,3 0-358,2 2 132,-3-5 15,2 3 155,-5-5-427,2 0 441,-3 0-533,3 0 343,-1 0-16,4 0 2590,0 0-6241,-2 0 5098,-1 0-1423</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77 17 7179,'-2'-4'2028,"1"1"-6756,1 3 7080,-2-4-962,2 3-2476,-1-3 671,1 4 1500,0 11-1823,0 14 796,0 25 5,0 26-60,-1 18-302,-1-38 874,0 1-556,-1 2-633,1 1 902,-2 0-250,0-1-64,0-4 39,0-1-19,-4 41-81,1-16 348,1-17-500,2-27 238,1 13 111,0-32-491,1 18 1220,-1-20-2243,1-4 2901,1-4-1975,0-3 1484,-1-3-3227,1 0 3319,-1-2-1098</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0 130 7616,'0'-13'-370,"0"4"1648,0 9-2600,0 0 1633,62-28-239,-24 15-144,54-19 199,-33 23-6,9 3-333,9 0 144,8 1-142,2 0 1537,-2 3-2811,-8 1 1963,-7 1-377,-9 0-248,-8 4 257,-9 1-177,-7 5 99,-7-1-55,-3 1 546,-5-1-2085,-2-1 3099,0 2-2028,-4-1 580,1-11-169,-1 28 34,1-18 69,0 32-60,0-11 138,-1 6-168,-2 3 53,-2 3 91,0-1-222,-2 2 268,-1 0-94,-4 2-105,-1 1 6,-4 3 183,0 4-151,-13 31 18,1-20 51,-10 22-44,4-33 26,2-7-62,1-6 117,2-7-383,-2-4-224,-11 12 2364,1-6-1276,-10 15-3576,19-28 4494,2-2-1468</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100 0 6148,'9'7'773,"-1"-1"-3081,-8-6 4594,0 0-3015,-11 7 685,5 0 66,-7 7-11,7-3-33,2 0 43,2-3-18,0 0-28,2-2 48,-3 2-68,1-2 2,0 3 298,-1-1-499,0 0 320,0-17-131,0 25 157,2-26-193,-2 29 181,2-16-258,-3 3 336,1 2-224,-4 3 56,1 0 56,-2 2-258,-1 1 472,4-6-394,0 1 90,5-7 1423,-1-1-5208,5-1 7493,5 0-5018,10 0 1454,9 0-141,9 0 254,9-4-469,8-3 144,7-4 596,5-3-1020,1 1 882,3-1-509,-1 2 47,1 1 290,-1 0-253,-5 3 80,-1 2-11,-9 1-44,11 3 88,-25 1-22,5 1-77,-25 0 9,-4 0 239,-1 0-353,-1 0 162,2 0 54,3 0-92,1 3 84,12 2-162,-9 1 238,4 1-169,-13-19 45,-2 10 22,-5 5-88,-3 1 121,-1 15-44,-2-17-33,-1-1 0,3 1 100,-2-2-179,2 0 134,-1 0-42,0 0 75,0 0-3419,-1 0 13241,-12-2-19752,8 2 13148,-10-1-3284</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21 0 7762,'-11'9'1109,"2"-2"-3932,9-7 5276,0 0-3941,7 0 2907,7 0-2076,12 0 576,11 0 48,10 0 324,8 0-692,6 0 755,2 0-540,1 1 263,-1 1-135,-4 0 83,-4 0-15,-11-1-32,-8 0 55,-12 1-55,-7-2 0,-7 1 44,-5-1-123,-2 0 212,-2 0-455,-1 2 969,0-1-616,0 1-1280,-6 0 4525,-8-2-7004,5 0 5217,-4 0-1467</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54 1 7437,'-10'72'1019,"0"5"-3830,0-1 5389,1 4-3536,4 1 1279,2-8-494,0-8 242,2-9-147,-1-12 110,1-9-30,1-12 19,0-9-43,0-6 0,0-5-270,0-2 246,0-8 207,0-7 2882,0-24-7836,0 18 6742,0-8-1949</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497 1 6137,'-4'5'1086,"0"-1"-3940,4-4 7432,0 0-12082,-2 2 14798,1-2-9894,-2 3 2566,3-3 34,-1 2 68,1-1-102,-4 2 45,-3 6 57,-8 8-315,-11 14 615,-9 18-566,-10 16-373,-6 16 1845,24-37-2239,0 1 1264,0 0-377,1 1 95,-22 42 15,6-10-107,8-10 238,7-15-315,9-14 239,6-15-165,6-10 157,2-10-382,4-2 90,0-2 1457,0 0-2006</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0 295 7055,'5'12'56,"-1"-2"214,-4-10-912,0 0 657,2 75 823,0-18-2108,1 4 2434,1 3-1499,3 22 86,6-1 358,1-6 59,3-9-315,2-10 91,3-7 215,3-10-118,6-7-406,4-7 853,9-7-909,5-4 620,9-10-145,3-4-273,5-4 507,2-11-489,1-25 301,3 12-222,-3-32 223,-5 21-12,-6-18-336,-12-5 449,-11-2-302,-14-4 166,-11-3-199,-6-4 345,-11-3-370,-8 1 217,-12 0-85,-12 6 107,-3 4-25,-3 7-574,2 8 1194,1 6-1093,5 9 585,0 4-167,4 5 43,-3 4-244,1 6 332,-3 4-131,-3 6-33,-2 2 164,-5 4-321,-2 8 289,-1 5-133,3 8 44,0 3-22,7-3-124,4-1 79,1 0 595,15-9-933,1 1 172,13-7 377,4 3 1919,2 2-5492,1-5 4886,0 0-1468</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 1 7269,'-5'0'1512,"1"0"-3751,4 0-127,8 0 7756,7 14-7654,16 12 2242,8 22-21,10 14 51,1 12-700,5 2 2931,-1 1-4591,2-4 3071,-3-5-299,-1-4-885,-4-7 643,-4-3-258,-5-8 171,-4-4-114,-7-9-10,-5-6 66,-7-7 702,-5-6-2939,-4-4 4556,-3-5-3644,-2-1 1827,-1-3-2631,-1 1 6047,0 1-3734,0 1-4589,0 0 6535,0 1-2163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6439,'-8'3'1670,"2"0"-6255,6-3 9027,0 0-6734,-11-3 3450,7-15-1494,-9 11 323,11 4-31,1 7 0,1 10 131,0-14 153,0-1-940,0-1 1151,0-2-563,0-1 471,0-1-777,0-1 491,0 2 67,0-1-204,0 3 40,0 0 60,0 0-72,0 1 104,0 1-157,0-2-249,0 2 1326,0-1-1863,1 1 1111,6 0-158,4-1-224,5 2 281,5-1-191,0 1 89,6 0-55,5 0 0,4 0 44,4 0-11,0 0-11,3 0 34,1 0-124,0 0 79,-1 0 101,-2-2-101,0 1-25,-1-3 51,0 1-41,0 2 28,22-2 121,-16 0-280,17-2 236,-24 0-126,-2-1 73,-6 3-63,-8-1 84,-5 3-49,-7 1 60,-4 0-170,-2 0 121,-4 0 38,0 0-59,1-1 34,1 0-55,1 0 89,4 1-191,-2 0 270,2 0-158,-5 0 282,-2 0-2579,1 0 4682,3-2 1552,-1-6-10975,1 4 9885,-4-4-2824</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60 6988,'2'-4'1883,"-1"2"-5470,-1 2 3666,3-6 2858,-1 3-4194,0-3 1102,0 5 400,-2 1-568,2-2 701,3 1-532,3-2 153,6-3-202,3 0 417,6-1-257,-1 2 73,5 0-117,-3 4 153,4-1-99,0 2 44,2 0-11,1 0 0,-1 0 0,0 0-79,-6 0 238,-3 0-229,-6 0 71,-3 0-101,-4 0 256,-3 0-167,-3 0-505,-2 0 1840,0 4-2637,0 9 1751,0 10-403,-1-1-107,-3 36 144,-4-14-62,-2 32-112,-1-14 204,-1 0-147,-1-5 67,-1-4 1,1-4-125,-1-7 204,2-3-159,-1-4 149,0-3-230,-1 2 230,0 1-115,-2 4 45,0-2-133,3-3 290,1-5-427,6-9 507,2-7-415,3-7-305,1-5 1156,0-1-1714,5-10 5702,5-16-11103,-3 10 8997,2-7-2577</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405 89 7694,'-4'0'1064,"2"0"-3639,2 0 4162,-24 7-1291,11 0-670,-22 6 322,17 2-7,-3 1 384,-2 7-547,-4 8 164,-2 6 171,-4 9-224,-1 6 310,3 6-433,0 5 291,7 0 77,3 3-259,5-3 150,6 2 7,4-3-76,4-17 76,2 23-41,0-27-3,6 24 112,6-22-121,9-1-295,6-6 722,7-2-653,2-1 446,6-6-385,3-2 237,4-8-12,5-4-55,4-7 86,2-3-161,5-3 36,2-10 256,0-3-430,-18-6 375,-1-4-216,26-14 72,-27 11 84,-2-2-44,16-22-221,-7-3 237,-5-9-72,-22 18 83,-2-3-47,8-26-134,1-19 268,-23 31-523,-6 6 912,-2 5-877,-3 3 250,0 4 398,-8 1-709,-3 4 932,-23-14-1349,5 15 1610,-10-11-1219,9 16 635,0 1-419,-2 1 260,-1 0-13,-2-12 68,-19 23-313,13-11 357,-12 29-368,22-4 413,3 3-290,4 1 155,0 1-132,0 0 9,0 0 81,-3 0-70,-15 14 259,9 1-718,-12 14 988,15 0-483,3 5 2095,3-17-6129,12 0 5883,3-19-1849</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314 26 8613,'11'-14'370,"-2"3"-1480,-9 11 2982,0 0-4148,-69 72 3714,33-21-2017,-10 6 1238,0 4-763,8 16-606,4 5 1319,7-5-705,8-8-212,7-8 671,7-9-389,4-8-223,5-7 508,7-4-617,9-7 1232,8-8-2164,6-7 2256,3-6-1260,0-4 217,1-8 155,-6-9-21,-1-11 356,-7-44-1812,-10 37 2618,-5-38-1452,-12 48 20,-7-11 638,-7 4-1109,-8 9 909,-2 2 55,0 10-594,0 4 2398,-9 6-5277,19 1 4515,-6 0-1322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91 144 6417,'0'4'1356,"0"-1"-3520,0-3 431,0 1 6289,0 2-6526,0 2 1858,0 1 190,0-15-100,0 27 56,0-26-70,0 26 141,0-18 2065,0 0-9250,0-5 14296,-3-6-9591,-1-10 2418,-2-3-120,-2 0 55,2 3 44,-1 6-23,1 4 25,2 4 53,-1-12-233,2 26 223,-2-22-123,3 29 101,-2-18-80,0 2 60,0-3-295,0 1 313,0 0 2346,-2-3-5998,3 4 5077,1-1-1468</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102 26 6809,'9'-7'1098,"-1"1"-3809,-8 6 5309,0 0-4703,1-3 3819,0 3-2441,0-4 925,0 2-140,-1 0-280,2 1 488,-5 1-500,-6 5 301,-7 6-650,-6 11 1402,-1 5-1391,4 6 3204,2-5-6541,8-10 5522,2-9-1613</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155 766 6551,'5'0'1435,"-1"0"-2390,-4 0-4835,0 4 14540,0 8-12179,0 12 3317,0-6 247,0 37-169,1-21 56,5 34-44,1-16 45,6 2-125,-1 1 226,1 5-135,0 0-91,-2-1 204,2 1-136,0-8 34,1-2 0,2-6-90,3-4 360,3-3-585,6-3 596,5-6-573,5-1 607,5-5-665,3-6 633,5-4-452,5-7 292,4-2-191,7-3 2,1 0 200,8 0-258,1-6 272,-1-5-229,0-8 71,-5-8-24,-2-3 158,-7-1-215,-5-4 37,-8 2 174,-8 2-150,-6 0-27,-7 2 121,-3 0-126,-2-3 81,1-3 15,0-8-168,3-3 414,0-7-571,1 0 459,-1-2-191,-2 1-10,-1 2 112,-4 1-148,-4-2 14,-7-2 55,-4-1 146,-4-7-427,-4 0 764,-6-4-955,-7-2 630,-8-2-113,-4 0 155,-3 4-725,-3 6 1017,-3 4-837,-2 11 509,-6 5-128,-4 9-35,-4 4-14,-5 6-177,-2 5 492,1 4-479,-3 5 141,5 5 116,0 2-38,0 1-94,2 4 48,-2 8-14,-5 9 70,-3 12-140,-7 5 235,-2 7-637,-2 7 1550,1 7-2074,3 9 1435,37-32-523,1 2 114,-30 37 9,4-1 48,6-5-193,4-7 202,8-6-134,7-9 80,6-6-4,7-6 16,8-6-116,3-3 421,5-4-1195,2-4 1663,3-3-1071,-1-4 228,2 0 25,0-16-454,0 32 1619,0-24-2119,0 32 1052,0-18 224,0 4-996,0 5 4852,0 0-10355,0-10 8797,0-6-2611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3585 10 8602,'5'-6'1210,"-1"2"-4246,-4 4 7405,0 0-11304,-4 0 13758,-5 0-9242,-6 7 2429,-9 6-54,-5 11 99,-4 9-88,-5 7 22,-5-5-1,-2 35 70,-7-16-460,26-12 1125,-1 2-715,-29 33-714,-2 2 1007,30-37-241,1 0-58,-2 1-45,0 0 37,1 3 62,0 1-241,-2 1 499,-1 1-309,0 2-328,-1 0 494,-2 2-192,0-1 20,-1 0 26,-1 0-34,1-1 0,0-2 3,-1-1 28,0 0-28,1-1-3,0 0 23,2-1-35,0 2 15,0 0 40,0 1-40,2 0-16,0 1 22,0 0 22,1 0-22,0 0-21,0-1 18,1 0 28,0-1-37,0 0 12,0-2 5,0-1-14,1-1 6,-24 40 16,3-7-8,3-4-38,4-4 89,0 1-136,2-16 24,0 29 408,-1-22-727,1 26 522,-3-14-213,0-1 132,-5 1-76,-1-1 8,-4 4-53,0 4-83,26-37 528,0 1-410,1 1-354,0 0 554,-1 2-167,0 1-8,0 1-27,0 0 33,-2 3-11,0-2 0,-3-6 0,0 0 0,1 15 0,-1 0 0,1-13 0,-1 0 0,3 13 0,0 0 16,2-8-47,-1-2 28,3-2 38,1-1 201,0-1-741,1-1 502,-19 37 512,2-8-752,3-7 177,2-6 220,3-6 39,5-5-1201,4-5 2214,5-22-1961,7 21 1567,1-31-2176,5 25 2788,-2-20-2439,1 3 1683,-4 5-973,0 7 327,-2 7 14,-6 7-96,-1 5 265,-5 3-565,-1 4 697,-2 1-439,-3-15 2,2 28 133,-3-28 69,2 28-204,1-19 125,3-5 10,6-7-100,5-11 57,8-10 87,4-10 57,2-5-356,0-3 343,0 3-243,0 2 178,0 6-45,0 6-22,0 3 22,2 2-56,3-3 146,3-2-102,2 0-108,2-5 173,-1 3-40,0-1-126,3 3 183,-1 3-85,4 4 18,0 3-80,1 2 118,3 2-61,2-3-11,0 2 60,4-4-4,2-2-124,5-1 108,4-3 4,3 1-60,4 1 72,3-2-26,1 1-20,5 1-2,1-1-101,7 1 383,7 1-538,8-3 390,11 0-966,8-4 3403,-46-11-5156,2 0 3452,2-2-823,0-1-248,1-1 617,1 0-388,0-1-441,1-1 618,-1 0-143,0 0-59,1-1-10,-1 0 27,0 0 8,0 0-49,0 0 93,-1 0-86,1 0 32,0 0 27,0 1-95,1-1 64,1-7 70,1 0-94,2 6 4,0 0 15,1-6 40,1 0-305,1 5 779,0 4-508,-1 6-508,-1 1 767,-2-7-268,0 1 12,-1 8-2,0-1-2,-1-7 4,-1-1-12,1 1 22,0 1-14,1-1-8,-1-1 11,-1 2 2,0-2-13,-1 0 22,0 0-14,-2-2-8,0 1 0,-1 1 35,-1-1-30,0 0-14,-1 0 14,-1 0 30,1-1-138,-1 2 309,1-1-192,48 2-211,-49-1 309,0 0-103,48 4 22,0-3-88,0 0 132,-49-2-88,2 0 22,-1-1 0,0 1 22,49 1-77,-31 1 100,0 0-82,-17-1 87,-2 0-65,14 1-6,-2 0 44,19 0-48,-27-2 40,0 0-65,28 0 180,19 0-247,-34 1 175,-7 3 709,-2 1-3206,-5 0 5270,-4 2-4693,-3-3 3463,-2-2-3708,0-1 4156,-3-2-3440,-1 0 2183,-2 0-1044,0 0 216,4 0 72,3 0-37,4 0-32,2 0 77,2 0-66,0 0-33,2-3 198,1 1-297,-4-4 242,1 1-132,-7 1 99,-2 0-88,-7 4 55,-7-3-87,-6 0 128,-7-1-114,-3 0 135,-4 1-179,-2 0 270,0-3-443,-1-4 382,0-7 52,-2-8-613,-1-9 1017,-2-9-1028,-1-8 760,-2-9-414,-7-12 134,-5-8-453,-6-15 1608,9 45-2325,-1 0 1521,1-2-359,0-1-18,1 1-2,0 0 25,-10-41 4,2 6-175,4 33 323,-2 2-264,-9-27 162,8 28-103,-1 0 90,-10-21-202,-3-3 315,-1-3-337,-1-1 346,1-4-352,9 24 299,0-1-165,6 12 40,1 0-6,-7-14 18,1 0-40,-6-24 128,0 1-200,0 1-2,3-1 361,0-1-484,1-2 382,1 3-235,7 23 79,-1-1-14,-9-30 40,10 30-13,0 0 8,-9-27-136,-1-2 222,-3 0-164,-2 2 122,-3 7-127,9 18 74,-1 2 29,-14-7-164,14 10 251,0 1-163,-12-1 12,0-17 33,-3-1-22,-1 1 33,-2-1-22,-1 4-10,-2-1-26,17 24 94,-2-1-92,-17-26 67,20 27-66,1 1 55,-14-18-55,5-1 111,-2 2-213,2-4 248,0 1-158,10 17 67,-1-1-22,-19-30-480,16 27 1407,-1 1-972,-18-26-730,23 39 1086,1 0-399,-1 0 367,1 0-299,-1-1-221,1 0 340,-23-41-100,3 3 125,4 8-287,17 29 231,0 1-79,-15-19 350,-8-10-1342,13 29 2045,0 2-1426,-2 2 396,-1 0-81,1 1 1147,-13-39-4007,13 41 6066,-5-38-4872,17 48 2483,3-12-957,0 6 187,1 2 22,2 5-11,0 3-1,1 3-9,-10-6 243,4 5-510,-10-3 430,6 6-219,-2 3 134,-1 0-46,0 4-58,0 1 72,-11 1 7,10 4-64,-6 0-15,16 4 150,2-16-126,3 13-147,5-14 160,4 33 24,5-12-4500,2 9 19592,9-28-31118,-6 9 21536,5-8-5524</inkml:trace>
  <inkml:trace contextRef="#ctx0" brushRef="#br0">7339 6532 9420,'-2'-5'1076,"1"1"-2680,1 4 296,-4-2 4208,3 2-3852,-3-1 952,4 6-56,0-1 34,0 47-58,0 3-74,0-3 510,0 3-675,1 0 645,-2 1-265,1 5-508,-2 1 601,-1 2-17,0 0-194,0-2 35,-1-3 84,-6 34-232,6-40 358,1-3-214,-4 10-128,3 7 354,1-32-310,0-17 174,3-8-128,-1-6-421,1-3-598,-4-17 2302,-2-13 6500,-7-33-19975,6 27 17163,0-3-4907</inkml:trace>
  <inkml:trace contextRef="#ctx0" brushRef="#br0">7076 355 6462,'-18'-97'3081,"11"63"-11764,-14-60 16380,17 88-9466,-1 1 1611,3 5-1,1 0 342,-1 0-1014,0 0 1807,-1 0-1314,-2 0 441,-3 6-263,-8 8 298,-8 14-330,-7 15 281,-7 13 47,-6 10-329,-3 10-137,-3 5 1488,23-38-2231,0 1 1402,0 1-337,0 0-40,-1 3 151,0 1-154,0 2 51,1 0-6,-1 3 19,1-1-16,-2 2-6,1 0 3,2-1 27,0-1-40,0 0 38,1-1-30,0-1 14,1 1-12,2 0 22,0 1-8,-1 1-27,1 0 39,1 3-29,0-1 1,0 1 45,1-1-35,-1 1-30,1-1 50,0 0-27,0 0 5,0-2 16,1 0-20,0 0 10,1 0-6,-1-1 4,1 0 4,2 0-14,1-2 0,0 0 34,1-1-48,1-2 45,0 1-33,-9 40 0,3-3-103,4-7 522,3-6-804,3-2 463,2-2-42,0 4 51,1 1-164,0 6 166,1 1-191,-1 4 237,-1 0-224,0 0 166,-3-5-76,0-6-26,-2-8 72,1-8-48,2-11 23,2-7-44,2-7 66,1-6 328,3 0-1488,-1-4 2361,2 2-1894,0-5 926,0-1-385,0-2 131,0-4 112,0-3-329,0-6 343,0-3-241,0-1 530,7 5-1010,3 1 705,12 8 49,9 4-285,12 4 169,9 3-53,13 1 8,8 0 13,13-1-1042,11-5 3789,-44-9-5443,1-2 3582,4 0-973,1-2-153,2 0 714,1-1-509,2-1-459,0-1 704,3-2-230,0 0-38,1-1 104,0 0-111,1 0 55,0 0-13,-1-1-12,0 1-318,-2 1 1002,-1 0-650,-2-1-737,0 1 1042,-4-1-268,0-1-83,-1 1 15,0 0 17,-2-1-17,1 0 3,0 0 28,1 0-223,1 0 581,-1 0-352,1 0-464,0 0 626,0 0-134,-1 0-84,-2-1 28,-1 0 11,0 0-32,-1-1 51,0 0-70,0-1 69,0 0-47,0-1 15,1-1 26,0 0-52,1 1 66,-1-1-63,-1-2 40,0 0-23,-1 1 12,0-1 19,45-7 491,-7 0-2145,-8 3 3221,-13 1-1570,-15 3-1479,-15 2 3622,-12 0-4821,-7 2 5286,-3 1-4763,-2 0 3801,0 0-2843,-2-1 1907,1-2-1026,3 0 333,2-1-4,2 0-75,-3 0 18,-2 1 94,-4-1-80,-2 1 33,-4 0-80,-1-1 17,-2 3 151,-2-5-392,0-3 633,-2-7-511,2-13 241,-2-9-105,-2-14 36,-7-10-114,-5-9 204,2 23-136,-2 0 34,-16-27 39,14 23-117,-1-1-548,-19-25 2655,18 32-4092,-1-1 2689,1 1-480,0 1-346,-21-42 592,-1 3-660,-5 3 24,-2 0 251,-4-2 920,25 40-1949,-1 0 1379,-2-3-401,0 0 32,-1-4 81,0-1-111,-2-2 55,0 0-19,-1-3 6,1 0-276,-2 0 828,0 0-513,0-1-668,0 0 952,-1 2-342,0 0 7,0-2 56,0 0-77,0 1 55,0 0-22,-1-2-22,1 0 5,1-1 73,0 1-84,0-1 28,1 1-6,0-1 19,0 0-5,-1-1-39,1 0 13,1 0 87,-1 0-83,0-1-29,0 0 48,1 3 30,0 1-38,1 3-28,0 2 52,2 3-30,-1 2 6,2 3 16,0 2-8,-26-36 432,3 4-1836,3 8 2864,4 3-1895,1 8 134,6 5 909,0 11-1660,6 4 2760,4 9-4156,2 2 4603,3 4-3192,0 5 1371,1 0-364,3 5-85,0 1 164,3 0-95,0 3 114,2 0-125,0 3-4,-2 1 64,-3 1 50,-10 1 134,-13 1-262,-10 1-152,-7 2 254,3 3-8,9 2-103,12-1-23,10-3 562,9-1-1075,8-2 602,3 0 675,4 0 2420,11-5-9145,-8 4 8775,8-3-2712</inkml:trace>
  <inkml:trace contextRef="#ctx0" brushRef="#br0">10085 4124 9588,'0'-9'1322,"0"2"-4918,0 7 7214,0 0-5914,25-49 3785,-9 48-2037,24-49 538,-14 56 63,4-13-39,-1 3-117,2 3 239,0 1-317,2 0 296,-2 0-95,0 0-76,-4 5 91,-3-11-25,-6 35-122,-2-16 449,-9 37-763,-2-4 660,-14 18-344,-14 13-239,-18 14 1599,15-43-2515,-3-1 1687,1-2-428,-1-2 19,-26 35 22,12-18-180,10-16 310,12-14-228,9-15-18,7-6 127,4-6-26,1-1 723,2-2-2303,11 0 2760,9 1-1815,16 2 767,6 0-11,6-1 22,0-2-563,-4 0 688,-3 0-341,-8 0-105,-7 0 147,-8 0 43,-9 0 83,-5 0-466,-5 0 1263,-1 0-1498</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700 217 8815,'13'-7'1131,"-3"2"-4142,-10 5 6355,0 0-6317,0-3 5164,0 2-2851,0-2 649,-10 10 147,-11 15-296,-19 22 85,-15 23-189,22-22 1002,0 1-842,-2 6-460,-2 1 866,1-7-342,0 2 58,0 13-14,0 0-36,3-16 92,1-1-91,1 9 32,1 0-7,-22 27 29,7-12-62,9-15 72,10-11-44,10-15 0,7-10 32,6-9-130,2-5 864,1-3-2399,7 0 3164,6 0-2197,14 0 957,8 0-584,12 0 564,10 2-409,14 3 277,10 3-1078,13 0 3597,5 0-5443,-46-6 3944,0-1-1354,0 1 379,0-1-162,-1-1-205,0 0 375,43 0-428,-8 0 501,-16-3-335,-13-1 49,-19-3 121,-14 1-66,-12 3 561,-8 1-2909,-4 2 5665,-1 0-6767,0-4 5844,-3-4-2996,-7-12 580,-6-10-135,-9-17 178,-4-14-44,-5-19-522,16 35 1544,0-3-1028,0-4-1003,0-1 1516,0-1-513,1-1-107,1 2 344,1-1-220,1 5-263,0 1 378,-13-38-204,3 15 222,0 13-153,3 13-48,1 9 12,0 6 1163,3 4-4292,-1 2 6526,2-1-5094,0-11 2501,1 26-1061,0-19 371,2 30-151,3-12-160,4 7 473,4 1-1528,2 3 4400,0 0-4850</inkml:trace>
  <inkml:trace contextRef="#ctx0" brushRef="#br0">1683 794 10753,'0'74'377,"0"-1"-1130,-1-2 1127,0-5-591,-1 21 656,-2-4-659,-1-8 242,2-13-156,-2-11 259,3-18-6,-1-10-295,3-12 131,0-6-1782,0-4 3283,5-20 5906,4-11-18712,-2 4 15798,1 1-4448</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99 1 6921,'-16'5'986,"4"-1"-3585,12-4 5242,0 0-4525,-12 4 3251,9-3-2088,-8 4 1065,11-5-84,0 0-1813,-1 4 3470,-2 2-2772,-3 7 1011,-1 4-293,0-1 190,0 3-75,3-5 130,0 0-266,2-3 234,1 0-134,0-4 79,0 0 178,0-4-481,1 2 381,0-2-90,0-1 3330,0-1-13407,0-5 20142,0 2-13470,0-3 3446,0 2-115,0 3 83,0-3 104,0 0-293,0-2 261,0-2-140,1 0 95,0-2-93,1 2 115,-2 1-138,2 3 182,-2 1-394,0 1 573,1-1-438,-1-2 258,3 0-189,-2 0 63,1 2 73,-1-17-106,-1 15 48,1-13 21,0 17-100,0 0 157,1 0-37,0 0-27,4 0-163,2 14 227,4-11-112,6 6 132,2-14-142,4-2-81,0 0 304,1 2-361,1 1 408,-1 1-443,4 0 386,2 1-328,6 0 305,5 2-283,2 0 283,4-1-316,3 1 293,-1-3-125,0 3-53,2-2 51,-3 2 50,1 0-70,-3 0 23,-3 0 33,-5 0-132,-5 2 221,-8-1-202,-8 1 128,-8 1-106,-6-3 69,-3 2-1613,-1-2 4887,0 0-4946</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706 35 10384,'8'1'526,"-2"1"-2104,-6-2 3772,0 0-4299,0 5 3247,-1 4-1074,-13 13-272,-11 14-28,-21 19 388,-11 22-546,22-31 1336,1 2-1025,-2 7-809,0 2 1293,-1 2-327,0 2-129,1 0 76,1 0-257,1-4 669,1-2-443,3-3-418,1-3 636,-20 32-212,9-17 0,11-14 23,8-15-115,8-11 253,5-9 543,5-6-3207,2-5 5577,1-2-5680,0-1 4817,5-1-3273,7 0 1097,15 0-181,14 0 424,17 0-355,14 0 100,15 0-397,11 0 1415,-46-1-2058,-1-2 1331,1 0-289,0 0-32,-2-2-2,0 0 40,42-6-76,-7 2 21,-13-2 108,-13 1-136,-15-1 108,-16 3-26,-13 2-37,-10 3-399,-3 2 1677,-2 1-3815,0-3 4876,-3-3-3021,-3-10 767,-4-5-300,-2-11 412,-5-6-304,-2-12 172,-4-8-81,-4-11-11,-7-12-767,0-9 3346,14 42-5095,0 0 3405,2-1-885,-1 0-10,-17-39 235,2 10-409,2 12 153,2 14 386,3 11-593,3 10 357,6 11 706,5 7-3146,5 6 4515,5 4-2734,1 1 582,2-1-176,0 3 358,0-3-61,0 1-739,0-1 742,0-1 189,2-3-796,1 2 3428,0-2-7348,-1 5 6217,0-1-1826</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350 543 10989,'9'2'1019,"0"-3"-3885,-4-4 5484,0-3-3376,2-4 755,0-1-18,2-3 88,-1-1-156,2 0 189,-1-2-257,0 0 315,0 0-261,-1 0 161,1 1-80,-2-3-25,0 4 149,0-3-179,-1 4 85,0-3 28,-2 2-81,-3-1 123,0-1-223,-1-1 310,0 0-294,0 0 180,-6-8-26,-3 6-93,-7-7 125,-2 7 19,0 3-297,0 3-38,-8 6 1647,5 5-2865,-10 2 1902,4 3-369,-1 3-57,-2 3-53,4 7 232,1 3-379,4 4 368,0 0-312,-6 11 179,6-7-1,-4-11-44,8 19 0,1-24 21,2 27-52,1-15 117,3 1-173,0 6 409,6-5-756,0 3 666,4-10-174,0-4-138,0 1 126,0 0-81,1 2 58,3 0 54,2 3-110,10 11 0,-3-7 77,6 8 44,-3-13-176,-2 0 143,2-1-55,-1-3-10,-1 0 129,9-15-361,-7 23 452,6-21-187,-7 24-69,1-16 82,1 2-40,0-4 141,1 1-407,0-4 528,2-1-427,5-1 326,-7 0-179,4-4-57,-8-3 189,-1-2-96,-2-1-61,-2-13 59,-4 30 167,1-27-517,-3 30 575,1-18-192,-1 0-92,-2 3 48,1 2-360,-2 1 1568,-2 7-2483,-3 4 1840,-2 9-742,-7 7 422,-2 7-527,-2 5 449,-3 7-35,-1 0-388,-2 4 533,0 1-436,0 0 216,0-1-48,2-2 12,0-2 12,3-1-125,-2 1 271,1 2-404,-2 1 436,2 0-257,1-3 46,2-2-26,0 3 94,8-16-81,-1 1 23,7-16 22,-2-2-88,4-1 132,-2-1-65,3-3-70,-2-3 138,1 0-92,0-4-2061,1 2 8336,0-19-12504,0 13 8336,0-13-2084</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0 6 11011,'13'-3'190,"-3"0"-524,-10 3 453,0 0-147,80 13 89,-41 2-100,13-1 125,-2 2-142,-13 14-87,-4 4 432,-9 2-434,-8 5 156,-8 7 102,-8 7-372,-22 10 248,-15 5 157,-20 3-78,-7-5 166,6-9-772,12-13 776,15-13-387,17-13 251,9-8 526,13-4-976,14-3-761,18-1 2051,18-2-876,9-1-199,0-1 366,-5 0-882,-10 0 1300,-7 0-1403,-7 0 1011,-5 0-57,-3 0-832,-8 0 6458,-6 0-14601,-10 0 12403,-4 0-3630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1390 2452 6876,'-8'7'1367,"1"-1"-5087,7-6 7451,0 0-5445,-5 1 1558,4 0 949,-4 0-1049,5-1 379,0 0-570,-2 1 882,0 1-524,-7 8 1,-3 2 85,-1 4 94,-10 9-234,9-6 239,-8 12-93,4-3-48,-2 5 111,-4 10-142,-1 3 174,-11 19-327,8-9 489,0 1-769,-10 21 1748,1-12-2476,11-4 1641,-1 6-415,-9 4 45,1 1-51,6 1 17,0 1-1072,-5 2 3217,2-4-2148,-5 11-2116,0 1 2866,-2 1 93,2 0-1636,1-3 1054,1-1-258,5-6-23,1-3 92,3-18 192,4 23-1228,0-24 1979,0 23-1408,1-16 462,0-3 2131,0 0-8843,0 0 13270,-13 30-8810,10-22 2175,-7 20 22,11-36 304,4-5-1326,-2-4 2022,-2 16-1293,3-12 216,-2 17 54,4-14 69,1 5-68,-1 0 8,2 2 7,-1-1-74,4-7 184,-1-6-206,4-11 61,1-9-49,3-7 618,2-6-1087,1 0 852,0-3-606,0 4 494,0 3-293,0 4 193,4 4-48,2 13-208,1-6 308,0 8-220,-1-13 86,-3-3 84,3-4-175,0-2 52,4-2 240,1-1-466,3 2 277,12 8 103,-5-5-224,9 5 189,-7-8-35,2-1-375,3-1 755,0-17-646,3 24 88,20-26 82,-8 26 452,15-17-809,-12 0 643,0 0-389,3 0 268,2 0-212,4 0 145,2 0-58,7-3-107,-12-3 209,2-2-181,37-8 207,-29 4-205,1-1-123,32-7 830,-45 10-1245,0 1 852,48-10-334,-48 9 198,0-1-121,-1 0 1,1-1 18,0-1 28,0 0-26,-2 1-21,3-2 22,20-13 22,0 2-44,-17 18 44,-1 0-11,17-17-55,-1 2 66,24 17-33,-1-17 33,-2 6-33,-3 2-22,-3 5 132,-27 6-198,1 1 154,28-1-121,-29 3 132,-2 0-88,20 0 33,-1-3-44,0-2 66,-3-20-44,-2 27 0,-3-24 44,-4 29-55,19-19 34,-27 5-126,9-3 340,-33 3-159,-7 2-730,-6 1 1394,-4 2-1036,-3 1 351,1 1 0,-4 0-115,3 0 115,-4 0-104,-1 0 94,2 0-26,0 0 1,2 0-66,-2 0 88,1 0 34,1 0-156,-2 0 256,-1 0-279,-4 0-187,-2-2 472,0-6-101,0-10 83,0-13-277,-15-37 110,-1 6 33,-17-25-62,0 16 81,-5 2 75,0 2-372,-6 4 232,3 5 447,7 19-836,-1 0 501,-17-19-132,16 19 291,0 1-305,-14-15-22,1-5-150,0-5 563,-1-4-418,-4-7 38,-4-3 62,26 38 18,-1-2-54,-19-19 22,-2-2 0,12 14 0,0 0-780,-13-15 2340,0 0-1499,16 19-1742,3 1 2514,2 1-820,0 0-115,2 3 295,1 0-252,-26-32 71,7 4-218,17 25 430,2-1-271,-16-24-19,-9-14 112,18 23-25,3-1-43,-1-1 22,-1-5-33,1 1 132,1 1-209,2 5 153,-2-6 183,11 24-854,-1-3 2798,12 24-7068,2 3 9751,1 2-6923,-1 0 2610,1 0-823,-10-14 498,3 3-362,-11-11 137,5 6 54,-3-3-66,-1 0 55,-1 0-89,1 0 125,2 5-94,4 1-7,-2 0 43,6 8 0,-1-4 11,6 11 1,3-2-180,0 1 325,1 3-246,2 1 133,0 3-167,2 0 372,-2-2-588,3 1 509,-1 3-193,1-1-54,0 4 132,0-1-88,1-1 22,-2 3-89,-2-4 311,1 0-433,0-1 380,2 1-351,-2 2 273,1 1-67,-1 1-28,2 0 8,0 0-51,1 0 26,0 0 131,1 0-288,-2 0 168,-2 0 289,-8 0-292,-4 12-399,-8 8 456,-4 19-1994,-17 46 6634,11-12-3687,12-22-7955,3-3 10409,4-6-3451,5-14 0</inkml:trace>
  <inkml:trace contextRef="#ctx0" brushRef="#br0">2259 633 6719,'-3'83'961,"0"0"-2883,-1 0 2883,2 20-961,3-10-860,4-40 2580,2-7-3165,13 24 3122,6-3-3033,6-4 1111,3-6 1110,3-7-1356,3-6 855,3-21-871,4 23 788,5-29-113,6 21-521,5-24 671,5-8-443,3-3 159,3-12-327,0-8 711,-3-14-611,-5-8 271,-7-5-188,-6-1 154,-7-2 135,-5-3-561,-6-2 864,-3-6-1116,-4-2 1278,-1-35-1236,-11 22 1164,-4-24-908,-10 30 526,-3-16-449,-4 27 542,-4-25-543,-6 25 345,2 6 38,-1-3-257,-10-27 261,8 29-230,-1 2 133,-13-12-5,-2 5-133,-3 10 288,-4 5-427,1 9 484,-21-5-364,11 14 177,-19-2-33,12 18-91,-11 3 139,-10 11-9,-8 11-402,36-2 815,-1 2-464,-1 4-416,0 3 603,1 2-166,-3 1-52,-14 4 52,2 3-30,18 1-15,1 1 24,-8-4 5,3 0-228,1 30 308,15-16-158,13-6 764,10 2-1314,12 0-1968,45 27 12197,-2-16-20601,9-3 15068,-24-30-4078</inkml:trace>
  <inkml:trace contextRef="#ctx0" brushRef="#br0">3266 2760 8378,'11'1'224,"-2"1"-627,-15 69 638,3-26-589,0 7 850,-1 1-791,3 11 679,1 0-885,9 2 515,7 3 521,15-4-893,13-17 202,8 24 303,12-29 17,1 23-900,7-21 2506,0-6-3340,1-4 1750,2-10-12,-4-6 89,-1-11-602,-2-4 678,1-10-723,-1-12 568,1-12 36,-5-16-596,-2-6 765,-7-4-712,-4-3 480,-6-3-122,-4-2-27,-7-5-36,-5-8 79,-9-3-413,-6-8 89,-8-6 2295,-4 0-4130,-2-6 3212,-3 1-2191,-7 0 2084,-7 3-1275,-6 9 408,-4 12-575,-1 17 800,-6 13-326,-7 13-181,-12 13 439,-17 9-574,-15 7 216,34 8 458,0 4-365,-2 2-451,-1 4 651,-2 6-215,0 5-18,1 3 51,2 3-68,-1 3 68,2 1-34,2 2-34,3 2-22,3 1 203,2 2-492,5-1 887,3 1-817,5-1 283,5 2-1071,-10 41 2855,18 1-3331,10-4 6333,19-7-11639,-9-33 9702,10-14-2857</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794 1258 12904,'0'-13'987,"0"4"-3702,0 9 5431,0 0-4467,-4 4 3053,-6 9-1864,-11 14 619,-12 20-137,-12 15 116,-9 13-231,24-33 627,-2 1-432,-1 1-454,-1 2 687,-2 0-245,1 2 28,-2-2-35,0 1-7,2-2 96,-1 1-46,3-5-142,0-1 131,-25 31 112,7-10-272,13-15 249,7-9-147,11-12 44,9-11 3,6-5 52,4-7-428,1-1 1398,10 3-2026,7 3 1232,18 6-129,12 2-171,13 3 142,11-1-77,12 0-760,9-1 2981,6-2-4441,-46-7 2998,-1 0-903,0 0 352,-1-1-242,46 5-129,-9 0 173,-12-3-24,-13-4 68,-11-1-91,-14-3-10,-9 0 122,-10 0 540,-8 0-2873,-5 0 4855,-3 0-3334,-2 0-1110,0-12 4212,-7-8-3243,-2-18 798,-10-12 132,-4-11-54,-5-14-114,-2-12-157,-1-6 1308,16 46-2132,0-1 1512,-14-45-633,3 8 408,3 5-239,3 13 15,5 4-18,0 10 10,4 6 157,1 6-283,0 5 255,1 5-157,2 5 470,2 5-1492,-1 8 2124,3 2-1362,0 7 250,1 0 110,1 3-111,0 1 235,1-3-313,0 2 132,0-1 104,0-15-180,0 12 144,0-12-55,0 17-2230,0 0 7173,-2 0-10481,-3 0 14695,-6 19-19534,6-15 14411,-3 15-4034</inkml:trace>
  <inkml:trace contextRef="#ctx0" brushRef="#br0">2766 1512 9129,'5'-18'1826,"-1"4"-6554,-4 14 9469,0 0-8396,0-4 6434,0 3-3720,0-3 651,0 4 928,-3 14-896,-7 12-34,-10 22 461,-14 17-90,-8 15-638,-6 7 1929,23-39-2659,0-1 1776,-28 33-698,27-28 401,0 0-279,-24 22 177,6 14-166,8-25 70,7-16 47,8-10-11,9-13-87,5-10 93,4-8 411,3-5-3797,0-1 9126,3 0-10043,4-5 9123,4-7-10827,-3 4 8483,0-1-2510</inkml:trace>
  <inkml:trace contextRef="#ctx0" brushRef="#br0">3754 1593 9465,'6'0'1165,"-1"0"-2990,-5 0 702,9 0 4116,-5 0-4279,6 0 1337,-6-1 177,3 0-488,7-1 431,11-1-411,9-1 357,13-2-98,3 4 16,2-1-102,-3 3 100,-2 0-44,-6 2 11,-4 5 0,-6 3-78,-3 10 267,-7-1-367,0 6 335,-7 0-280,-1 3 133,-5 4 24,-3 4-55,-3 3 97,-2 6-288,-10 4 437,-9 3-350,-13 1 252,-11-2-310,-3-3 430,-4-7-470,0-20 267,2 20 2,5-28-2,4 24-90,8-20-52,11-5 173,8-4 29,8-2-262,3-4-45,1-1 1157,5-1-1795,7 0 785,15 2 281,16 1-338,16 2 213,14 1-99,9 0 79,7 1-128,1 0-62,-3-16 255,-9 30-177,-9-28-94,-15 30 229,-12-19-60,-15 0-120,-10-2 133,-10 1-135,-5-3-993,-2 2 3307,0-2-3354</inkml:trace>
  <inkml:trace contextRef="#ctx0" brushRef="#br0">5411 1991 11291,'0'7'1681,"0"-1"-6388,0-6 9493,0 0-7578,0 3 4419,0-3-2189,0 3 395,6-3 559,9 0-797,15 0 474,14 0 100,13 0-273,6 0 130,8 0-41,5 0 30,1 0-74,3 0 172,-5 0-222,-5 0 136,-10 0 34,-12 0-106,-8 0-2,-13 0 117,-10 0-107,-8 0 96,-6 0-1574,-2 0 3232,1 0-2762,5 0 8387,7-8-18448,-5 6 15667,1-7-4561</inkml:trace>
  <inkml:trace contextRef="#ctx0" brushRef="#br0">6991 953 8411,'0'4'2051,"0"-1"-6882,0-3 7231,-2-10-855,-1-2-2766,-6-10 1209,1-1 82,-4-3 16,2 1-275,2-1 291,2 2-103,2-1 112,3 3-210,-1-2 98,2 4-77,0 0 66,0 0 203,0 0-414,0 0 524,4 1-603,3 2 380,7-2 34,4 3-189,1-1 42,1 3 13,0 3 179,-2 0-292,2 6 158,-2-1-23,3 3 10,2 1 26,1 1-60,3 1-22,1 0 49,3 0 62,4 0-53,3 7-136,3 0 249,4 6-206,1-18 184,2 25-239,-2-27 250,1 25-228,-3-18 272,-2 0-249,-2 0 4,-4-4 252,-3-7-252,-4-4 29,-4-8 183,-4-2-217,-5-5 105,0-7 99,-3-4-292,-3-5 292,-1-1-88,-4 3-115,1 3 169,-4 5-122,1 5 66,-3 4-44,0 5 44,0 7-44,0 2 33,0 5-22,0 2 33,0 1-22,0 2-33,0 2-640,0-1 2713,2 2-3991,0 3 2547,5 5-598,0 3-8,6 8 54,0 1-77,6 5 44,-2 2 11,6 4-88,-2-1 132,3 3-88,0-1 45,0-3-92,2 1 138,3-3-3,3-1-254,9-2 318,7-1-270,7-1 358,10-1-347,4-2 181,5-1-184,1-3 310,-2-1-255,-4-19 41,-1 23 116,-5-21-158,1 26 111,-3-13-11,-2 2-66,-1 0 66,-3 1-11,-3 1-11,-4-3-22,-5 3 33,-7-5-11,-3 2 0,-5-16 11,0 27-44,-1-23 33,0 27 88,-2-13-243,-2 1 288,-4 2-164,0 2 84,-4 1-130,1 5-1,-2-2 233,0 3-277,-1-3 224,-2 1-216,-1-3 239,-3-5-217,-1-4 161,-2-5-103,-3-1 1,0-3-4752,-1-1 19283,-10-1-29018,8 0 19360,-8 0-4840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 1650 9733,'0'-65'1222,"0"9"-4653,0 34 6482,0 2-3737,2 1 507,3-1 170,2-2 163,3 0-421,1-4 479,3 0-290,3-2 55,2-2 102,2 3-124,0-1 34,2 3 55,2 1-132,0 1 175,5 1-117,3 0 26,3 0 53,6 0-154,3-3 164,6 1-49,3-1-55,5 3 136,-1 4-182,4 5 135,-1 4-30,1 6-61,1 1 82,0 2-71,3 0 72,-4 0-60,3 0 49,-6 0-73,0 0 162,-2 2-238,1 3 192,0 4-104,2 3 6,2-1 118,2-1-157,2-5 116,1-2-59,-1-3-31,0 0 62,-2 0 17,0-2-59,0-4 34,1-5 1,-1-5-92,-1-5 149,-2-2-81,-2-2 23,-5-1-22,-2-1-11,-7-1 88,-1-3-132,-6-1 77,-3-3-34,-4-1 135,-4 2-323,-4-2 489,-5 0-569,-3-2 537,-2-3-310,0-2-53,-1-2 357,1 0-636,4 0 533,0-1 355,2-2-906,0-1 391,-3 1-22,-1 6 124,-5 7-34,-3 12-147,-4 9 226,-2 8-101,-1 4-146,0 2-93,-5 2 702,0 4-735,-3 4 306,2 3-114,1 3 158,2 0-334,-1 3 498,1 0-453,1 0 256,0-2 64,0 2-366,1-2 314,-1 2 6,2-16-117,0 30-3,0-22 34,0 32 89,5-13-267,3 2 310,7 1-162,2-2 49,6-1 28,0 0-262,3-3 364,4-2-85,4-2-164,4-1 191,7-1-238,8 0 327,9-3-137,13 2-488,5-4 936,4 1-772,-1-1 440,-3-2-170,-1 0-105,-3-3 232,1 0-161,-3-2 9,-3-1 94,-10 0-92,-7-1 23,-12 3 65,-7 0-51,-10 2-72,-4 0 114,-4 1-78,-3 3 33,-1-1 77,-1 3-143,0 3 66,2 4 11,-2 4-11,3 4-46,-1 0 184,0 1-265,-1 4 197,-1 0-163,0 1 163,-2-1-127,-1-4 147,0-4-79,-2-3-157,0-6 282,-4-3-217,2-4 173,-3-6-228,1-1 215,-2-5-157,-1 1-252,0-3 1270,0 0-1474</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105 66 7067,'0'-5'1691,"0"1"-5755,0 4 6233,-7-27-1056,4 35-2068,-8-32 1035,8 37-168,-1-14 206,1-3-192,0 3 73,-1-2-21,1 1 54,-2-1 25,-1 0-146,0 1 111,-1-1 0,2 3-56,-2-1 91,1 1-58,-1-2-86,1 2 194,3-2-213,-1 2 202,4 0-50,-1 0-402,6 0 880,5 0-848,11 0 345,10 6-75,9 1 334,8 7-562,5 0 384,3-1-34,0-1-193,-4-4 194,-7-1-58,-9-3-47,-7-1 73,-10-1-73,-6 1-8,-6-3 134,-4 3-113,-2-1 23,-1-1-33,0 1-1,0-1 202,0 1-370,0 4 359,0 3-201,0 8 43,0 11 80,0 12-292,-4 16 158,-9 9 287,-8 13-284,-10 1 195,-2 1-585,9-26 892,-1-1-564,-9 22-100,-6-4 491,23-17-401,6-38 145,7 19-18,1-26-28,3-5 4,0-1-3276,0-2 10114,6 0-7156,4-9-6081,-2 6 9692,-1-7-3272</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10 9935,'0'-5'897,"0"0"-2031,0 5-521,87 0 4801,-32 2-4629,10 0 1919,2 2-603,12 3-59,-1 5 569,-3-2-467,-9 0-8,-8-2 285,-10-1-227,-10-4 114,-11-2-70,-10-1 17,-9 0-254,-5 2 476,-3-2-181,-4 1-212,-8-1 376,-9 0 3249,-7 0-9493,10 0 8708,5 0-2656</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200 25 7997,'-4'-13'952,"0"1"-3136,4 12 3955,0 0-2974,-23 105 2418,7-41-2844,-2 11 3639,-1 1-2536,-8 3-376,5-5 1699,0-13-1542,8-8 1388,3-12-819,2-7 141,4-9-333,2-6 1561,0-5-3454,3-6 4109,0-2-2629,0-4 4903,4-1-10585,-3-1 9185,3 0-2722</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503 1 10955,'-36'58'586,"1"-1"-1757,0-2 1754,2-4-785,-15 12 510,-2 5-434,1 3-269,2 6 1768,3 0-2767,7 0 1855,5-3-509,8-5 279,7-6-834,7-8 1279,6-8-1307,3-8 1237,8-8-691,10-7 178,14-10-1194,11-7 2326,7-5-1442,5-9 57,2-12 63,-5-10 185,-5-15-89,-8-4-87,-10-6 222,-13-2-168,-9 2 113,-12 5-249,-13 7 241,-16 10-52,-12 10 61,-8 12-462,1 5 843,3 12-742,5 9-336,9 7 1189,8 7-11,13-4 2284,7-3-8727,7-10 8515,2-7-2633</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3319 449 8277,'-17'-39'1669,"3"9"-6687,13 30 10058,1 0-6720,-3 0 1569,1 0-371,1 0 2417,0 10-3958,-1 10 2737,2 22-780,-1 17 10,1 17 133,0 10-281,0 6 898,0 1-1467,0-6 1114,0-9-466,1-12 272,1-13-283,0-13 205,0-12-59,-1-13-31,1-6-15,-1-5 399,2-3-2757,2-1 6725,2 0-6148,5-18 417,-6 13 2352,1-13-952</inkml:trace>
  <inkml:trace contextRef="#ctx0" brushRef="#br0">3376 264 7571,'7'-58'359,"8"8"-1291,9 30 1686,13-3-868,12-2-122,13 0 529,9 3-395,5 3 58,2 6 100,-2 7-125,-3 3 116,-1 3-70,-1 3 56,-2 5-77,-2 3 122,-5 4-224,-7 0 247,-6-1-156,-8 2 233,-6 1-356,-7-1 220,-2 4-72,1 6 140,-7-1-244,2 4 212,-11-5-144,-1 0 188,-4 0-256,2 18 146,-6-10 75,3 12-118,-5-11-3,1 1 68,-1 4-48,0 4 62,0 5-184,0 6 305,0 3-238,-6 24-62,2-24 328,-4 13-250,3-30-25,0-4 234,0-5-382,-1-2 397,0-5-385,-3 10 460,1-7-380,-4 9-146,1-10 930,-5 0 324,-2-4-3371,6-9 3506,2-5-1109</inkml:trace>
  <inkml:trace contextRef="#ctx0" brushRef="#br0">3133 1342 6921,'76'0'254,"1"0"-762,-2 0 762,-3 0-424,-21 0 510,-1 0-795,4 0 1026,0 0-613,-1 1-447,-1-2 689,47 0-54,-10-2-348,-15-2 550,-11-1-977,-15 1 1243,-11 0-983,-11 1 569,-10 2-421,-5-2 629,-4 3-1257,0 0 1451,0-1 1108,1-3-4610,-3 2 4087,-1-3-1187</inkml:trace>
  <inkml:trace contextRef="#ctx0" brushRef="#br0">3627 546 8165,'65'-7'807,"6"3"-3071,-2 2 4292,9 2-2564,-1 0 567,-5-1-175,-8 1 300,-13-3-256,-12 3 134,-11-3-81,-11 2 94,-7 0-305,-5 1 278,-3 0 909,-1 0-1851,-1 0 1140</inkml:trace>
  <inkml:trace contextRef="#ctx0" brushRef="#br0">2377 2214 7111,'0'25'1211,"0"13"-4620,0 32 6594,0 11-4357,-1-23 1543,2-1-1459,-1 22 2891,1-3-1798,0 20-1840,3-19 3333,0-15-3114,0-16 3383,-2-14-3362,1-11 2611,-1-12-1113,0-5 2108,-1-4-5650,0 0 5224,-1 0-1588</inkml:trace>
  <inkml:trace contextRef="#ctx0" brushRef="#br0">2295 2180 8277,'-3'-18'-471,"0"4"1896,3 14-2505,0 0 704,92-12 922,-23 4-965,5 0 1271,5-1-939,-26 4-693,6 0 1123,20 1-250,18 0-138,0 0 42,-16 0-61,-16 0 198,-2 1-202,43-4 67,13 0 2,-52 10 70,-65 4 187,-2 7-994,0 13 1081,-1 12-448,-6 8 513,-3 11-700,-4 7 324,-2 5 45,1 6-181,1 1 124,-1 0 24,3-1-113,2-3 22,-1 0-69,-2-17 541,-4 38-762,-4-17 649,9-21-585,0 3 877,-1-8-1704,1-4 1647,-3 9-549,4-14 0</inkml:trace>
  <inkml:trace contextRef="#ctx0" brushRef="#br0">2179 3610 7762,'74'-14'97,"0"1"-291,-1 2 291,-4 1-183,29 1-151,-46 6 970,0 1-742,0 1-793,0-1 1218,-2 1-446,0 1 21,41-2 56,-12 2-59,-16-3 282,-15 0-1191,-13 0 2063,-12-5-2097,-9 0 1326,-7-6 663,-5-4-2557,-2 6 2094,0 1-571</inkml:trace>
  <inkml:trace contextRef="#ctx0" brushRef="#br0">2362 3625 7862,'1'-78'242,"0"1"-725,0 3 723,-1 6-392,-1-11 368,-3-3-189,-5-2-240,-1 1 324,-4 1-243,1 4-40,1 2 1330,2 10-1362,3 12-1319,4 25 2408,2 14-885</inkml:trace>
  <inkml:trace contextRef="#ctx0" brushRef="#br0">3150 2346 7358,'5'-9'829,"-2"2"-3114,-3 7 4749,0 0-4425,0 3 3688,-9 14-2603,-6 21 801,-15 28 294,-6 24-644,15-38 1226,1 0-957,2 1-368,0-1 757,1-3-174,1-1-73,-10 31-53,8-15 107,5-20-645,6-13 1154,4-15-247,2-9 1883,9-6-6532,-6-1 6274,5 0-1927</inkml:trace>
  <inkml:trace contextRef="#ctx0" brushRef="#br0">3946 1183 7918,'4'-4'695,"0"1"-2119,-4 3 1661,-22 23 724,-7 3-1350,-30 34 353,-9-5-561,26-7 1637,0 4-1161,-1-8-611,-1 1 1102,-1 13-379,1 2-31,5-11 130,2-2-146,3-2 78,1-2-10,-19 28-37,11-11-26,9-15 135,8-13-125,6-10-84,5-10 362,4-1 406,1-3-2924,2 0 4370,0 0-2639,3-4 322,0 0 2346,3-3-5400,0-1 4671,0 0-1389</inkml:trace>
  <inkml:trace contextRef="#ctx0" brushRef="#br0">4188 1308 9151,'-3'-4'672,"1"2"-3349,2 2 6598,1 4-6398,14 14 3072,13 14-652,23 20 59,15 12-234,-27-28 726,2 1-517,3 2-412,1 0 645,0 0-197,2-1-8,0 1-27,0-1 49,-1-2-58,-1-1 45,-2-3-13,0 0 99,36 25-411,-10-10 745,-11-10-871,-12-10 743,-15-7-422,-12-10 297,-9-3-517,-6-5 1176,-3-1-3316,-1-1 5501,0 0-4234</inkml:trace>
  <inkml:trace contextRef="#ctx0" brushRef="#br0">2712 3751 6249,'4'0'1121,"-2"0"-2513,-2 0-1135,0-3 7250,0 1-6580,0-4 1732,0 2 172,0 1-14,0 2-47,0 0-27,0-3 50,0 0 48,0-4-80,0-16 68,0 27-146,0-23 180,0 29 10,0-13-615,0-2 1164,0 0-862,0-3 202,0 1 33,0 0-11,0 2 0,0 3-482,0 2 1928,-2 1-2824,-3 0 1678,-8 11-61,-9 12-477,-14 25 419,-14 21-785,21-28 1643,-3 1-1065,-3 6-928,-2 0 1412,0 2-420,-2-1-318,-1 1 801,-1-1-522,1-1-516,-2 0 734,3-3-135,-1 0-125,3-4 47,0-2 37,-25 25-285,14-14 703,17-20-829,13-13 426,11-11 596,5-5-4480,2-1 11255,7 0-12365,5-9 4932,-2 6 755,0-7-749</inkml:trace>
  <inkml:trace contextRef="#ctx0" brushRef="#br0">875 4682 6899,'-16'-10'224,"4"1"-829,12 9 953,0 0-2,-3 20-569,3 20 54,-3 41-60,3-25 712,0 4-1316,0 12 2149,0 3-1370,0 7-1155,0 1 1752,0 2-418,0 0-223,1-3 168,0-2-124,0-4 92,2-3-59,-1-10 24,2-3-5,1 39 5,2-32-6,-4-29-7,1-19-416,0-14 1031,3-10 235,3-27-2576,-3 19 2464,-1-18-728</inkml:trace>
  <inkml:trace contextRef="#ctx0" brushRef="#br0">965 4761 7392,'4'3'-123,"-2"0"996,78-3-2205,-8 0 651,2-5 3162,6-3-2957,-11 1-1008,-2-3 2214,7-5-705,0-1-45,2 1 33,1 0-75,-3-1 174,0 2-151,-5 2 5,-1 2-46,-5 0 274,-2 3-211,-6 1-143,-4 2 659,36 0-1778,-19 2 2579,-19 2-1884,-16 0 1761,-13 4-3886,-9 4 5880,-6 11-5687,-2 10 3874,-2 15-1932,-1 20 958,0 15-419,-5 18-503,1-45 1345,0 1-908,-3 1-459,-1 1 857,0-2-331,0 0 28,1-3 53,-1 0-66,-5 44-182,1-9 474,0-5-427,1-7 240,0-7 177,-4-6-873,-4-10 2013,-10-8-3286,13-20 2701,-1-6-818</inkml:trace>
  <inkml:trace contextRef="#ctx0" brushRef="#br0">1149 6106 8725,'-5'0'-392,"1"0"1579,4 0-2172,78-23 951,-11 11-246,1-4 1300,4 1-1180,-16 7-553,-2 3 1030,1 0-236,-2 1-118,0 1 29,-2 1 33,40 1 5,-9 1-406,-16 0 839,-13 0-552,-17 0 26,-12 0-1,-13 0 86,-5-4 1139,-5-6-3157,-1 4 2885,0-3-885</inkml:trace>
  <inkml:trace contextRef="#ctx0" brushRef="#br0">1510 4905 7379,'64'51'134,"1"0"-401,-5-2 398,-7-3-217,0 17 359,-3-6-628,-6-11 556,-9-11-403,-8-12 218,-10-8-210,-6-9 2547,-7-3-5643,-1-3 4576,-3 0-1285</inkml:trace>
  <inkml:trace contextRef="#ctx0" brushRef="#br0">1973 4591 7571,'3'4'168,"-13"74"-425,-4-22 199,0 4 273,-2 2-1248,-13 25 4063,-6 2-6854,0-21 6243,-11 18-3081,-1 0 666,8-15-11,10-15 17,-1-2 39,-7 14-157,-9 15 161,4-10-52,14-34 290,19-36-873,4-3 873,2 0-291</inkml:trace>
  <inkml:trace contextRef="#ctx0" brushRef="#br0">1420 5413 6988,'0'-11'874,"0"3"-3260,0 8 4389,0 0-2369,69-66 252,-23 31-118,6-10 685,3 0-498,12 4-351,3 2 425,-3 7 29,-1 5 48,-3 7 1127,-5 6-3327,-26 6 2971,-8 4-877</inkml:trace>
  <inkml:trace contextRef="#ctx0" brushRef="#br0">2995 3657 7773,'1'-6'-34,"0"2"842,-1 4-2950,2 0 4060,-1 0-2524,3 0 930,4 0-670,7 7 357,8 12 89,10 16-110,8 16-13,7 15-33,7 11-404,-26-35 1503,0 1-1139,4 2-765,0 0 1256,0 1-326,1-1-256,0-1 493,1-1-290,-1-2-353,0-1 503,26 31-184,-6-10 69,-12-12-69,-7-9-63,-11-9 149,-5-4 296,-3-4-2420,-6 3 4807,-3 4-2083,-5 7-3808,-2-16 4553,0-3-1413</inkml:trace>
  <inkml:trace contextRef="#ctx0" brushRef="#br0">3706 5099 7111,'-21'74'131,"1"0"-393,1-5 393,5-5-206,8 18 169,4-7-35,8-20-214,8 19 320,13-29-286,10 22 210,11-22-100,7-9-270,9-11 742,6-13-821,5-6 652,3-26-404,2-11-771,0-28 2758,-41 24-3267,-1-2 1790,0-4-485,-2-3 114,-2-2 7,-3-1-56,-2-5 32,-3-1-21,-2-3 23,-4-1-30,-4-1 43,-2-1-28,-4 0-18,-2 0 144,-3 4-347,-2 2 398,-1-40-142,-13 19-528,-8 20 1088,-16 18-591,-13 9-507,-10 15 1024,-14 4-734,-11 7 271,-10 11-223,44-2 369,-2 3-300,1 5 146,0 3-70,-2 2 23,0 3-6,1 2 19,1 0-22,2 1 12,1 1-31,-35 23-176,21-4 76,19-10 757,22-2-384,11-3-692,13 3 994,16-2-2013,-10-13 2317,9-6-851</inkml:trace>
  <inkml:trace contextRef="#ctx0" brushRef="#br0">3982 5127 8445,'2'-3'-515,"-1"0"2172,-1 3-3449,67-3 2376,-38 7-440,50 0-245,-55 10 203,-6 3-203,-7 6 110,-6 7 129,-4 10-409,-14 8 372,-8 10-68,-13-4 14,2-5-15,8-13-167,7-13 170,10-10-81,3-6 193,4-4 154,5 0-704,9 1 170,10-1 397,13-2-82,6 1-151,3-2-390,2 0 1243,-1 0 1054,-7 0-5446,-16 0 5143,-11 0-1535</inkml:trace>
  <inkml:trace contextRef="#ctx0" brushRef="#br0">1626 5983 7145,'-12'21'997,"-5"9"-3584,-10 19 4713,-9 12-2739,-10 13 241,-9 8 1880,23-37-3042,-2 1 2035,-3 2-554,-1 0 2,-2 1 207,0 1-228,0-2 60,0 0-5,1-2 63,1-1-103,5-5 126,0 0-77,-26 29 101,12-13-543,10-11 816,9-10-815,9-10 1095,6-5-800,5-6 1706,5 0-4567,1-7 4399,2-1-1384</inkml:trace>
  <inkml:trace contextRef="#ctx0" brushRef="#br0">175 7639 6126,'-1'70'141,"-1"-1"-422,1-3 420,3-4-67,14 28-326,12-12 493,16-12-49,12-17-524,10-16 274,12-18 75,10-8-1181,4-22 5309,-44 1-8353,-1-5 5654,-1-7-1600,-1-6 138,0-6 210,-2-5-181,-2-2-224,-3-3 233,0-4 152,-3-2-226,-3-2-10,-3 0 144,-4-1-176,-4 1 103,-5 1 75,-5 0-164,-2 3 164,-7 2-136,-23-43 132,-17 10-249,-30 15 498,26 39-715,-2 3 385,-4 5 342,-2 5-486,-2 4 104,-2 5 45,-4 0 36,0 5-349,1 10 895,-1 4-621,-1 2-474,1 4 750,3 7-205,2 3-214,3 1 507,2 1-431,5 0-16,2 2-393,-25 28 1647,19-3-956,19-3-1645,16-26 2195,8-6-728</inkml:trace>
  <inkml:trace contextRef="#ctx0" brushRef="#br0">489 7360 6439,'9'0'224,"-2"0"-515,-7 0 78,74 18 459,-36-9-145,57 16-89,-61-14-192,-9 3 505,-9 3-762,-9-8 852,-5 41-650,-12-11 132,-8 37 363,-8-14-496,-1-16 404,7-10-247,9-19-9,6-10 154,4-4 483,1-1-1367,12 1 1311,8 3-828,15 3 435,4 2-134,0 2 146,-6 1-122,-9 0 154,-9 0-334,-9-1 696,-4-12-1460,-9 34 1033,-14-12 568,-12 24-776,-14 13-66,0-26 219,4 14-91,12-27-313,14-12 2842,9-9-5608,8-1 4333,0-2-1187</inkml:trace>
  <inkml:trace contextRef="#ctx0" brushRef="#br0">2080 5921 8064,'0'12'-112,"0"-2"448,0-10-706,0 0 439,1 7 264,6 4-667,6 14 536,13 14-641,10 13 957,13 15-901,9 9 136,-26-35 1202,1 0-1034,2 0-818,1-1 1366,-1 1-512,0 0-71,-1-2 387,-1-1-265,29 33-344,-5-9 595,-8-8-361,-5-9 157,-9-7-107,-5-8 126,-8-6 740,-5-8-3687,-5-3 5769,-5-6-4103,-5 0 3172,0 2-4657,-2-5 3746,0 1-1054</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387 98 6899,'-4'2'1210,"0"-1"-3899,4-1 5199,-1 0-5916,-1 0 7506,1 0-6027,-2 0 2230,3 0-471,-4 0 235,0 0-22,-4 0-90,-3 0 45,0-3-12,-4-2 69,-1-1-145,0 0 106,1 2-81,-2 3 431,1 1-784,-3 0 554,1 3-107,0 3-143,3 4 237,1-12-150,1 28-29,2-21 64,-1 30 37,1-14-50,-1 2-51,0 2 86,-2 2 4,1 5-138,2 2 257,-2 5-287,5 1 131,-2 2 80,4 0-114,1-2 116,3 1-229,1 1 216,1 0-68,0 0 0,0-3-23,0 1 48,5 0 26,1-1-124,5-1 81,3-1-29,1-2 97,3 1-128,2-2 37,1-1 29,3-1 84,1-4-218,2-4 129,3-4 104,2-4-282,2-2 225,4-3-19,2-1-88,2 0 112,23-4-86,-12-1 95,15-4-275,-17-1 431,-3-7-304,1-4 21,1-10 101,0-5-32,23-22 1,-18 9-15,10-15-66,-30 16 116,-5 2 4,-10-4-195,-5-2 288,-4-7-211,-5-36 74,-2 18-27,-3-25 62,-2 34-76,-7 0 66,-2 6-66,-9 6 111,0 4-167,-1-6 156,-4 31-270,-9-31 362,6 39-115,-8-22-78,11 11 33,-1 2-30,-1 2 119,1 2-244,1 3 321,-15-5-283,9 4 136,-12-5 74,9 6-251,2 0 330,-1 2-274,2 1 115,2 1-24,1 4 81,1 2-139,-13 1 128,7 3-102,-12 4 53,10 6-41,1 6 98,1 3-402,1 2 753,2 2-1979,-5 18 4793,12-8-3221,-2 12-3753,17-28 5693,2-6-1950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368 299 6966,'-7'-7'1580,"2"1"-5637,5 6 8183,0 0-7716,-37-70 6765,24 47-4610,-29-53 1769,36 64-254,1 2-515,1 3 598,1 0-35,0 3-209,-1 0 105,1-16 8,-1 13-188,1-11 370,0 18-373,2 0 138,0 0 20,-1 0 574,1 0-1371,-3 0 1136,-1 0-438,-2 23 277,-1-2-355,-5 22 245,0-4-123,-3 3 123,0 4 24,0 3-240,1 1 209,1 3-108,0-1 118,0 0-139,1-5 125,0-20-100,4 26 77,0-25-79,4 27 95,0-13-31,2-1-83,2 4 198,-1 4-300,2 3 212,0 7-12,-1 2-44,-1 5 11,1-1 0,0-4-56,1-6 123,0-6-133,0 8 354,6-17-709,4 11 698,9-21-379,3 0 151,6-18-131,23 35 106,-6-30 76,18 31-279,-11-26 292,2-4-91,5 1-80,-1-1 105,4-3-92,-1-1 78,-2-4-44,26-2 0,-22-5 44,22-2-66,-30-1 100,1-7-314,-4-4 675,-1-11-790,0-5 734,16-27-1034,-16 11 1403,10-20-1269,-23 19 774,-2-3-311,-4 1 208,-2-2-421,-3-1 557,0-23-437,-8 15 117,-1-18 227,-9 25-362,-2-1 219,-3 3 25,0-3-113,-1-2 45,0-7 11,0-2-33,-2-31 22,1 22 33,-7-22-77,-8 28 55,-9 2 44,-9 0-121,-4 3 110,-5 5-132,-2 7 220,-2 5-332,-29-2 547,16 15-650,-24 0 359,23 21 24,-6 5-138,3 4 48,-3 1 55,0 8-126,-27-3 208,23 29-231,-18-11 152,30 21-51,4-12-53,3 5 183,6 1-321,5 2 430,6 1-438,6-4 305,-4 9-95,13-15-73,-4 5 98,8-14-33,1 0-34,-1 0 136,0 0-204,0 2 125,-7 12-24,8-12 70,-4 5-160,10-19 125,3-2-34,1-3-11,2-1 44,-4 1-66,1 0 44,-2 2-22,0 2 44,2-1-88,-1-1 109,0-2-51,2-17-50,-1 26 70,3-25-79,0 27-67,0-17 122,0 1-76,-1 5 983,-1 7-131,-2 5-3600,3-6 4226,-2-2-1401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86 0 9823,'-3'0'1031,"0"0"-3709,3 0 4335,-1 0-915,0 7-1595,-1 10 932,0 18-58,-3 20-9,-1 16-33,-4 11 30,0 1-131,0-4 336,3-13-274,2-10-25,2-12 172,0-9-120,1-9 44,1-4-44,1-4 100,-1 1-169,1-1 194,-2-3-162,1-2 128,1-4-81,-1 0 34,-1-3-33,2 1 44,-2-5-32,1 1-900,0-3 2717,1 0-2707</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77 17 7179,'-2'-4'2028,"1"1"-6756,1 3 7080,-2-4-962,2 3-2476,-1-3 671,1 4 1500,0 11-1823,0 14 796,0 25 5,0 26-60,-1 18-302,-1-38 874,0 1-556,-1 2-633,1 1 902,-2 0-250,0-1-64,0-4 39,0-1-19,-4 41-81,1-16 348,1-17-500,2-27 238,1 13 111,0-32-491,1 18 1220,-1-20-2243,1-4 2901,1-4-1975,0-3 1484,-1-3-3227,1 0 3319,-1-2-1098</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0 130 7616,'0'-13'-370,"0"4"1648,0 9-2600,0 0 1633,62-28-239,-24 15-144,54-19 199,-33 23-6,9 3-333,9 0 144,8 1-142,2 0 1537,-2 3-2811,-8 1 1963,-7 1-377,-9 0-248,-8 4 257,-9 1-177,-7 5 99,-7-1-55,-3 1 546,-5-1-2085,-2-1 3099,0 2-2028,-4-1 580,1-11-169,-1 28 34,1-18 69,0 32-60,0-11 138,-1 6-168,-2 3 53,-2 3 91,0-1-222,-2 2 268,-1 0-94,-4 2-105,-1 1 6,-4 3 183,0 4-151,-13 31 18,1-20 51,-10 22-44,4-33 26,2-7-62,1-6 117,2-7-383,-2-4-224,-11 12 2364,1-6-1276,-10 15-3576,19-28 4494,2-2-1468</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100 0 6148,'9'7'773,"-1"-1"-3081,-8-6 4594,0 0-3015,-11 7 685,5 0 66,-7 7-11,7-3-33,2 0 43,2-3-18,0 0-28,2-2 48,-3 2-68,1-2 2,0 3 298,-1-1-499,0 0 320,0-17-131,0 25 157,2-26-193,-2 29 181,2-16-258,-3 3 336,1 2-224,-4 3 56,1 0 56,-2 2-258,-1 1 472,4-6-394,0 1 90,5-7 1423,-1-1-5208,5-1 7493,5 0-5018,10 0 1454,9 0-141,9 0 254,9-4-469,8-3 144,7-4 596,5-3-1020,1 1 882,3-1-509,-1 2 47,1 1 290,-1 0-253,-5 3 80,-1 2-11,-9 1-44,11 3 88,-25 1-22,5 1-77,-25 0 9,-4 0 239,-1 0-353,-1 0 162,2 0 54,3 0-92,1 3 84,12 2-162,-9 1 238,4 1-169,-13-19 45,-2 10 22,-5 5-88,-3 1 121,-1 15-44,-2-17-33,-1-1 0,3 1 100,-2-2-179,2 0 134,-1 0-42,0 0 75,0 0-3419,-1 0 13241,-12-2-19752,8 2 13148,-10-1-3284</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21 0 7762,'-11'9'1109,"2"-2"-3932,9-7 5276,0 0-3941,7 0 2907,7 0-2076,12 0 576,11 0 48,10 0 324,8 0-692,6 0 755,2 0-540,1 1 263,-1 1-135,-4 0 83,-4 0-15,-11-1-32,-8 0 55,-12 1-55,-7-2 0,-7 1 44,-5-1-123,-2 0 212,-2 0-455,-1 2 969,0-1-616,0 1-1280,-6 0 4525,-8-2-7004,5 0 5217,-4 0-1467</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54 1 7437,'-10'72'1019,"0"5"-3830,0-1 5389,1 4-3536,4 1 1279,2-8-494,0-8 242,2-9-147,-1-12 110,1-9-30,1-12 19,0-9-43,0-6 0,0-5-270,0-2 246,0-8 207,0-7 2882,0-24-7836,0 18 6742,0-8-1949</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497 1 6137,'-4'5'1086,"0"-1"-3940,4-4 7432,0 0-12082,-2 2 14798,1-2-9894,-2 3 2566,3-3 34,-1 2 68,1-1-102,-4 2 45,-3 6 57,-8 8-315,-11 14 615,-9 18-566,-10 16-373,-6 16 1845,24-37-2239,0 1 1264,0 0-377,1 1 95,-22 42 15,6-10-107,8-10 238,7-15-315,9-14 239,6-15-165,6-10 157,2-10-382,4-2 90,0-2 1457,0 0-2006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0 295 7055,'5'12'56,"-1"-2"214,-4-10-912,0 0 657,2 75 823,0-18-2108,1 4 2434,1 3-1499,3 22 86,6-1 358,1-6 59,3-9-315,2-10 91,3-7 215,3-10-118,6-7-406,4-7 853,9-7-909,5-4 620,9-10-145,3-4-273,5-4 507,2-11-489,1-25 301,3 12-222,-3-32 223,-5 21-12,-6-18-336,-12-5 449,-11-2-302,-14-4 166,-11-3-199,-6-4 345,-11-3-370,-8 1 217,-12 0-85,-12 6 107,-3 4-25,-3 7-574,2 8 1194,1 6-1093,5 9 585,0 4-167,4 5 43,-3 4-244,1 6 332,-3 4-131,-3 6-33,-2 2 164,-5 4-321,-2 8 289,-1 5-133,3 8 44,0 3-22,7-3-124,4-1 79,1 0 595,15-9-933,1 1 172,13-7 377,4 3 1919,2 2-5492,1-5 4886,0 0-1468</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 1 7269,'-5'0'1512,"1"0"-3751,4 0-127,8 0 7756,7 14-7654,16 12 2242,8 22-21,10 14 51,1 12-700,5 2 2931,-1 1-4591,2-4 3071,-3-5-299,-1-4-885,-4-7 643,-4-3-258,-5-8 171,-4-4-114,-7-9-10,-5-6 66,-7-7 702,-5-6-2939,-4-4 4556,-3-5-3644,-2-1 1827,-1-3-2631,-1 1 6047,0 1-3734,0 1-4589,0 0 6535,0 1-2163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4771 152 10058,'-25'-52'830,"4"11"-3107,17 40 4307,0 1-2702,1 0 873,0 0-291,2 0 1,0 0 144,-1 0 49,1 0-176,-2 0 41,0 0-24,-1 0 154,-3 0-132,-4 3 56,-7 10-92,-7 8 138,-4 14-104,-6 6 71,-4 4-72,-3 5 60,-7 5-27,-4 5-49,-6 4-217,-3 4 1249,0 4-1959,-2-3 1233,3 4-163,1-3-147,-1 1 144,-1 3-215,30-35 206,1 0-87,-2 3-13,1 0 15,-3 2 40,1 1-57,-1 0 36,0 1-16,-1 2-6,0 0 8,1-2 13,0 1-12,1-1-12,1 0 18,1-1-6,1-1 6,0-1-18,1 1 12,1-1 12,0 0-13,0-1-8,-1 0 6,1 1 16,0 0-19,0 1 6,-1 0-12,0 1 37,0 1-28,-1 1-18,0 0 38,-1 2-29,-1-2 12,-1-6 12,1 1-18,0 12 6,-3 4 5,-14 9-14,0 1 6,10-3 16,1 0-452,-12 12 1306,0-3-865,15-19-874,0-3 1301,0 3-416,0 0-25,-1 0 25,0 1-16,-1 0-6,1 0 19,-1 0-19,0 5 6,2-4 16,-2 4-19,3-1 6,-7 9 0,1 2 0,6-10 0,-2 2 0,4-3 0,-1 2 0,1-3 0,1 0 0,0-1-200,3-3 600,0-1-406,0-2-382,0 1 588,2-2-212,-1-1 12,1-1 13,1 0-16,0-2-6,-2 3-42,-11 15 163,-1 0-118,10-15-93,-1 0 152,-9 14-62,1-1 14,11-17-5,1-3 0,0 1 0,-1 1-17,2-1 51,1 1-144,-1-1 296,0 0-225,-22 26-97,15-3 246,-1 0-99,-18 17-61,18-17 33,2 1-270,-12 18 1215,2-3-1805,3 5 1488,-1 3-1732,20-45 2289,1 2-1569,-1 2 415,0 0-46,1-2 82,-1 2-110,-5 17 130,0-1-74,6-17-58,1 0 92,-3 10-29,0-1-176,-4 17 650,1-4-468,3-1-1112,0-4 2281,3-2-1555,3-5 507,2-8-587,3-2 873,2-6-428,1 3 394,1 2-1648,1 3 2560,-1 5-1866,0-1 1373,0 3-2584,-2-3 3334,0-2-2036,-2-1 493,0-3 48,-1-19-124,-1 25 142,1-29-120,1 29 72,0-21-49,3 1 50,-1 5-36,3-14-25,1-1 105,3-14-136,1-7 156,0 1-213,0-3 215,0-1-92,0 1-32,0-1 66,6-8-76,3 26 51,7-17 40,2 27-118,3-17 129,2 4-28,4-3-187,-1 2 246,3-1-11,-1 0-159,5 2 92,-1-2-67,5 0 187,1 2-220,4-3 78,5 0 18,2-1 39,5-2-113,2-1 130,2-3-119,3 0 91,-2-1-128,2-1 272,-1 1-350,1-2 253,4-1-66,1-1-68,6-1 91,3 0-68,3 0 10,0 0 169,-1 0-467,0 0 587,1 0-353,2 0 129,2 0-158,3 0 193,-21 0-80,1 0 39,34 0-508,-33 0 1223,-1 0-800,25 0-564,-1 0 957,0 0-484,0 0 281,-2 0-461,1 0 1059,-1 0-1478,-24 0 996,2 0-265,32 0-7,-32 0 0,-1 0 7,29 3 16,1 2 11,2 4-60,-2 2 60,-3 2-60,-3-2 72,-3 0-43,-24-6-2,0-1 6,32 4 16,-31-4-19,1-1 6,23 1 22,4-2-88,-3 1 132,0-3-88,-2 1 11,-25 0 33,2-2-11,33 1-61,-33 0 85,0 0-49,28 0 27,2 0 4,3 0-86,3 0 138,-48 1-92,0-2 23,4 0 0,-1 0 0,1 0 0,3 0 11,24-2-33,1 1 22,-20 1 22,-1 0-269,19 0 719,-2 0-472,-24 0-472,-3 1 702,0-1-218,1 1-12,0 0-12,0 0-127,-1 0 429,0 0-290,-1 0-290,2 0 440,18-1-159,0 0 6,-18 1 16,1-1-19,15-1 6,-2 1 34,22-1-136,-1 0 192,-2 2-88,-1 0-26,1 0 11,-2 0 16,-1 0 18,-24 2-32,1-1 0,32 1 44,-32 0-66,-1 1 32,25 0 37,-4 1-72,-1 4 623,-5 0-2301,-4 3 3418,-2-3-2051,-4-1-343,-1-4 1437,1-2-1033,2-1 809,2 0-2092,2 0 3160,-2 0-2114,-1 0 825,-3 0-1240,-2 0 1796,-1 0-989,1-4-4,-2 0 199,1-6-160,-4 3 194,-5-2-119,-3 2-15,-7 2 27,-5 1 132,-6 1-258,-4 1 180,-1 1-45,-1 1 33,4 0-132,-1 0 198,3 0-255,-4 0 525,0 0-693,-4 0 334,-2 0 59,5 0-36,-9 0-47,4 0-82,-10 0 284,-2-2-358,-2 1 286,-2-4-131,-2 0-161,0-4 208,-2-2 159,2-5-294,-2-7 129,0-4 17,0-10-122,0-6 101,-5-6-31,-4-5 8,-7-3 45,-2-3-88,-3 4 66,1-1-32,-3 6-49,2-1 231,-3 2-388,0 0 364,-4-3-207,-2-1 85,-4-2-74,-2-2 95,-3 0-48,-1-2-10,-1-1 123,-2-2-291,1-1 111,0-3 226,-1-1-92,0 0-131,0 0-62,0 0 287,12 19-217,0-1 35,-17-28-115,17 27 478,1 0-333,-15-21-389,0-2 561,-3-2-147,-2-3-21,-1-4-136,15 25 259,0-1-180,9 13 45,-1-1-17,-9-11 51,1 0-17,11 7-85,0 3 96,-28-23-27,26 25 15,0 0-61,-27-21 147,-3-12-187,28 38 85,-1 1 11,-1 1 1,-2-2-24,-15-18 25,0 0-21,11 13 9,1 0-7,-11-13 18,2 0-7,15 17-27,2 1 22,-27-39 22,5 0-33,25 33 11,0 1-22,-20-16 88,12 5-132,-1 1 65,-14 0 42,17 11-54,0 0 36,-8-10-34,1 2-96,-2 1 253,3-3-213,-1-1 67,0-2 34,1-5-70,10 9 50,-1 0-26,-13-8 23,14 7 0,0 2-11,-11 3-22,-1-12 33,0 1 11,1 1-110,-2 0 197,4 1-128,-2-2-6,12 17 5,0-1 28,-15-25 6,15 25-4,1 1-21,-12-17 0,0 1 44,-1 3-66,0 0 55,1 5-21,-13-21-70,15 21 632,-8-14-1934,16 20 2583,2 1-1523,-2-19 318,0 27-94,-1-25 108,-12 3 58,11 3-178,-11-17 162,13 22-93,-1 0 107,-3-2-167,1-3-9,-6 0 378,1 0-494,-5-2 196,11 16 163,0-1-199,-14-22 14,13 23 87,2 0-13,-9-14-167,-3-1 264,4-1-211,-2 0 173,1-3-228,0 0 260,-1-1-169,0 3 22,-4 1 92,2 6-138,-2 1 137,4 5-203,0 3 293,2 2-272,2 1 183,3-1-70,-10-33-20,12 42-37,-8-37 149,13 48-57,3-15-216,-1 3 332,2 1-188,-1 2 41,2 1 18,1-11-65,1 27 77,0-23-55,3 28 44,0-15-56,2 2 114,4 1-81,-2 3-235,4 1 506,1 1-349,-2 0 68,1-2 12,-2 0-26,-1-2 62,1-1-63,-2 1 40,1-3-4,-1 1-55,2 0 136,1-1-160,1 4 70,2 1 10,1 7-11,0 3 11,2 4-44,-2 0 100,2 2-169,-2-1 171,1-17-81,0 26 34,0-27-223,1 32 144,-2-16-255,3 4 2335,-1 0-4021,1 0 2521</inkml:trace>
  <inkml:trace contextRef="#ctx0" brushRef="#br0">7116 444 9061,'-98'-18'34,"10"4"-136,57 53 204,-7 1-136,-6 45-431,0-7 1983,-3 9-3181,5 0 2451,1 2-1278,4 0 913,3 4-455,3-13-171,17-24 417,1 0-271,-9 32-36,13-33 180,2 1-120,-3 33 45,6-6-18,3-3 6,1-4 102,6 0-364,7-4 436,9 2-99,6-6-243,4-1 326,4-7-282,6-3 181,3-5-99,-7-17 91,3-2-30,23 15-175,-20-18 353,1-2-175,25 4-157,6-6 69,8-7 167,6-9-27,6-4-349,-46-5 632,2-2-749,0-5 862,0-2-454,4-2-517,-1-3 739,1-8-215,0-2 10,3-3-121,0-2 155,1-3-113,-2-2 52,-1-1 28,0-3-62,-3-2 50,-3-3 11,-4 0-120,-3-1 162,-4-2-139,-4-1 49,-5 1 109,-3 0 3,16-40-431,-16 3 558,-13 5-303,-8-1 213,-7-1-367,-14-2 311,-7-3 319,-16 1-882,-5 3 650,8 25-186,-1 1-4,-22-22 88,19 27-85,0 1 67,-18-10-170,0 1 244,1 1-219,4 1 244,3 0-266,-16-18 53,19 21 149,-12-8 122,23 26-203,3 7-705,3 4 2140,-1 4-3595,1 6 4020,-4 4-2431,-2 6 716,-26 1-719,9 2 1139,-21 9-664,17 3 1,-5 11 132,1 4-56,0 4 3,3 1-656,-14 17 2594,21-12-3821,-8 14 2011,30-14-71,11-1 5048,8-10-12692,7-9 10688,1-12-3081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60 6988,'2'-4'1883,"-1"2"-5470,-1 2 3666,3-6 2858,-1 3-4194,0-3 1102,0 5 400,-2 1-568,2-2 701,3 1-532,3-2 153,6-3-202,3 0 417,6-1-257,-1 2 73,5 0-117,-3 4 153,4-1-99,0 2 44,2 0-11,1 0 0,-1 0 0,0 0-79,-6 0 238,-3 0-229,-6 0 71,-3 0-101,-4 0 256,-3 0-167,-3 0-505,-2 0 1840,0 4-2637,0 9 1751,0 10-403,-1-1-107,-3 36 144,-4-14-62,-2 32-112,-1-14 204,-1 0-147,-1-5 67,-1-4 1,1-4-125,-1-7 204,2-3-159,-1-4 149,0-3-230,-1 2 230,0 1-115,-2 4 45,0-2-133,3-3 290,1-5-427,6-9 507,2-7-415,3-7-305,1-5 1156,0-1-1714,5-10 5702,5-16-11103,-3 10 8997,2-7-2577</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405 89 7694,'-4'0'1064,"2"0"-3639,2 0 4162,-24 7-1291,11 0-670,-22 6 322,17 2-7,-3 1 384,-2 7-547,-4 8 164,-2 6 171,-4 9-224,-1 6 310,3 6-433,0 5 291,7 0 77,3 3-259,5-3 150,6 2 7,4-3-76,4-17 76,2 23-41,0-27-3,6 24 112,6-22-121,9-1-295,6-6 722,7-2-653,2-1 446,6-6-385,3-2 237,4-8-12,5-4-55,4-7 86,2-3-161,5-3 36,2-10 256,0-3-430,-18-6 375,-1-4-216,26-14 72,-27 11 84,-2-2-44,16-22-221,-7-3 237,-5-9-72,-22 18 83,-2-3-47,8-26-134,1-19 268,-23 31-523,-6 6 912,-2 5-877,-3 3 250,0 4 398,-8 1-709,-3 4 932,-23-14-1349,5 15 1610,-10-11-1219,9 16 635,0 1-419,-2 1 260,-1 0-13,-2-12 68,-19 23-313,13-11 357,-12 29-368,22-4 413,3 3-290,4 1 155,0 1-132,0 0 9,0 0 81,-3 0-70,-15 14 259,9 1-718,-12 14 988,15 0-483,3 5 2095,3-17-6129,12 0 5883,3-19-1849</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314 26 8613,'11'-14'370,"-2"3"-1480,-9 11 2982,0 0-4148,-69 72 3714,33-21-2017,-10 6 1238,0 4-763,8 16-606,4 5 1319,7-5-705,8-8-212,7-8 671,7-9-389,4-8-223,5-7 508,7-4-617,9-7 1232,8-8-2164,6-7 2256,3-6-1260,0-4 217,1-8 155,-6-9-21,-1-11 356,-7-44-1812,-10 37 2618,-5-38-1452,-12 48 20,-7-11 638,-7 4-1109,-8 9 909,-2 2 55,0 10-594,0 4 2398,-9 6-5277,19 1 4515,-6 0-1322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91 144 6417,'0'4'1356,"0"-1"-3520,0-3 431,0 1 6289,0 2-6526,0 2 1858,0 1 190,0-15-100,0 27 56,0-26-70,0 26 141,0-18 2065,0 0-9250,0-5 14296,-3-6-9591,-1-10 2418,-2-3-120,-2 0 55,2 3 44,-1 6-23,1 4 25,2 4 53,-1-12-233,2 26 223,-2-22-123,3 29 101,-2-18-80,0 2 60,0-3-295,0 1 313,0 0 2346,-2-3-5998,3 4 5077,1-1-1468</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102 26 6809,'9'-7'1098,"-1"1"-3809,-8 6 5309,0 0-4703,1-3 3819,0 3-2441,0-4 925,0 2-140,-1 0-280,2 1 488,-5 1-500,-6 5 301,-7 6-650,-6 11 1402,-1 5-1391,4 6 3204,2-5-6541,8-10 5522,2-9-1613</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155 766 6551,'5'0'1435,"-1"0"-2390,-4 0-4835,0 4 14540,0 8-12179,0 12 3317,0-6 247,0 37-169,1-21 56,5 34-44,1-16 45,6 2-125,-1 1 226,1 5-135,0 0-91,-2-1 204,2 1-136,0-8 34,1-2 0,2-6-90,3-4 360,3-3-585,6-3 596,5-6-573,5-1 607,5-5-665,3-6 633,5-4-452,5-7 292,4-2-191,7-3 2,1 0 200,8 0-258,1-6 272,-1-5-229,0-8 71,-5-8-24,-2-3 158,-7-1-215,-5-4 37,-8 2 174,-8 2-150,-6 0-27,-7 2 121,-3 0-126,-2-3 81,1-3 15,0-8-168,3-3 414,0-7-571,1 0 459,-1-2-191,-2 1-10,-1 2 112,-4 1-148,-4-2 14,-7-2 55,-4-1 146,-4-7-427,-4 0 764,-6-4-955,-7-2 630,-8-2-113,-4 0 155,-3 4-725,-3 6 1017,-3 4-837,-2 11 509,-6 5-128,-4 9-35,-4 4-14,-5 6-177,-2 5 492,1 4-479,-3 5 141,5 5 116,0 2-38,0 1-94,2 4 48,-2 8-14,-5 9 70,-3 12-140,-7 5 235,-2 7-637,-2 7 1550,1 7-2074,3 9 1435,37-32-523,1 2 114,-30 37 9,4-1 48,6-5-193,4-7 202,8-6-134,7-9 80,6-6-4,7-6 16,8-6-116,3-3 421,5-4-1195,2-4 1663,3-3-1071,-1-4 228,2 0 25,0-16-454,0 32 1619,0-24-2119,0 32 1052,0-18 224,0 4-996,0 5 4852,0 0-10355,0-10 8797,0-6-2611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3585 10 8602,'5'-6'1210,"-1"2"-4246,-4 4 7405,0 0-11304,-4 0 13758,-5 0-9242,-6 7 2429,-9 6-54,-5 11 99,-4 9-88,-5 7 22,-5-5-1,-2 35 70,-7-16-460,26-12 1125,-1 2-715,-29 33-714,-2 2 1007,30-37-241,1 0-58,-2 1-45,0 0 37,1 3 62,0 1-241,-2 1 499,-1 1-309,0 2-328,-1 0 494,-2 2-192,0-1 20,-1 0 26,-1 0-34,1-1 0,0-2 3,-1-1 28,0 0-28,1-1-3,0 0 23,2-1-35,0 2 15,0 0 40,0 1-40,2 0-16,0 1 22,0 0 22,1 0-22,0 0-21,0-1 18,1 0 28,0-1-37,0 0 12,0-2 5,0-1-14,1-1 6,-24 40 16,3-7-8,3-4-38,4-4 89,0 1-136,2-16 24,0 29 408,-1-22-727,1 26 522,-3-14-213,0-1 132,-5 1-76,-1-1 8,-4 4-53,0 4-83,26-37 528,0 1-410,1 1-354,0 0 554,-1 2-167,0 1-8,0 1-27,0 0 33,-2 3-11,0-2 0,-3-6 0,0 0 0,1 15 0,-1 0 0,1-13 0,-1 0 0,3 13 0,0 0 16,2-8-47,-1-2 28,3-2 38,1-1 201,0-1-741,1-1 502,-19 37 512,2-8-752,3-7 177,2-6 220,3-6 39,5-5-1201,4-5 2214,5-22-1961,7 21 1567,1-31-2176,5 25 2788,-2-20-2439,1 3 1683,-4 5-973,0 7 327,-2 7 14,-6 7-96,-1 5 265,-5 3-565,-1 4 697,-2 1-439,-3-15 2,2 28 133,-3-28 69,2 28-204,1-19 125,3-5 10,6-7-100,5-11 57,8-10 87,4-10 57,2-5-356,0-3 343,0 3-243,0 2 178,0 6-45,0 6-22,0 3 22,2 2-56,3-3 146,3-2-102,2 0-108,2-5 173,-1 3-40,0-1-126,3 3 183,-1 3-85,4 4 18,0 3-80,1 2 118,3 2-61,2-3-11,0 2 60,4-4-4,2-2-124,5-1 108,4-3 4,3 1-60,4 1 72,3-2-26,1 1-20,5 1-2,1-1-101,7 1 383,7 1-538,8-3 390,11 0-966,8-4 3403,-46-11-5156,2 0 3452,2-2-823,0-1-248,1-1 617,1 0-388,0-1-441,1-1 618,-1 0-143,0 0-59,1-1-10,-1 0 27,0 0 8,0 0-49,0 0 93,-1 0-86,1 0 32,0 0 27,0 1-95,1-1 64,1-7 70,1 0-94,2 6 4,0 0 15,1-6 40,1 0-305,1 5 779,0 4-508,-1 6-508,-1 1 767,-2-7-268,0 1 12,-1 8-2,0-1-2,-1-7 4,-1-1-12,1 1 22,0 1-14,1-1-8,-1-1 11,-1 2 2,0-2-13,-1 0 22,0 0-14,-2-2-8,0 1 0,-1 1 35,-1-1-30,0 0-14,-1 0 14,-1 0 30,1-1-138,-1 2 309,1-1-192,48 2-211,-49-1 309,0 0-103,48 4 22,0-3-88,0 0 132,-49-2-88,2 0 22,-1-1 0,0 1 22,49 1-77,-31 1 100,0 0-82,-17-1 87,-2 0-65,14 1-6,-2 0 44,19 0-48,-27-2 40,0 0-65,28 0 180,19 0-247,-34 1 175,-7 3 709,-2 1-3206,-5 0 5270,-4 2-4693,-3-3 3463,-2-2-3708,0-1 4156,-3-2-3440,-1 0 2183,-2 0-1044,0 0 216,4 0 72,3 0-37,4 0-32,2 0 77,2 0-66,0 0-33,2-3 198,1 1-297,-4-4 242,1 1-132,-7 1 99,-2 0-88,-7 4 55,-7-3-87,-6 0 128,-7-1-114,-3 0 135,-4 1-179,-2 0 270,0-3-443,-1-4 382,0-7 52,-2-8-613,-1-9 1017,-2-9-1028,-1-8 760,-2-9-414,-7-12 134,-5-8-453,-6-15 1608,9 45-2325,-1 0 1521,1-2-359,0-1-18,1 1-2,0 0 25,-10-41 4,2 6-175,4 33 323,-2 2-264,-9-27 162,8 28-103,-1 0 90,-10-21-202,-3-3 315,-1-3-337,-1-1 346,1-4-352,9 24 299,0-1-165,6 12 40,1 0-6,-7-14 18,1 0-40,-6-24 128,0 1-200,0 1-2,3-1 361,0-1-484,1-2 382,1 3-235,7 23 79,-1-1-14,-9-30 40,10 30-13,0 0 8,-9-27-136,-1-2 222,-3 0-164,-2 2 122,-3 7-127,9 18 74,-1 2 29,-14-7-164,14 10 251,0 1-163,-12-1 12,0-17 33,-3-1-22,-1 1 33,-2-1-22,-1 4-10,-2-1-26,17 24 94,-2-1-92,-17-26 67,20 27-66,1 1 55,-14-18-55,5-1 111,-2 2-213,2-4 248,0 1-158,10 17 67,-1-1-22,-19-30-480,16 27 1407,-1 1-972,-18-26-730,23 39 1086,1 0-399,-1 0 367,1 0-299,-1-1-221,1 0 340,-23-41-100,3 3 125,4 8-287,17 29 231,0 1-79,-15-19 350,-8-10-1342,13 29 2045,0 2-1426,-2 2 396,-1 0-81,1 1 1147,-13-39-4007,13 41 6066,-5-38-4872,17 48 2483,3-12-957,0 6 187,1 2 22,2 5-11,0 3-1,1 3-9,-10-6 243,4 5-510,-10-3 430,6 6-219,-2 3 134,-1 0-46,0 4-58,0 1 72,-11 1 7,10 4-64,-6 0-15,16 4 150,2-16-126,3 13-147,5-14 160,4 33 24,5-12-4500,2 9 19592,9-28-31118,-6 9 21536,5-8-5524</inkml:trace>
  <inkml:trace contextRef="#ctx0" brushRef="#br0">7339 6532 9420,'-2'-5'1076,"1"1"-2680,1 4 296,-4-2 4208,3 2-3852,-3-1 952,4 6-56,0-1 34,0 47-58,0 3-74,0-3 510,0 3-675,1 0 645,-2 1-265,1 5-508,-2 1 601,-1 2-17,0 0-194,0-2 35,-1-3 84,-6 34-232,6-40 358,1-3-214,-4 10-128,3 7 354,1-32-310,0-17 174,3-8-128,-1-6-421,1-3-598,-4-17 2302,-2-13 6500,-7-33-19975,6 27 17163,0-3-4907</inkml:trace>
  <inkml:trace contextRef="#ctx0" brushRef="#br0">7076 355 6462,'-18'-97'3081,"11"63"-11764,-14-60 16380,17 88-9466,-1 1 1611,3 5-1,1 0 342,-1 0-1014,0 0 1807,-1 0-1314,-2 0 441,-3 6-263,-8 8 298,-8 14-330,-7 15 281,-7 13 47,-6 10-329,-3 10-137,-3 5 1488,23-38-2231,0 1 1402,0 1-337,0 0-40,-1 3 151,0 1-154,0 2 51,1 0-6,-1 3 19,1-1-16,-2 2-6,1 0 3,2-1 27,0-1-40,0 0 38,1-1-30,0-1 14,1 1-12,2 0 22,0 1-8,-1 1-27,1 0 39,1 3-29,0-1 1,0 1 45,1-1-35,-1 1-30,1-1 50,0 0-27,0 0 5,0-2 16,1 0-20,0 0 10,1 0-6,-1-1 4,1 0 4,2 0-14,1-2 0,0 0 34,1-1-48,1-2 45,0 1-33,-9 40 0,3-3-103,4-7 522,3-6-804,3-2 463,2-2-42,0 4 51,1 1-164,0 6 166,1 1-191,-1 4 237,-1 0-224,0 0 166,-3-5-76,0-6-26,-2-8 72,1-8-48,2-11 23,2-7-44,2-7 66,1-6 328,3 0-1488,-1-4 2361,2 2-1894,0-5 926,0-1-385,0-2 131,0-4 112,0-3-329,0-6 343,0-3-241,0-1 530,7 5-1010,3 1 705,12 8 49,9 4-285,12 4 169,9 3-53,13 1 8,8 0 13,13-1-1042,11-5 3789,-44-9-5443,1-2 3582,4 0-973,1-2-153,2 0 714,1-1-509,2-1-459,0-1 704,3-2-230,0 0-38,1-1 104,0 0-111,1 0 55,0 0-13,-1-1-12,0 1-318,-2 1 1002,-1 0-650,-2-1-737,0 1 1042,-4-1-268,0-1-83,-1 1 15,0 0 17,-2-1-17,1 0 3,0 0 28,1 0-223,1 0 581,-1 0-352,1 0-464,0 0 626,0 0-134,-1 0-84,-2-1 28,-1 0 11,0 0-32,-1-1 51,0 0-70,0-1 69,0 0-47,0-1 15,1-1 26,0 0-52,1 1 66,-1-1-63,-1-2 40,0 0-23,-1 1 12,0-1 19,45-7 491,-7 0-2145,-8 3 3221,-13 1-1570,-15 3-1479,-15 2 3622,-12 0-4821,-7 2 5286,-3 1-4763,-2 0 3801,0 0-2843,-2-1 1907,1-2-1026,3 0 333,2-1-4,2 0-75,-3 0 18,-2 1 94,-4-1-80,-2 1 33,-4 0-80,-1-1 17,-2 3 151,-2-5-392,0-3 633,-2-7-511,2-13 241,-2-9-105,-2-14 36,-7-10-114,-5-9 204,2 23-136,-2 0 34,-16-27 39,14 23-117,-1-1-548,-19-25 2655,18 32-4092,-1-1 2689,1 1-480,0 1-346,-21-42 592,-1 3-660,-5 3 24,-2 0 251,-4-2 920,25 40-1949,-1 0 1379,-2-3-401,0 0 32,-1-4 81,0-1-111,-2-2 55,0 0-19,-1-3 6,1 0-276,-2 0 828,0 0-513,0-1-668,0 0 952,-1 2-342,0 0 7,0-2 56,0 0-77,0 1 55,0 0-22,-1-2-22,1 0 5,1-1 73,0 1-84,0-1 28,1 1-6,0-1 19,0 0-5,-1-1-39,1 0 13,1 0 87,-1 0-83,0-1-29,0 0 48,1 3 30,0 1-38,1 3-28,0 2 52,2 3-30,-1 2 6,2 3 16,0 2-8,-26-36 432,3 4-1836,3 8 2864,4 3-1895,1 8 134,6 5 909,0 11-1660,6 4 2760,4 9-4156,2 2 4603,3 4-3192,0 5 1371,1 0-364,3 5-85,0 1 164,3 0-95,0 3 114,2 0-125,0 3-4,-2 1 64,-3 1 50,-10 1 134,-13 1-262,-10 1-152,-7 2 254,3 3-8,9 2-103,12-1-23,10-3 562,9-1-1075,8-2 602,3 0 675,4 0 2420,11-5-9145,-8 4 8775,8-3-2712</inkml:trace>
  <inkml:trace contextRef="#ctx0" brushRef="#br0">10085 4124 9588,'0'-9'1322,"0"2"-4918,0 7 7214,0 0-5914,25-49 3785,-9 48-2037,24-49 538,-14 56 63,4-13-39,-1 3-117,2 3 239,0 1-317,2 0 296,-2 0-95,0 0-76,-4 5 91,-3-11-25,-6 35-122,-2-16 449,-9 37-763,-2-4 660,-14 18-344,-14 13-239,-18 14 1599,15-43-2515,-3-1 1687,1-2-428,-1-2 19,-26 35 22,12-18-180,10-16 310,12-14-228,9-15-18,7-6 127,4-6-26,1-1 723,2-2-2303,11 0 2760,9 1-1815,16 2 767,6 0-11,6-1 22,0-2-563,-4 0 688,-3 0-341,-8 0-105,-7 0 147,-8 0 43,-9 0 83,-5 0-466,-5 0 1263,-1 0-1498</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700 217 8815,'13'-7'1131,"-3"2"-4142,-10 5 6355,0 0-6317,0-3 5164,0 2-2851,0-2 649,-10 10 147,-11 15-296,-19 22 85,-15 23-189,22-22 1002,0 1-842,-2 6-460,-2 1 866,1-7-342,0 2 58,0 13-14,0 0-36,3-16 92,1-1-91,1 9 32,1 0-7,-22 27 29,7-12-62,9-15 72,10-11-44,10-15 0,7-10 32,6-9-130,2-5 864,1-3-2399,7 0 3164,6 0-2197,14 0 957,8 0-584,12 0 564,10 2-409,14 3 277,10 3-1078,13 0 3597,5 0-5443,-46-6 3944,0-1-1354,0 1 379,0-1-162,-1-1-205,0 0 375,43 0-428,-8 0 501,-16-3-335,-13-1 49,-19-3 121,-14 1-66,-12 3 561,-8 1-2909,-4 2 5665,-1 0-6767,0-4 5844,-3-4-2996,-7-12 580,-6-10-135,-9-17 178,-4-14-44,-5-19-522,16 35 1544,0-3-1028,0-4-1003,0-1 1516,0-1-513,1-1-107,1 2 344,1-1-220,1 5-263,0 1 378,-13-38-204,3 15 222,0 13-153,3 13-48,1 9 12,0 6 1163,3 4-4292,-1 2 6526,2-1-5094,0-11 2501,1 26-1061,0-19 371,2 30-151,3-12-160,4 7 473,4 1-1528,2 3 4400,0 0-4850</inkml:trace>
  <inkml:trace contextRef="#ctx0" brushRef="#br0">1683 794 10753,'0'74'377,"0"-1"-1130,-1-2 1127,0-5-591,-1 21 656,-2-4-659,-1-8 242,2-13-156,-2-11 259,3-18-6,-1-10-295,3-12 131,0-6-1782,0-4 3283,5-20 5906,4-11-18712,-2 4 15798,1 1-4448</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99 1 6921,'-16'5'986,"4"-1"-3585,12-4 5242,0 0-4525,-12 4 3251,9-3-2088,-8 4 1065,11-5-84,0 0-1813,-1 4 3470,-2 2-2772,-3 7 1011,-1 4-293,0-1 190,0 3-75,3-5 130,0 0-266,2-3 234,1 0-134,0-4 79,0 0 178,0-4-481,1 2 381,0-2-90,0-1 3330,0-1-13407,0-5 20142,0 2-13470,0-3 3446,0 2-115,0 3 83,0-3 104,0 0-293,0-2 261,0-2-140,1 0 95,0-2-93,1 2 115,-2 1-138,2 3 182,-2 1-394,0 1 573,1-1-438,-1-2 258,3 0-189,-2 0 63,1 2 73,-1-17-106,-1 15 48,1-13 21,0 17-100,0 0 157,1 0-37,0 0-27,4 0-163,2 14 227,4-11-112,6 6 132,2-14-142,4-2-81,0 0 304,1 2-361,1 1 408,-1 1-443,4 0 386,2 1-328,6 0 305,5 2-283,2 0 283,4-1-316,3 1 293,-1-3-125,0 3-53,2-2 51,-3 2 50,1 0-70,-3 0 23,-3 0 33,-5 0-132,-5 2 221,-8-1-202,-8 1 128,-8 1-106,-6-3 69,-3 2-1613,-1-2 4887,0 0-4946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19 656 11739,'-6'-28'1143,"0"4"-4359,5 24 6298,-1-2-4070,1 2 520,0 0 521,-1 0 1778,11 0-3964,1 0 2829,11 0-696,-2 0 0,3 0 0,3 0 0,2 0 0,0 0 0,2 0 12,-4 0-48,0 0 72,-2 0-48,3 0 34,1 0-88,1 0 132,-1 0-110,0 0 110,-2 0-155,-1 0 169,0 0-183,-3 0 294,-1 0-336,-2 0 77,-2 0 158,-1 0 0,0 0-225,-1 0 169,0 0-24,0 0 37,0 0-138,0 2 147,-1-2-67,-2 1 34,-1-1-115,-3 0 230,-1 0-230,-2 0 160,-3 2-169,1-2-1020,-2 3 1368,-3-3 6073,-21 2-14982,15-2 11934,-15 0-3272</inkml:trace>
  <inkml:trace contextRef="#ctx0" brushRef="#br0">3120 201 7650,'-5'0'2162,"2"0"-6272,3 0 3792,-7 0 4671,6 0-6532,-7 0 2228,7 0 61,-1 0-224,0 0 175,0 0-32,-1 0-150,-2 0 266,-7 4-178,-12 14 112,-17 17-350,-17 27 240,22-22 454,-2 2-362,-4 8-650,-1 1 881,-1 3-288,-2 1-64,-2 1 175,0-1-121,1-1-96,0-1 147,1-2-33,-1-2-7,4-3-26,1-2 12,4-4 47,1-2-58,-26 28-13,2 2 45,23-28-12,4-1 43,23-26-163,6-5 632,4-5-1115,-1-2 503,2-1 1405,0 3-3692,0-3 3880,0 3-841,0-1-1706,0-2 1481,0 3-729,8 0 435,4 3-110,12 4-23,7-1 135,9 4-540,10-4 821,9 2-527,8-1 62,7-2 222,6-1-724,4-1 1199,3 1-1660,-2-1 3048,-2 0-3885,-3 1 2323,-4-4-208,2 0-457,-6-3 79,1 0 343,-4 0-285,-2 0-158,-4 0 445,-6 0-264,-5 0 523,-8 0-2098,-7 0 3305,-9 0-2501,-7 0 1120,-7 0-466,-6 0 194,-2 0-90,-5 0 656,1 0-2432,-1 0 3618,0-4-2533,1-6 991,0-6-336,-1-6 93,0-3-47,-1-4-44,0-6 223,0-7-212,-4-7 90,-2-9-81,-4-2 94,-2-5-15,0 0-65,-2 2 111,3 1-180,-2 6 204,2 5-48,-4-7-208,3 15 353,-4-6-356,4 13 282,-1-2-151,0-1 74,-7-22-151,6 16 260,-5-14-257,5 21 177,4 5-88,-1 3 11,2 5 44,1 3-33,0 4-43,1 1 86,1-2-145,0 7 218,-1-1-121,2 6-91,0 1 228,1 0-245,-2-2 159,0 2-78,-4-6 152,0 4-196,-4-3-14,2 3 189,-1 0-74,0 1-139,-1 3 171,3 2 67,-2-1-306,3 1 186,-1 1 104,5-1-128,-1 2 74,5 0-173,-1 0 126,1 0-2120,1-1 6410,1-1-6447</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706 35 10384,'8'1'526,"-2"1"-2104,-6-2 3772,0 0-4299,0 5 3247,-1 4-1074,-13 13-272,-11 14-28,-21 19 388,-11 22-546,22-31 1336,1 2-1025,-2 7-809,0 2 1293,-1 2-327,0 2-129,1 0 76,1 0-257,1-4 669,1-2-443,3-3-418,1-3 636,-20 32-212,9-17 0,11-14 23,8-15-115,8-11 253,5-9 543,5-6-3207,2-5 5577,1-2-5680,0-1 4817,5-1-3273,7 0 1097,15 0-181,14 0 424,17 0-355,14 0 100,15 0-397,11 0 1415,-46-1-2058,-1-2 1331,1 0-289,0 0-32,-2-2-2,0 0 40,42-6-76,-7 2 21,-13-2 108,-13 1-136,-15-1 108,-16 3-26,-13 2-37,-10 3-399,-3 2 1677,-2 1-3815,0-3 4876,-3-3-3021,-3-10 767,-4-5-300,-2-11 412,-5-6-304,-2-12 172,-4-8-81,-4-11-11,-7-12-767,0-9 3346,14 42-5095,0 0 3405,2-1-885,-1 0-10,-17-39 235,2 10-409,2 12 153,2 14 386,3 11-593,3 10 357,6 11 706,5 7-3146,5 6 4515,5 4-2734,1 1 582,2-1-176,0 3 358,0-3-61,0 1-739,0-1 742,0-1 189,2-3-796,1 2 3428,0-2-7348,-1 5 6217,0-1-1826</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0 6 11011,'13'-3'190,"-3"0"-524,-10 3 453,0 0-147,80 13 89,-41 2-100,13-1 125,-2 2-142,-13 14-87,-4 4 432,-9 2-434,-8 5 156,-8 7 102,-8 7-372,-22 10 248,-15 5 157,-20 3-78,-7-5 166,6-9-772,12-13 776,15-13-387,17-13 251,9-8 526,13-4-976,14-3-761,18-1 2051,18-2-876,9-1-199,0-1 366,-5 0-882,-10 0 1300,-7 0-1403,-7 0 1011,-5 0-57,-3 0-832,-8 0 6458,-6 0-14601,-10 0 12403,-4 0-3630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1390 2452 6876,'-8'7'1367,"1"-1"-5087,7-6 7451,0 0-5445,-5 1 1558,4 0 949,-4 0-1049,5-1 379,0 0-570,-2 1 882,0 1-524,-7 8 1,-3 2 85,-1 4 94,-10 9-234,9-6 239,-8 12-93,4-3-48,-2 5 111,-4 10-142,-1 3 174,-11 19-327,8-9 489,0 1-769,-10 21 1748,1-12-2476,11-4 1641,-1 6-415,-9 4 45,1 1-51,6 1 17,0 1-1072,-5 2 3217,2-4-2148,-5 11-2116,0 1 2866,-2 1 93,2 0-1636,1-3 1054,1-1-258,5-6-23,1-3 92,3-18 192,4 23-1228,0-24 1979,0 23-1408,1-16 462,0-3 2131,0 0-8843,0 0 13270,-13 30-8810,10-22 2175,-7 20 22,11-36 304,4-5-1326,-2-4 2022,-2 16-1293,3-12 216,-2 17 54,4-14 69,1 5-68,-1 0 8,2 2 7,-1-1-74,4-7 184,-1-6-206,4-11 61,1-9-49,3-7 618,2-6-1087,1 0 852,0-3-606,0 4 494,0 3-293,0 4 193,4 4-48,2 13-208,1-6 308,0 8-220,-1-13 86,-3-3 84,3-4-175,0-2 52,4-2 240,1-1-466,3 2 277,12 8 103,-5-5-224,9 5 189,-7-8-35,2-1-375,3-1 755,0-17-646,3 24 88,20-26 82,-8 26 452,15-17-809,-12 0 643,0 0-389,3 0 268,2 0-212,4 0 145,2 0-58,7-3-107,-12-3 209,2-2-181,37-8 207,-29 4-205,1-1-123,32-7 830,-45 10-1245,0 1 852,48-10-334,-48 9 198,0-1-121,-1 0 1,1-1 18,0-1 28,0 0-26,-2 1-21,3-2 22,20-13 22,0 2-44,-17 18 44,-1 0-11,17-17-55,-1 2 66,24 17-33,-1-17 33,-2 6-33,-3 2-22,-3 5 132,-27 6-198,1 1 154,28-1-121,-29 3 132,-2 0-88,20 0 33,-1-3-44,0-2 66,-3-20-44,-2 27 0,-3-24 44,-4 29-55,19-19 34,-27 5-126,9-3 340,-33 3-159,-7 2-730,-6 1 1394,-4 2-1036,-3 1 351,1 1 0,-4 0-115,3 0 115,-4 0-104,-1 0 94,2 0-26,0 0 1,2 0-66,-2 0 88,1 0 34,1 0-156,-2 0 256,-1 0-279,-4 0-187,-2-2 472,0-6-101,0-10 83,0-13-277,-15-37 110,-1 6 33,-17-25-62,0 16 81,-5 2 75,0 2-372,-6 4 232,3 5 447,7 19-836,-1 0 501,-17-19-132,16 19 291,0 1-305,-14-15-22,1-5-150,0-5 563,-1-4-418,-4-7 38,-4-3 62,26 38 18,-1-2-54,-19-19 22,-2-2 0,12 14 0,0 0-780,-13-15 2340,0 0-1499,16 19-1742,3 1 2514,2 1-820,0 0-115,2 3 295,1 0-252,-26-32 71,7 4-218,17 25 430,2-1-271,-16-24-19,-9-14 112,18 23-25,3-1-43,-1-1 22,-1-5-33,1 1 132,1 1-209,2 5 153,-2-6 183,11 24-854,-1-3 2798,12 24-7068,2 3 9751,1 2-6923,-1 0 2610,1 0-823,-10-14 498,3 3-362,-11-11 137,5 6 54,-3-3-66,-1 0 55,-1 0-89,1 0 125,2 5-94,4 1-7,-2 0 43,6 8 0,-1-4 11,6 11 1,3-2-180,0 1 325,1 3-246,2 1 133,0 3-167,2 0 372,-2-2-588,3 1 509,-1 3-193,1-1-54,0 4 132,0-1-88,1-1 22,-2 3-89,-2-4 311,1 0-433,0-1 380,2 1-351,-2 2 273,1 1-67,-1 1-28,2 0 8,0 0-51,1 0 26,0 0 131,1 0-288,-2 0 168,-2 0 289,-8 0-292,-4 12-399,-8 8 456,-4 19-1994,-17 46 6634,11-12-3687,12-22-7955,3-3 10409,4-6-3451,5-14 0</inkml:trace>
  <inkml:trace contextRef="#ctx0" brushRef="#br0">2259 633 6719,'-3'83'961,"0"0"-2883,-1 0 2883,2 20-961,3-10-860,4-40 2580,2-7-3165,13 24 3122,6-3-3033,6-4 1111,3-6 1110,3-7-1356,3-6 855,3-21-871,4 23 788,5-29-113,6 21-521,5-24 671,5-8-443,3-3 159,3-12-327,0-8 711,-3-14-611,-5-8 271,-7-5-188,-6-1 154,-7-2 135,-5-3-561,-6-2 864,-3-6-1116,-4-2 1278,-1-35-1236,-11 22 1164,-4-24-908,-10 30 526,-3-16-449,-4 27 542,-4-25-543,-6 25 345,2 6 38,-1-3-257,-10-27 261,8 29-230,-1 2 133,-13-12-5,-2 5-133,-3 10 288,-4 5-427,1 9 484,-21-5-364,11 14 177,-19-2-33,12 18-91,-11 3 139,-10 11-9,-8 11-402,36-2 815,-1 2-464,-1 4-416,0 3 603,1 2-166,-3 1-52,-14 4 52,2 3-30,18 1-15,1 1 24,-8-4 5,3 0-228,1 30 308,15-16-158,13-6 764,10 2-1314,12 0-1968,45 27 12197,-2-16-20601,9-3 15068,-24-30-4078</inkml:trace>
  <inkml:trace contextRef="#ctx0" brushRef="#br0">3266 2760 8378,'11'1'224,"-2"1"-627,-15 69 638,3-26-589,0 7 850,-1 1-791,3 11 679,1 0-885,9 2 515,7 3 521,15-4-893,13-17 202,8 24 303,12-29 17,1 23-900,7-21 2506,0-6-3340,1-4 1750,2-10-12,-4-6 89,-1-11-602,-2-4 678,1-10-723,-1-12 568,1-12 36,-5-16-596,-2-6 765,-7-4-712,-4-3 480,-6-3-122,-4-2-27,-7-5-36,-5-8 79,-9-3-413,-6-8 89,-8-6 2295,-4 0-4130,-2-6 3212,-3 1-2191,-7 0 2084,-7 3-1275,-6 9 408,-4 12-575,-1 17 800,-6 13-326,-7 13-181,-12 13 439,-17 9-574,-15 7 216,34 8 458,0 4-365,-2 2-451,-1 4 651,-2 6-215,0 5-18,1 3 51,2 3-68,-1 3 68,2 1-34,2 2-34,3 2-22,3 1 203,2 2-492,5-1 887,3 1-817,5-1 283,5 2-1071,-10 41 2855,18 1-3331,10-4 6333,19-7-11639,-9-33 9702,10-14-2857</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794 1258 12904,'0'-13'987,"0"4"-3702,0 9 5431,0 0-4467,-4 4 3053,-6 9-1864,-11 14 619,-12 20-137,-12 15 116,-9 13-231,24-33 627,-2 1-432,-1 1-454,-1 2 687,-2 0-245,1 2 28,-2-2-35,0 1-7,2-2 96,-1 1-46,3-5-142,0-1 131,-25 31 112,7-10-272,13-15 249,7-9-147,11-12 44,9-11 3,6-5 52,4-7-428,1-1 1398,10 3-2026,7 3 1232,18 6-129,12 2-171,13 3 142,11-1-77,12 0-760,9-1 2981,6-2-4441,-46-7 2998,-1 0-903,0 0 352,-1-1-242,46 5-129,-9 0 173,-12-3-24,-13-4 68,-11-1-91,-14-3-10,-9 0 122,-10 0 540,-8 0-2873,-5 0 4855,-3 0-3334,-2 0-1110,0-12 4212,-7-8-3243,-2-18 798,-10-12 132,-4-11-54,-5-14-114,-2-12-157,-1-6 1308,16 46-2132,0-1 1512,-14-45-633,3 8 408,3 5-239,3 13 15,5 4-18,0 10 10,4 6 157,1 6-283,0 5 255,1 5-157,2 5 470,2 5-1492,-1 8 2124,3 2-1362,0 7 250,1 0 110,1 3-111,0 1 235,1-3-313,0 2 132,0-1 104,0-15-180,0 12 144,0-12-55,0 17-2230,0 0 7173,-2 0-10481,-3 0 14695,-6 19-19534,6-15 14411,-3 15-4034</inkml:trace>
  <inkml:trace contextRef="#ctx0" brushRef="#br0">2766 1512 9129,'5'-18'1826,"-1"4"-6554,-4 14 9469,0 0-8396,0-4 6434,0 3-3720,0-3 651,0 4 928,-3 14-896,-7 12-34,-10 22 461,-14 17-90,-8 15-638,-6 7 1929,23-39-2659,0-1 1776,-28 33-698,27-28 401,0 0-279,-24 22 177,6 14-166,8-25 70,7-16 47,8-10-11,9-13-87,5-10 93,4-8 411,3-5-3797,0-1 9126,3 0-10043,4-5 9123,4-7-10827,-3 4 8483,0-1-2510</inkml:trace>
  <inkml:trace contextRef="#ctx0" brushRef="#br0">3754 1593 9465,'6'0'1165,"-1"0"-2990,-5 0 702,9 0 4116,-5 0-4279,6 0 1337,-6-1 177,3 0-488,7-1 431,11-1-411,9-1 357,13-2-98,3 4 16,2-1-102,-3 3 100,-2 0-44,-6 2 11,-4 5 0,-6 3-78,-3 10 267,-7-1-367,0 6 335,-7 0-280,-1 3 133,-5 4 24,-3 4-55,-3 3 97,-2 6-288,-10 4 437,-9 3-350,-13 1 252,-11-2-310,-3-3 430,-4-7-470,0-20 267,2 20 2,5-28-2,4 24-90,8-20-52,11-5 173,8-4 29,8-2-262,3-4-45,1-1 1157,5-1-1795,7 0 785,15 2 281,16 1-338,16 2 213,14 1-99,9 0 79,7 1-128,1 0-62,-3-16 255,-9 30-177,-9-28-94,-15 30 229,-12-19-60,-15 0-120,-10-2 133,-10 1-135,-5-3-993,-2 2 3307,0-2-3354</inkml:trace>
  <inkml:trace contextRef="#ctx0" brushRef="#br0">5411 1991 11291,'0'7'1681,"0"-1"-6388,0-6 9493,0 0-7578,0 3 4419,0-3-2189,0 3 395,6-3 559,9 0-797,15 0 474,14 0 100,13 0-273,6 0 130,8 0-41,5 0 30,1 0-74,3 0 172,-5 0-222,-5 0 136,-10 0 34,-12 0-106,-8 0-2,-13 0 117,-10 0-107,-8 0 96,-6 0-1574,-2 0 3232,1 0-2762,5 0 8387,7-8-18448,-5 6 15667,1-7-4561</inkml:trace>
  <inkml:trace contextRef="#ctx0" brushRef="#br0">6991 953 8411,'0'4'2051,"0"-1"-6882,0-3 7231,-2-10-855,-1-2-2766,-6-10 1209,1-1 82,-4-3 16,2 1-275,2-1 291,2 2-103,2-1 112,3 3-210,-1-2 98,2 4-77,0 0 66,0 0 203,0 0-414,0 0 524,4 1-603,3 2 380,7-2 34,4 3-189,1-1 42,1 3 13,0 3 179,-2 0-292,2 6 158,-2-1-23,3 3 10,2 1 26,1 1-60,3 1-22,1 0 49,3 0 62,4 0-53,3 7-136,3 0 249,4 6-206,1-18 184,2 25-239,-2-27 250,1 25-228,-3-18 272,-2 0-249,-2 0 4,-4-4 252,-3-7-252,-4-4 29,-4-8 183,-4-2-217,-5-5 105,0-7 99,-3-4-292,-3-5 292,-1-1-88,-4 3-115,1 3 169,-4 5-122,1 5 66,-3 4-44,0 5 44,0 7-44,0 2 33,0 5-22,0 2 33,0 1-22,0 2-33,0 2-640,0-1 2713,2 2-3991,0 3 2547,5 5-598,0 3-8,6 8 54,0 1-77,6 5 44,-2 2 11,6 4-88,-2-1 132,3 3-88,0-1 45,0-3-92,2 1 138,3-3-3,3-1-254,9-2 318,7-1-270,7-1 358,10-1-347,4-2 181,5-1-184,1-3 310,-2-1-255,-4-19 41,-1 23 116,-5-21-158,1 26 111,-3-13-11,-2 2-66,-1 0 66,-3 1-11,-3 1-11,-4-3-22,-5 3 33,-7-5-11,-3 2 0,-5-16 11,0 27-44,-1-23 33,0 27 88,-2-13-243,-2 1 288,-4 2-164,0 2 84,-4 1-130,1 5-1,-2-2 233,0 3-277,-1-3 224,-2 1-216,-1-3 239,-3-5-217,-1-4 161,-2-5-103,-3-1 1,0-3-4752,-1-1 19283,-10-1-29018,8 0 19360,-8 0-4840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 1650 9733,'0'-65'1222,"0"9"-4653,0 34 6482,0 2-3737,2 1 507,3-1 170,2-2 163,3 0-421,1-4 479,3 0-290,3-2 55,2-2 102,2 3-124,0-1 34,2 3 55,2 1-132,0 1 175,5 1-117,3 0 26,3 0 53,6 0-154,3-3 164,6 1-49,3-1-55,5 3 136,-1 4-182,4 5 135,-1 4-30,1 6-61,1 1 82,0 2-71,3 0 72,-4 0-60,3 0 49,-6 0-73,0 0 162,-2 2-238,1 3 192,0 4-104,2 3 6,2-1 118,2-1-157,2-5 116,1-2-59,-1-3-31,0 0 62,-2 0 17,0-2-59,0-4 34,1-5 1,-1-5-92,-1-5 149,-2-2-81,-2-2 23,-5-1-22,-2-1-11,-7-1 88,-1-3-132,-6-1 77,-3-3-34,-4-1 135,-4 2-323,-4-2 489,-5 0-569,-3-2 537,-2-3-310,0-2-53,-1-2 357,1 0-636,4 0 533,0-1 355,2-2-906,0-1 391,-3 1-22,-1 6 124,-5 7-34,-3 12-147,-4 9 226,-2 8-101,-1 4-146,0 2-93,-5 2 702,0 4-735,-3 4 306,2 3-114,1 3 158,2 0-334,-1 3 498,1 0-453,1 0 256,0-2 64,0 2-366,1-2 314,-1 2 6,2-16-117,0 30-3,0-22 34,0 32 89,5-13-267,3 2 310,7 1-162,2-2 49,6-1 28,0 0-262,3-3 364,4-2-85,4-2-164,4-1 191,7-1-238,8 0 327,9-3-137,13 2-488,5-4 936,4 1-772,-1-1 440,-3-2-170,-1 0-105,-3-3 232,1 0-161,-3-2 9,-3-1 94,-10 0-92,-7-1 23,-12 3 65,-7 0-51,-10 2-72,-4 0 114,-4 1-78,-3 3 33,-1-1 77,-1 3-143,0 3 66,2 4 11,-2 4-11,3 4-46,-1 0 184,0 1-265,-1 4 197,-1 0-163,0 1 163,-2-1-127,-1-4 147,0-4-79,-2-3-157,0-6 282,-4-3-217,2-4 173,-3-6-228,1-1 215,-2-5-157,-1 1-252,0-3 1270,0 0-1474</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105 66 7067,'0'-5'1691,"0"1"-5755,0 4 6233,-7-27-1056,4 35-2068,-8-32 1035,8 37-168,-1-14 206,1-3-192,0 3 73,-1-2-21,1 1 54,-2-1 25,-1 0-146,0 1 111,-1-1 0,2 3-56,-2-1 91,1 1-58,-1-2-86,1 2 194,3-2-213,-1 2 202,4 0-50,-1 0-402,6 0 880,5 0-848,11 0 345,10 6-75,9 1 334,8 7-562,5 0 384,3-1-34,0-1-193,-4-4 194,-7-1-58,-9-3-47,-7-1 73,-10-1-73,-6 1-8,-6-3 134,-4 3-113,-2-1 23,-1-1-33,0 1-1,0-1 202,0 1-370,0 4 359,0 3-201,0 8 43,0 11 80,0 12-292,-4 16 158,-9 9 287,-8 13-284,-10 1 195,-2 1-585,9-26 892,-1-1-564,-9 22-100,-6-4 491,23-17-401,6-38 145,7 19-18,1-26-28,3-5 4,0-1-3276,0-2 10114,6 0-7156,4-9-6081,-2 6 9692,-1-7-3272</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10 9935,'0'-5'897,"0"0"-2031,0 5-521,87 0 4801,-32 2-4629,10 0 1919,2 2-603,12 3-59,-1 5 569,-3-2-467,-9 0-8,-8-2 285,-10-1-227,-10-4 114,-11-2-70,-10-1 17,-9 0-254,-5 2 476,-3-2-181,-4 1-212,-8-1 376,-9 0 3249,-7 0-9493,10 0 8708,5 0-2656</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200 25 7997,'-4'-13'952,"0"1"-3136,4 12 3955,0 0-2974,-23 105 2418,7-41-2844,-2 11 3639,-1 1-2536,-8 3-376,5-5 1699,0-13-1542,8-8 1388,3-12-819,2-7 141,4-9-333,2-6 1561,0-5-3454,3-6 4109,0-2-2629,0-4 4903,4-1-10585,-3-1 9185,3 0-2722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503 1 10955,'-36'58'586,"1"-1"-1757,0-2 1754,2-4-785,-15 12 510,-2 5-434,1 3-269,2 6 1768,3 0-2767,7 0 1855,5-3-509,8-5 279,7-6-834,7-8 1279,6-8-1307,3-8 1237,8-8-691,10-7 178,14-10-1194,11-7 2326,7-5-1442,5-9 57,2-12 63,-5-10 185,-5-15-89,-8-4-87,-10-6 222,-13-2-168,-9 2 113,-12 5-249,-13 7 241,-16 10-52,-12 10 61,-8 12-462,1 5 843,3 12-742,5 9-336,9 7 1189,8 7-11,13-4 2284,7-3-8727,7-10 8515,2-7-2633</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0 990 9274,'0'-50'655,"0"-1"-1964,0-34 1676,0 71-7,0-10-243,0 5-362,3-14 378,1-3-244,5 3 154,3-1-30,4-1-36,6-1 56,0-2-132,3 3 198,-2 4-143,-3 6 77,-1 6-122,-2-12 246,0 32-259,0-22 92,2 29 9,3-15 59,2 2-116,1 2 69,2 2 58,1 1-138,2 0 37,2 0 109,16-2-133,-9 26 103,13-10-27,-12 22-164,3-14 276,2 1-141,19 11-36,-17-8 156,16 3-277,-24-15 275,3-7-174,1-3-3,1-3 281,1-1-347,1 0 235,2-3-259,27-20 202,-17-1 15,17-17-118,-27 5 130,-7-16-75,-5 26 17,-6-22-115,-6 30 217,-2-21-185,-11 13-53,0 0 348,-7 10-349,0 2 215,3-3-194,3-2 162,3-1-41,6-4-69,1 2 25,9-6 128,-10 12-113,1-1-102,-13 12 205,-3 2-161,-2 2-515,-2 1 2570,2 0-3970,0 5 2497,5 3-341,-3 11-220,5 2 27,-3 7 10,2 3 89,-1 1-258,1 4 395,2-6-319,3 1 96,2-1 119,6-2-303,3 3 283,7-4 21,5 1-269,7-4 246,7-4-199,7-4 186,7-4 15,7-7-249,4 1 238,2-6-53,-19 1-93,0 0 18,31-1 93,-30 0 89,-1 0-100,21 0-299,-1 0 370,-7 1-128,-5 5 169,-8 3-293,8 13 150,-24-4 96,4 10-202,-25-6 552,-3 5-1517,-1 3 2044,-2 1-1297,1 7 388,-2 1-157,0-12 125,5 34-126,-5-29 247,3 32-130,-9-26-288,-2 2 522,-4-6-372,0-4 111,-1-4 2,2-7-80,-1-7 1,1-5 347,-2-7 155,0 0-1205,-1 0 1047</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477 592 8826,'16'-54'790,"0"-1"-2370,10-37 2017,-23 53 213,-2 4-970,-1 1 513,0 1-679,0 3 937,-5 0-574,-5 2 156,-8-1-46,-7 0-85,-5 1 310,-6 3-438,-5-9 297,-4 34-143,-4-16 323,0 30-556,1-10 463,6 10-81,5 7-267,7 10 371,6 2-352,8 3 196,2 2 142,5 0-301,2 2 54,4-2 306,2 0-418,1-5 272,6-3 20,6-5-279,8-3 279,7-4-290,4 0 493,22-4-550,-11-4 371,15-5-136,-21-3 90,11-2-244,-17 0 230,7-2-39,-20-3-60,-3-2 93,-5-3-105,-4 5 14,-3 3 156,-1 0-390,-1 2 623,1-2-478,1 2 55,3 0 77,-1 0-31,3 0 76,-3 0-88,1 0 32,-2 0 15,-1 0 38,0 0-194,-2 0 318,3 0-330,-2 0 254,2 0-147,0 0 61,-1 0-15,0 0-122,-2 0 481,0 5-694,-6 8 561,-7 15-507,-10 14 575,-5 14-629,-7 6 648,-3 8-2663,-4 4 8112,4 3-10585,-8 16 6127,8-16-556,1-4-2241,0 2 2241,-4 11-747,21-45 0,26-53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1 151 12692,'3'-21'695,"-1"4"-2780,0 17 4113,3-2-2586,5-3 478,8-5 23,10-2 171,12-4-172,11 0 37,11-1 32,7 3-1,5 3-52,-2 4 196,-4 5-355,-10 2 291,-11 2-112,-11 9 90,-10 4-27,-9 8-126,-8 5 38,-5 5 46,-2 9 60,-14 7-96,-11 6 5,-18 5 201,-14-2-327,-5-1 270,-1-10-235,7-9 235,11-12-212,12-9 64,13-7 116,9-6-156,6-2-221,3-2 1938,7 0-3614,5 1 2631,14 3-666,11 7 153,7 5-314,4 8 293,0 0-180,-5 3 66,-7-1-19,-7 0 53,-10 1-57,-5 0-19,-8 2 157,-2 3-332,-4 1 392,-5 4-490,-9 0 573,-8 0-311,-10-2-148,-5-7 694,-4-2-983,-5-6 613,-3-5-110,-1-7 11,0-4-102,4-4-168,4 0 767,8-6-784,6-3-269,10-3 1182,8 2-1625,6 2 5639,15-1-11151,-8 3 9099,9 1-2622</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 1 9297,'5'0'-314,"-2"0"1850,-3 0-3880,55 61 3928,-16-11-2732,4 3 2273,2 5-1855,-14-15 1311,-3 0-671,2 4-310,0-1 532,-1 0 5,0-1-224,-2-1 122,-2-1-47,22 37 14,-10-12 165,-5-11-736,-11-13 1173,-3-12-790,-6-12 106,-5-9 126,-3-7 78,-3-2-1258,-1-2 1405,0-13 4815,0-15-12055,0 9 9602,0-6-2633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531 10 9801,'0'-5'336,"0"0"34,0 5-2913,-42 74 5074,6-9-3841,-1 1 2644,-1 6-1679,7-15-402,2 0 1020,1 1-70,-1 0-329,1-2 173,0-1-87,3-7 74,2-1-410,-18 33 965,6-17-1401,10-16 1668,5-13-1522,6-16 4352,2-8-9445,6-9 8224,3-1-2465</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0 11896,'84'2'99,"-1"1"-296,1-1 293,-1 0-92,0 0-7,1 1 3,34-1 3,6-1-6,-21 2 3,-49 1-735,-49-2 1658,-4-1-1310,-1 0 93,-7-1 5214,-8 0-12528,5 0 10790,-3 0-3182</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122 10 9677,'0'-5'572,"0"1"-1492,0 4 852,-5 80 555,-2-18-573,0 6 237,0 4-963,-1-20 2164,-1-2-1554,0 3-745,1-1 1385,-11 46-399,5-12 28,3-13-283,2-16 469,5-12-377,1-16 130,2-9 745,1-12-3244,0-4 2210,0-4 8779,0-11-18350,0 8 13247,0-8-3393</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494 1 10058,'0'7'852,"0"-2"-2803,0-5 3454,-55 92-2288,13-26 388,-1 7 2178,-3 3-2020,14-24-1290,3-3 2115,0 2-227,1 0-517,1-2 113,2 0-34,-18 37 249,8-12-159,10-19-191,7-16 337,8-14-481,4-13 646,5-6 567,1-4-4082,0-2 6965,0 0-5296</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29 10955,'16'-7'1210,"-4"1"-4616,72-1 6745,-36 6-4875,9-4 2166,1 3-734,-2 9-274,-7 5 565,-8 8-27,-11 6-139,-10 2-189,-12 10 291,-12 11-323,-23 13 344,-17 12-331,14-35 529,-4-1-345,-31 35-357,7-10 556,11-13-238,17-16-16,14-9 91,9-11 507,11-6-1057,18-5 372,20-2 9,26-1 542,16 0-486,8 0-503,0-4 963,-5 2 28,-10-3 2423,-11 4-8254,-29 1 7799,-12 0-2376</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6 0 12053,'-3'0'247,"1"0"-630,2 0 274,80 2 320,-32 1 8,8-1-421,1 1 224,2 3-110,-6-1 70,-5 1-374,-10-2 828,-3-1-1152,-5-2 6073,0-1-13023,-14 0 10748,-2 0-3082</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0 11627,'59'11'157,"0"0"-471,-5-2 471,-5 0-202,3 0 247,-7-1-561,-10 0 618,-9-1-384,-12 1 283,-4 1-226,-7 8 315,-2 8-729,-1 16 551,-6 17 151,-11 17-738,-13 18 1661,10-42-2102,0 2 738,-2 2 1179,0 1-1008,1 0-808,1 0 1258,0-1-341,2-2-165,2-2 257,0-3-157,-10 37-132,6-16 61,6-17-56,4-15 714,6-12-1646,0-9 2890,4-7-1659,-2-6-2798,2-1 4036,0-2-1404</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0 7 11964,'78'-2'112,"1"0"-336,-5 0 336,-4 1 11,22 1-1773,0 4 5817,-6 2-8065,-9 3 5613,-15-2-3087,-18 0 2992,-16-5-2808,-15 1 1290,-7-3-2747,-5 0 13850,-14 0-23897,10 0 17204,-9 0-4512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297 324 6977,'-3'-12'2140,"0"2"-8123,3 10 12885,0 0-12841,-15-15 10321,10 11-6042,-10-12 1965,12 16-453,3 0 149,-3 0 33,2 0-90,-1 0 100,-2 0-66,0 0-34,-6 5 235,-5 14-380,-8 16 335,-3 20-3639,-3 13 13762,2 3-20491,3 2 13681,4-3-3478,5-3 64,5-6-91,3-3 127,4-6-181,2 23 234,3-17 3362,11 19-13943,9-22 20805,15 0-13683,8-5 3181,6-3 256,6-6-145,1-7 92,0-7-116,-1-8 180,0-9-98,23-6-316,-20-4 728,18-9-770,-27-5 555,4-12-332,-1-6 223,-14 2-146,0-2 112,18-20-251,-21 15 351,-2-1-134,8-18-131,-5-2 12,-4 1 118,-7-1 286,-7 3-804,-5 0 891,-7 2-595,-2-21 145,-3 18-12,-3-13 283,-6 19-340,-5 1 171,-8-7-102,-5 1 45,-4 0-11,-9-14 21,5 24 4,-5-10-40,10 27 119,-1 2-320,1 6 476,-5 1-352,-2 3 104,-5 2-45,-6 3 110,-2 0-110,-1 5 98,-19 1-151,17 4 284,-16 4-443,18 8 479,-2 9-289,-2 13-47,-26 30 260,21-10-217,20-16 85,1 1-288,-6 19 1072,5 0-1596,6-2 1100,4-4-383,6-7 81,4-3 12,5-8-1047,2 6 3345,5-8-4172,1 5 4862,4-9-7234,0-12 6081,0-3-1848</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175 1 11157,'-12'72'205,"0"0"-615,0-5 616,-1-4-223,-10 17-76,-1-6 281,4-9-244,1-11-23,6-11-337,1-10 1136,6-11-1282,0-7 786,5-7 2824,0-3-8258,1-4 7462,0-1-2252</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429 4 10473,'3'-2'885,"0"1"-2498,-3 1 1669,-70 100 1086,23-29-2449,-4 7 3026,-2 5-2106,23-30-602,2-2 1414,2 1-288,3 0-233,3-5 152,4 0 160,-6 38-1027,12-13 1523,9-11-1005,19-13 891,10-10-982,23-16 251,10-10 223,6-13-214,2-17 213,-5-11-64,-9-17 161,-15-7 262,-19-5-3045,-11-2 5603,-27 3-4126,-18 8 1260,-26 14-214,-17 16-97,-6 11 396,6 14-1771,10 10 3137,18 9 2980,19 5-12425,16-11 11036,10-8-3182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19 656 11739,'-6'-28'1143,"0"4"-4359,5 24 6298,-1-2-4070,1 2 520,0 0 521,-1 0 1778,11 0-3964,1 0 2829,11 0-696,-2 0 0,3 0 0,3 0 0,2 0 0,0 0 0,2 0 12,-4 0-48,0 0 72,-2 0-48,3 0 34,1 0-88,1 0 132,-1 0-110,0 0 110,-2 0-155,-1 0 169,0 0-183,-3 0 294,-1 0-336,-2 0 77,-2 0 158,-1 0 0,0 0-225,-1 0 169,0 0-24,0 0 37,0 0-138,0 2 147,-1-2-67,-2 1 34,-1-1-115,-3 0 230,-1 0-230,-2 0 160,-3 2-169,1-2-1020,-2 3 1368,-3-3 6073,-21 2-14982,15-2 11934,-15 0-3272</inkml:trace>
  <inkml:trace contextRef="#ctx0" brushRef="#br0">3120 201 7650,'-5'0'2162,"2"0"-6272,3 0 3792,-7 0 4671,6 0-6532,-7 0 2228,7 0 61,-1 0-224,0 0 175,0 0-32,-1 0-150,-2 0 266,-7 4-178,-12 14 112,-17 17-350,-17 27 240,22-22 454,-2 2-362,-4 8-650,-1 1 881,-1 3-288,-2 1-64,-2 1 175,0-1-121,1-1-96,0-1 147,1-2-33,-1-2-7,4-3-26,1-2 12,4-4 47,1-2-58,-26 28-13,2 2 45,23-28-12,4-1 43,23-26-163,6-5 632,4-5-1115,-1-2 503,2-1 1405,0 3-3692,0-3 3880,0 3-841,0-1-1706,0-2 1481,0 3-729,8 0 435,4 3-110,12 4-23,7-1 135,9 4-540,10-4 821,9 2-527,8-1 62,7-2 222,6-1-724,4-1 1199,3 1-1660,-2-1 3048,-2 0-3885,-3 1 2323,-4-4-208,2 0-457,-6-3 79,1 0 343,-4 0-285,-2 0-158,-4 0 445,-6 0-264,-5 0 523,-8 0-2098,-7 0 3305,-9 0-2501,-7 0 1120,-7 0-466,-6 0 194,-2 0-90,-5 0 656,1 0-2432,-1 0 3618,0-4-2533,1-6 991,0-6-336,-1-6 93,0-3-47,-1-4-44,0-6 223,0-7-212,-4-7 90,-2-9-81,-4-2 94,-2-5-15,0 0-65,-2 2 111,3 1-180,-2 6 204,2 5-48,-4-7-208,3 15 353,-4-6-356,4 13 282,-1-2-151,0-1 74,-7-22-151,6 16 260,-5-14-257,5 21 177,4 5-88,-1 3 11,2 5 44,1 3-33,0 4-43,1 1 86,1-2-145,0 7 218,-1-1-121,2 6-91,0 1 228,1 0-245,-2-2 159,0 2-78,-4-6 152,0 4-196,-4-3-14,2 3 189,-1 0-74,0 1-139,-1 3 171,3 2 67,-2-1-306,3 1 186,-1 1 104,5-1-128,-1 2 74,5 0-173,-1 0 126,1 0-2120,1-1 6410,1-1-6447</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2320 176 6630,'-3'5'1602,"0"-1"-5164,3-4 4938,-2 3 106,0-1-2449,-1 3 1072,-1-2-132,0 3 86,-4 2-105,-5 4 25,-3 7-36,-5 3 145,-2 9-85,-6 5-50,-1 5-19,-5 7 212,-2 1-238,-2 8 117,-2 1 7,0 4-109,1 1 121,4 3 0,2-3-88,1 1 0,2-1 110,0 1-77,0 0-22,0 4 66,-1 4-680,-2 5 2555,-1 7-3816,-3 2 2544,9-25-636,-1 1 11,7-15-33,-1-1 22,-8 14 22,0 0-33,-13 22 11,10-20 0,0 1 0,8-15 0,1 1-256,-10 16 768,0-1-512,12-17-512,0-3 768,0 1-256,0-1 22,-22 41-387,4-3 1328,1-4-1882,5-4 1218,0 1-299,2-3 0,1 2 0,12-26 0,0 1 0,-10 25 11,-9 18-44,13-29 66,-1 1 515,-1-15-2208,8 6 3303,-1 2-2202,-12 10 598,12-5-65,1 1-407,-12 14 1736,2 4-2599,-2-4 2039,1 2-1694,0-3 1926,0 0-1324,0 5 373,-1-4-60,1 4 66,11-27-30,1-1 0,-7 22-34,-4 17 95,16-44 222,2-3-1242,2-5 1884,0 11-1161,4-13 661,-2 8-1863,5-18 3052,1-2-2597,1-2 1480,1-1-624,0-2 38,1-2 222,-1-5-268,0 0 205,0-6-62,1 1-51,0 0 65,0 2-22,0 6 0,0 2 0,0 3 0,0-1 0,0-2-23,0-2 14,0-7 96,0-1-143,0-6 70,0 1-6,0 1-61,0-14 117,0 28-129,4-23 120,2 31-87,8-10-60,-3-5 329,3 5-429,-5-9 251,2 1-30,-1-3-69,2 2 116,1 0-301,12 5 484,-3 1-393,8 3 167,-5-2-33,1-2 11,1 1-22,2-3 22,-2 0-67,3-3 169,-1 1-148,15 0-42,-9 1 53,14 0 103,-12-1-22,3-4-126,2-15 71,0 25-82,4-24 317,20 27-576,-14-17 532,16-1-171,-19 0-12,1 0-132,-1 0 267,0 0-155,-1 0-161,-1 0 298,-2 0-62,16 0-233,-16 0 314,11 0-224,-20 0 134,-1 0-114,-3 0 83,2 0-36,-1 0 41,16 2-82,-12-2 106,13 3-20,-13-3-146,1 2 112,3-1 146,0-1-304,3 3 260,-2-3-136,2 2 11,20-2 92,-15 0-138,17 0 148,-18 0-191,4 0 112,3 0 112,35 0-157,-19 0 12,24 0 66,-26 0-44,-2 0 11,0 0 0,-2 3 0,-1 0 0,-1 5 0,0 0-11,2 1 44,4 1-55,-17-3 12,1 0 7,29 6 28,-29-6-37,0 1 12,19 6-12,-4-19 48,-2 31-60,24-21 0,-24 23 48,19-13 0,-30-7-37,-2 1-44,-3-2 137,-2 2-102,-3-3-47,-2 3 160,-4-1-125,-4 2 34,-2-2 22,12 5-88,-15-7 132,12 7-88,-15-8 33,2 3-33,2-3-11,19 2 120,-8-3-95,16 2-16,-13-3-77,3-1 236,3 1-180,2-2 45,3 1 22,-1 2-88,0-2 121,-1 3-44,2-2-66,30 2 165,-17-2-275,28 2 275,-25-4-110,7 4-22,-1-3 6,-22 2 37,1 0-32,28 2 23,-32-1-18,0-1 50,14 0-164,-3 0 216,-5-4-60,-3 1-168,-5-1 250,-5 0-181,-8 0 84,-9 0 35,-5 0-135,-3 0 103,-9 0-49,0 0 96,-5 0-220,-1 0 306,1-1-132,6-6-296,-2-1 529,8-5-269,-2 2-78,1 0 121,0 0 26,-3 3-115,-2 0 34,-2 3 57,-5-1 23,0 3-70,-5-6-97,0-9-227,-1-5 1020,0-10-986,0 0 282,0-1 110,-2-3-123,-5-2 2,-5 0-4,-12-21 116,4 11-81,-8-15-86,7 17 150,-1-2-60,-3-2-27,-1-2 83,-1-3-164,-3-2 197,1-5-148,6 13 89,-1-1-33,-10-29-433,10 25 1267,0 0-848,-8-22-783,-2 2 1097,0 3 8,-1 0-627,-1 2 424,9 14-95,-1-1-21,-13-32-240,11 28 771,2-1-509,-11-29-570,-1 1 889,1 0-443,1 3 215,-1 3-425,-4 1 1190,2 1-1723,10 26 1124,0-1-277,7 6 46,1 1-55,-8 1 19,0 2 2,-12-35-34,-1 29 102,-2-15-137,-2 3 110,-2-1-88,13 20 67,-2 0-37,-20-24 22,19 23 15,1 2-48,-18-16 49,2-1-30,0 0-49,4-1 144,0-1-180,3-3 171,-1-2-136,13 17 89,-1-1-44,8 13 11,0-1 0,-10-13 0,0 0 11,-16-21-44,0 0 44,0-2 44,3 3-121,-2-2 60,17 23 62,-1 1-68,-21-28-25,21 30 64,0 0-18,-17-28-63,1 32 139,-1-18-131,2 29 0,-1-13 810,0-2-2850,0 0 4116,15 12-2680,0-1 625,-21-22 50,22 22-37,0 0 97,-12-13-351,1 3 1120,2 7-2670,3 3 3536,1 4-1995,-15-9-664,18 13 1900,-11-8-1209,23 17 8,1 0 504,0 3-376,2 0 124,-5-1-23,-1-2-1,-4-3-9,-23-14 199,14 10-368,-10-7 290,26 20-221,7 3 253,7 6-242,5 2 198,5 4-480,3 1-279,1 0 4849,0 4-9107,0 2 6720,0 3-1744,0 0-104,0 2 1,0 3 67,0 5 45,-1 6-78,-5 8-125,-4 8 420,-4 7-705,-7 9 976,0 7-1188,-7 5 3359,-3 2-6705,13-30 5682,1-10-1692</inkml:trace>
  <inkml:trace contextRef="#ctx0" brushRef="#br0">4790 869 9868,'-26'-49'807,"5"20"-3217,18 12 4798,0 17-3263,3 0 1055,-2 0-203,-2 0-44,-4 22 11,-3-2 90,-3 22 32,0-7-143,-1 5 132,4 2-88,1 4-12,4-1 213,2 2-348,3-1 216,1 1 96,0-3-288,0 3 212,4-2-23,3 2-132,6 2 165,4 0-11,4 1-121,4 0 66,4-1 11,3-2-56,1-5 90,1-20 90,1 23-360,1-29 360,5 25-225,28-14 202,-11-9-257,23-2 201,-20-11-13,2-4 48,2-7-414,1-7 690,3-14-552,-21-2 199,0-4-29,23-21-152,-28 16 591,-2-2-483,8-18-295,-8-3 641,-4-2-527,-5-2 478,-6 0-100,1-20-903,-13 24 1529,1-12-1000,-12 27 258,-2 1-11,-1 1 71,-10-1-615,-5-3 1187,-11-2-878,-5-2 291,-18-23-293,9 19 452,-15-14-305,16 28 211,-5 6-528,-1 2 792,-7 5-528,-2 4 166,-5 8-114,-1 7 82,10 7 99,-2 4-272,-35 18-60,25-5 1034,-1 5-685,11 9-1270,3 5 1734,-3 3-594,1 2-288,1 6 913,2 2-633,3 1-555,3 3 829,3 1-186,4 3-337,0 18 739,6 1-834,11-20 622,4 0-354,-2 11 31,6-3-711,20 11 1517,16-17 2284,18-21-8067,-14-15 7126,-3-18-2084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773 70 7111,'0'-5'1850,"0"1"-4936,0 4 1704,0-25 5903,0 17-6436,0-17 1973,0 23-227,0 2 493,-3 0-502,-4 5 199,-8 5-199,-7 14 334,-9 13-110,-7 17-182,-9 12 239,-1 9-140,-4 7-839,-2 1 3501,26-41-5240,0 0 3472,-1-1-835,1 1-162,-27 35 572,4-2-932,6-9 710,5-5-225,6-9 51,6-7-114,4-9 166,5-6 667,3-7-3207,3-5 5115,5-6-4007,2-4 1824,3-5-572,2-1-1915,1-2 5870,0 0-5774</inkml:trace>
  <inkml:trace contextRef="#ctx0" brushRef="#br0">2520 99 11840,'-33'24'157,"-10"15"-617,-13 26 444,23-25 801,-2 1-799,-2 5-891,-2 1 1380,-1 0-519,0 0 61,0 0-7,0-2-32,0-2 56,1-2-29,4-2-48,1-2 40,-28 26 61,11-10 216,11-15-1209,13-10 2006,11-13-1888,9-7 1405,4-5-1117,3-3 2104,8 0-4238,4 0 4542,10 0-2356,8 1 478,4 1-4,8 1 28,5 1-103,5 1 189,6 3-202,4-1 172,4 2-206,4-3 260,4 2-168,-1-3-69,4-2 238,-6-2-195,-1-1 85,-6 0-118,-6 0 195,-5 0-140,-7-4 29,-6 0 30,-6-3-36,-7 2 6,-7 0 18,-5 4-33,-4-1 125,1 2-226,-1 0 191,0-1-122,1 0 100,-1 0-59,0 0 6,0 0 85,4-1-256,-5 0 392,2 0-382,-8 1 260,1 1-102,-4 0 524,0 0-1955,-1-3 2794,0 1-1954,0-6 747,0-2 11,0-6-290,0-9 134,-5-4-11,-5-4 44,-6-4-66,-3-2 33,-2-4 11,-1-1 22,-2 2-111,3-1 136,-1 5-62,0 1 19,4 6-85,-4-2 61,-7-11 221,4 9-415,-6-11 272,9 15-171,3 0 182,0 5-58,5 2-36,-1 2-16,-2-2 51,4 5 1,-4-4-43,7 9-4,0 0 50,1 2-15,0 0-32,-1 0 32,1 2 4,1 0-73,0 2 217,5 3-337,0 2 268,3 3-132,0-17 40,0 13 50,0-13-70,0 17-1064,0 0 3709,0 14-4783,0-11 2302,0 12-896,0-15 7281,0-2-15195,0 1 12052</inkml:trace>
  <inkml:trace contextRef="#ctx0" brushRef="#br0">4307 168 11593,'17'-46'191,"2"6"-708,-2 28 934,5 1-465,5 0-5,5 3 74,6 2-32,4 2 0,5 2-2,2 0 107,1 2-210,-3 3 195,-4 6-157,-6 5 113,-5 6 19,-6-1-131,-8 3 110,-4-2 66,-7 3-263,-3 8 217,-2 7-18,-17 15 41,-12 9-341,-22 11-117,-15 3 1990,29-36-3135,-2-1 1987,0-3-447,0 0 9,-35 30-134,8-8 151,9-9 118,10-9-134,9-8-259,12-12 270,8-6 166,9-8-567,4-3 1205,2-1-3110,1-2 5822,10 0-6003,5 0 2876,17 0-227,9 0-292,12 0 236,7 1-378,8 1 495,4-1-513,2 1 592,1-2-595,-7 0 350,-5 0-261,-13 0 509,-12 0-689,-14 0 700,-12 0-667,-6 0 465,-5 0-1205,-1 0 3114,0 0-3080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 1151 8849,'-11'-19'896,"3"5"-3237,6 11 4302,1 3-2500,0-2 707,1 1-637,0-1 1017,0-1-761,0 1 145,0 0 217,0 1-422,0-2 633,0 2-538,0-5 143,0-1 125,0-2-224,0-2 256,0 1-244,0-2 233,0 1-199,0-3 278,0 0-406,0-3 199,1-1 337,2-2-641,2-1 508,1-1-499,2 3 739,0-2-799,0 3 810,2-2-908,0 0 703,2-1-241,0 1-62,-2-2 162,3 6-217,-2-2 315,2 3-344,3-2 185,14-13-19,-4 7 45,8-12-228,-9 13 375,-2-1-281,1 1-50,7-6 343,-4 8-397,8-6 305,-6 9-181,1-3 60,1 2 60,1-2-161,0 4 208,0 0-275,-2 1 308,12-1-187,-13 4 56,11 1-48,-16 7 27,4 1 132,0 3-236,3 0 92,1 0 98,1 0-132,1 0 100,18 0-92,-11 0 83,9 0-48,-15 0 12,-2 2 0,1 2-12,1 2 82,-1 3-186,16 1 120,-12 0 160,12 1-318,-14-2 220,3 1-132,0-1 132,3 4-88,1-4 89,3-1-268,1 0 436,22 1-382,-17-2 206,15 5-74,-24-5-26,-1-1 172,-2 0-285,-1-3 253,-1 3-131,12-1 18,-12-1 6,8-2 85,-18-2-201,-1 0 226,-2 0-125,-1 0 12,-1 0 12,-2-2-37,0-20 105,10 18-57,-4-24-183,7 19 375,-10-13-282,1-5 42,-3-1 139,-1 1-227,-5 0 258,1-2-391,-6 9 604,-2-3-627,-4 11 459,-1-15-268,0 29 133,-1-23-99,-1 26 144,1-20-180,0 4 105,-1-2 96,-1 5-322,-1 3 380,0-2-213,0 2 45,0-2-46,0 0 217,0 0-330,0-2 158,0 4 15,0-1 40,0 1-120,0-15 132,0 24-132,0-22 131,1 26-117,-1-13 26,3 1 94,-3 3-976,1 1 3724,-1 4-5734,0 3 3940,0 4-1134,0 2 189,0 1-64,0 0-14,2 0-21,1 1 55,1-2-66,2 1 44,0-1-11,0-2 0,1-2 11,0 0-11,-1-2-66,2 2 154,-2-2-121,2 2 45,-2-3-48,3 2 72,-1 0-48,1-2 12,2 2-12,0 0 127,9 0-365,-1 3 430,6-2-145,-4 4-238,1-2 473,1 1-450,2-1 292,-2 0-246,14 3 134,-10-5 146,9 3-238,-9-7 151,1-1-161,2 1 202,3-3-199,4 2 198,3-4-175,6 2 72,22-2 75,-11 0-39,13 0-210,-20 0 388,-4-3-387,2-1 278,-1-2-101,1 1-58,1 1 116,0-1-48,2 0-109,3-1 198,0 1-121,3-1 34,0 3-114,1-2 226,-2 3-169,-1 1 45,-2 1 0,17 0 0,-19 0-33,15 0 154,-21 0-286,1 3 286,0-1-197,2 2 162,0 0-72,27-3-318,-17 1 688,17-2-624,-25 0 411,1 2-250,-5 2 91,0 2-92,-7 0 159,-2 2-33,-6 0-227,3 7 496,-10-1-585,3 4 337,-12-1-53,2 1-6,-1 2-29,3 2 66,4 3-91,16 17-9,-7-10 167,10 12-145,-14-17-14,-1-1 105,0-2-59,-5-4-54,0-1 88,-6-5-11,-1-1-32,0-1-59,-6-5 160,0 0-80,-5-2-146,-2-2 337,1 3-437,-1-1 459,3 0-358,2 2 132,-3-5 15,2 3 155,-5-5-427,2 0 441,-3 0-533,3 0 343,-1 0-16,4 0 2590,0 0-6241,-2 0 5098,-1 0-1423</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6439,'-8'3'1670,"2"0"-6255,6-3 9027,0 0-6734,-11-3 3450,7-15-1494,-9 11 323,11 4-31,1 7 0,1 10 131,0-14 153,0-1-940,0-1 1151,0-2-563,0-1 471,0-1-777,0-1 491,0 2 67,0-1-204,0 3 40,0 0 60,0 0-72,0 1 104,0 1-157,0-2-249,0 2 1326,0-1-1863,1 1 1111,6 0-158,4-1-224,5 2 281,5-1-191,0 1 89,6 0-55,5 0 0,4 0 44,4 0-11,0 0-11,3 0 34,1 0-124,0 0 79,-1 0 101,-2-2-101,0 1-25,-1-3 51,0 1-41,0 2 28,22-2 121,-16 0-280,17-2 236,-24 0-126,-2-1 73,-6 3-63,-8-1 84,-5 3-49,-7 1 60,-4 0-170,-2 0 121,-4 0 38,0 0-59,1-1 34,1 0-55,1 0 89,4 1-191,-2 0 270,2 0-158,-5 0 282,-2 0-2579,1 0 4682,3-2 1552,-1-6-10975,1 4 9885,-4-4-2824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350 543 10989,'9'2'1019,"0"-3"-3885,-4-4 5484,0-3-3376,2-4 755,0-1-18,2-3 88,-1-1-156,2 0 189,-1-2-257,0 0 315,0 0-261,-1 0 161,1 1-80,-2-3-25,0 4 149,0-3-179,-1 4 85,0-3 28,-2 2-81,-3-1 123,0-1-223,-1-1 310,0 0-294,0 0 180,-6-8-26,-3 6-93,-7-7 125,-2 7 19,0 3-297,0 3-38,-8 6 1647,5 5-2865,-10 2 1902,4 3-369,-1 3-57,-2 3-53,4 7 232,1 3-379,4 4 368,0 0-312,-6 11 179,6-7-1,-4-11-44,8 19 0,1-24 21,2 27-52,1-15 117,3 1-173,0 6 409,6-5-756,0 3 666,4-10-174,0-4-138,0 1 126,0 0-81,1 2 58,3 0 54,2 3-110,10 11 0,-3-7 77,6 8 44,-3-13-176,-2 0 143,2-1-55,-1-3-10,-1 0 129,9-15-361,-7 23 452,6-21-187,-7 24-69,1-16 82,1 2-40,0-4 141,1 1-407,0-4 528,2-1-427,5-1 326,-7 0-179,4-4-57,-8-3 189,-1-2-96,-2-1-61,-2-13 59,-4 30 167,1-27-517,-3 30 575,1-18-192,-1 0-92,-2 3 48,1 2-360,-2 1 1568,-2 7-2483,-3 4 1840,-2 9-742,-7 7 422,-2 7-527,-2 5 449,-3 7-35,-1 0-388,-2 4 533,0 1-436,0 0 216,0-1-48,2-2 12,0-2 12,3-1-125,-2 1 271,1 2-404,-2 1 436,2 0-257,1-3 46,2-2-26,0 3 94,8-16-81,-1 1 23,7-16 22,-2-2-88,4-1 132,-2-1-65,3-3-70,-2-3 138,1 0-92,0-4-2061,1 2 8336,0-19-12504,0 13 8336,0-13-2084</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1776 289 6809,'-8'0'1658,"2"0"-6206,6 0 10272,0 0-11740,-22-20 10633,13 13-6042,-15-16 1506,17 18-140,1 0-17,2 4 120,-2-1 34,3 2-200,-2 0 188,0-17-110,0 27 98,-1-23-95,0 27 38,1-14 14,-3 0-53,-2 0 217,-6 0-372,-2 8 262,-6 3-89,-3 10 48,0 2-11,-2 0-38,5 1 25,1-1 46,4-1-124,1 3 76,-5 14 206,4-7-385,-3 13 125,8-12 125,2 2 18,2 1-274,0 15 441,4-7-488,1 13 326,3-8-51,0 3-117,1 8 109,0 1-56,1 1 70,0-1-50,0-3-130,4 18 336,4-22-262,7 10 16,5-25-46,2-4 323,5 1-368,5-6 100,8 1 36,31 10 61,-11-14-159,23 6 227,-18-22-185,7-5 41,7-5-85,9-2 94,1-25 433,1 21-879,-3-33 525,-28 21-10,0 0-8,27-25-288,-31 13 475,-2-1-136,14-16-586,-9-2 952,-6-1-708,-9-4 186,-8 0 287,-3-29-699,-11 19 940,-2-17-703,-11 25 347,0 1-170,-3 1 24,3 2 78,-5 2-11,4 1-516,-5 2 1099,0-24-943,-2 20 385,0-19-40,0 25-72,-2-3-104,-7 1 469,-6 1-579,-9 1 435,-25-12-482,7 17 505,-18-6-146,12 22-22,-3 5-180,-5 4 168,-6 6 45,-12 4-20,-13 2-201,38 5 235,-5 3-107,-31 13 64,-3 6-491,21-6 1320,1 4-851,-21 13-913,3 4 1338,31-12-428,4 1-25,4 1 24,2 1-12,-34 30-123,14-5 438,14-19-789,11 25 973,21-42-779,4 22 405,13-35 656,0-4-3508,0 0 5683,0 2-4558,2 0 2232,3 3-996,4 2 2712,7 2-5934,-7-4 5090,1-2-1502</inkml:trace>
  <inkml:trace contextRef="#ctx0" brushRef="#br0">145 2995 7605,'-14'74'164,"0"-1"-492,1-4 493,4-7-198,8 6 152,1-3-429,0-1 722,6-4-635,4-6 247,9-3-3,6-7 35,3-3-190,9-4 358,4-4-606,8-3 686,10-6 132,12-9-1589,13-7 1368,15-5 914,-45-9-1995,0-3 941,4-2 96,0-3-242,0-8 41,-1-3 43,0-3-10,0-4 8,-3-2-35,-1-2 30,-2-4 6,-3-2 10,-1-2-78,-2-3 78,-6 0-10,-2-1-40,-1 1 72,-4-2-32,-6 5-80,-2 0 214,11-34-158,-16-20-557,-11 24 1172,-18-21-604,-12 23-141,-17-1 150,-14 1-52,10 25 134,-4 3-135,8 11 45,-1 3 0,-12-8 0,-1 2 34,-27-17-136,-2 34 215,1-21-169,1 35 56,6-14-68,4 7 327,5 5-596,-30 3 595,24 16-416,-24 15 226,31 24-569,2 20 2018,33-29-3068,0 2 2101,2 3-603,1 2 46,1 1 76,2 2-77,-5 20-47,2 1 43,7-18 92,2-1-103,-2 13-10,2-1-122,2 15 83,7-12 481,5-5-563,6-9 74,15-4 1956,11-10-5189,-8-17 4819,1-12-1509</inkml:trace>
  <inkml:trace contextRef="#ctx0" brushRef="#br0">3224 1882 8299,'0'12'1513,"0"-2"-5559,0-10 7801,0 0-5628,-13 1 2806,9 1-1127,-10-13 84,6 32 300,-5-13-391,-11 43 200,-9 3 46,-9 18-576,18-29 1561,0 2-1039,-4 4-993,0 1 1513,-2 5-532,0 1-275,-1 2 911,0-1-635,-1 3-557,0-1 871,2 0-303,1-1 6,-1 0 16,1 1-8,2-3-27,0 0 39,0 2-29,1 2 1,0-1 45,1 1-57,-1 4 36,1 1-16,0 1-6,-1 1 19,1 0-19,-1-1 6,2-2 16,-1 0-19,1-3 6,0-1 0,0-3 0,0 0 0,1-2 0,-1 0 5,1-1-14,0 0 6,-1-1 16,0-1-154,2-1 411,1-1-276,-1-2-252,1-1 393,-16 40-158,2-9 29,4-6 48,2-8-117,4-5 82,4-8-52,4-7 1026,4-8-3802,3-5 6241,5-6-6328,-1-3 5176,2-4-3909,2-3 2647,0-1-1364,2 13 384,0-3-154,0 13 231,0-6-206,0-11 158,0 27-122,0-24 98,0 22-175,0-17 467,2-9-651,3-4 466,2-8-219,3-18 123,1 28-63,4-24-14,6 25-45,24-14 138,-3-3 5,21 1-309,-8-2 527,5 0-443,2 0 66,0 0 281,0-4-363,1 0 290,2-5-227,-15 3 173,0-1-107,30-4 56,-26 3-18,0 0-404,25-3 1594,0 0-2352,3 5 1278,-3 0 551,1 3-1308,-24 2 878,0 0-272,29-2 68,-31 2-51,0 0 5,20-3 48,-1-2-49,2-4-33,2-1 93,0-4-42,-20 3-39,1-1 34,29-8-231,-29 8 745,0-1-506,28-5-579,6-1 935,3 1-521,1-1 292,-5 1-377,-8 2 833,-5 2-1166,-25 6 741,0 0-158,30-1 5,-29 2-18,0-1 2,21-3-16,-4-18 84,-4 27-75,-10-22-136,-9 28 648,-14-13-1459,-12 1 2615,-11 5-4118,-5 2 4787,-5 2-4302,-1 0 3446,0-3-1973,0 1 827,1-6-862,0 0 956,1-3-591,1-3 187,0 1-52,2-1 106,-1 1-103,0-2 56,-3-2-20,0 0-28,-1-5-61,0-2 176,0-4-21,0-6-249,-2-4 474,-6-6-574,-5-4 359,-8-4-33,-20-39-43,4 14-506,11 24 1453,-1-1-952,-15-29-896,-4 2 1013,0-2 741,-5 2-1619,1 2 957,-4 2-101,2-1-211,10 19 198,-1-1-129,9 13 116,0 1-395,-13-18 922,-1 0-585,11 9-619,1 4 900,-3 10-255,-1 1-40,-2-11-16,0-2 11,-1 5 55,0 2-55,1 6-11,-1-4 33,-12-30-11,2-1 11,13 32-33,2 1 50,-9-22-62,3 1 79,-13-14-157,3 3 159,2 7 243,4-12-635,7 37 1101,4-16-2996,7 39 4942,0-18-4337,12 19 3007,2-2-3619,12 17 4597,1 0-3797,3 3 2360,-3 0-1593,2 0-7687,-1 0 34359,1-10-52052,1 8 34743,0-8-8683</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49 1202 10608,'-27'-37'873,"6"9"-3447,21 27 4319,0 1-120,8 0-4057,7 0 3018,16-4-253,10-2-780,10-6 1072,8-1-1281,5-1 1167,2 0-812,5 0 559,1 0-461,4 0 273,4 0-73,2 1-19,1 2 14,-6 0 26,-7 3 7,-10 2-37,-10 3-32,-8 1 87,-8 2-18,-9 0-83,-4 0 126,-8 0-180,-3 0 211,-5 0-151,-1 0 115,-2 0-5361,-1 0 20941,0 0-31197,1 0 20720</inkml:trace>
  <inkml:trace contextRef="#ctx0" brushRef="#br0">2512 794 7571,'0'-14'2263,"0"3"-8558,0 11 12677,0 0-10164,-2-1 5875,1 0-2778,-1 0 846,-1 1 36,-4 15-721,-9 17 770,-13 29-312,-10 28-606,14-35 1923,-1 2-1504,-2 5-378,0 2 983,-1-5-426,0 1 64,1 13 104,0-1-176,1-12 152,0 0-113,2 8 59,1 0-231,1-11 629,1-3-418,1-5-402,2-3 636,-12 34-297,7-18 75,8-17 90,7-15-141,4-9 677,3-10-2662,2-4 4455,0-5-6408,0-1 8447,0-8-1940,4-15-9663,-3 9 10207,2-7-3070</inkml:trace>
  <inkml:trace contextRef="#ctx0" brushRef="#br0">3723 935 9084,'-23'-50'425,"4"8"-1576,19 41 3118,0 0-5234,-1 5 6367,4 7-4139,5 10 992,11 13 48,8 9 10,8 14-11,6 8 11,5 10-424,2 7 1586,1 3-2324,0 0 1531,1-4-346,-2-7-136,-3-7 204,-4-10-136,-4-8 34,-5-12 22,-5-6-54,-4-8 7,-6-4 95,-4-4 240,-3-3-1325,-1-2 1942,0 2-1139,-3-5 189,3 3-21,-4-3 100,0-1-136,-2-1-210,-2-1 716,-1-2-3305,0-1 12412,-5-16-19963,4 11 14116,-4-11-3686</inkml:trace>
  <inkml:trace contextRef="#ctx0" brushRef="#br0">4237 829 6406,'0'-4'1781,"0"1"-6216,0 3 7110,0-11-1900,1 1-1571,1-11 762,0 6 159,2 2-185,-2 3-125,1 5 315,-3 2-610,0 3 2665,0-4-4538,0 30 2766,-5-9-533,-5 36 900,-12-3-1291,-10 16 519,-11 16-229,18-36 957,-1 2-859,-3 4-457,-1 1 909,0 1-407,-2 0 89,2-1 45,0 0-73,1-3-5,1-2 168,-22 37-702,8-13 1426,8-16-1572,9-12 1022,8-13-386,7-9 65,6-11 33,3-5 492,1-5-4543,0-1 11421,3 0-11082,0-1 2120,1 1 2861,-3-2-1301</inkml:trace>
  <inkml:trace contextRef="#ctx0" brushRef="#br0">3446 1289 6484,'0'4'1199,"0"-1"-4213,0-3 5130,0 1-2134,0 1 13,0 0-889,0 0 1723,0-1-974,0 2 300,2-3-434,3 1 537,4 1-773,5-2 794,3 1-200,1-1-159,6 2 105,2-2-4,3 2-32,6-1 101,2-1-248,8 2 316,5-1-304,7 0 213,8 0-33,6-1-34,7 0-236,1 0 406,0 0-50,-3 0-117,-8-3-207,-5 0 544,13-8-1030,-25 4 1369,5-4-885,-32 8 208,-11-1-127,-6 3 285,-5-1-163,-1 1-119,-1 0-36,3 1 709,0 0-889,3 0 194,-2 0 390,-1 0-1548,-2 0 1641,-17 0 5868,-8-11-14802,2 8 11856,2-8-3261</inkml:trace>
  <inkml:trace contextRef="#ctx0" brushRef="#br0">5591 838 6719,'-1'5'1625,"0"-1"-4584,1-4 2456,-10-9 3852,7 6-4793,-7-7 1162,10 10 800,0 0-1226,-2-2 1358,0-2-873,-4-4 211,2 0 12,-3-1-34,0 0 14,-2-1-6,1-13 74,1 27 107,-2-22-166,4 30-236,-4-16 394,5 2-68,-2 0-171,2 1-18,1 1 208,0 0-116,1 0 15,1 0-31,-4 0 203,2 0-313,-6 0 197,0 0-96,-1 0 76,0 0-55,2 0 22,-2 0-34,-3 0-134,-2 3 639,-4-13-482,2 30-496,0-22 848,6 25-457,2-18 163,5 0-115,3-4-348,1 1 1909,7-2-2929,3 0 1829,8 0-562,2 0 416,0 0-191,3 0-145,1 1-159,2 0 608,2 0-539,-2 0 334,0 0-389,-1 1 424,-2 0-257,1 0 11,2 1 191,16-2-270,-12 3 179,11 0 2,-21 0-114,-5 0 148,-4 1-172,-3-2 172,-3 3-137,3 3 149,-4 1-174,4 6 95,-5-2-45,1 2 29,-3-1 50,1 0-49,-2 1 16,-3 14 218,-9-1-800,-4 14 811,-11-8-71,-1 1-311,0-19 199,-2 25 6,0-24-246,-6 24 268,-6-15 28,-32 6-443,18-11 540,-16 0 11,34-14-527,10-4 393,11-2-167,6-1 199,8-1-224,1 0-536,2 0 2591,6 0-3639,4 0 1980,11 0-204,6 0-1,7 0-190,5 0 135,4 0 78,1 0-360,0 0 430,-6 0-206,0 2-21,-7 1 135,0 5-190,-4 1 176,-2 5-106,4 6-18,-9-3 206,2 3-371,-10-5 337,-3 0-147,-1 0 68,-2 1-147,-2 2 227,0 3-193,-1 4 291,-1 15-903,-1-10 1326,-1 9-780,0-16 136,-6 1-339,-5 0 752,-11 2-417,-6 3 61,-32 11-778,12-12 1491,-20 1-1116,18-19 454,-1-7 1,-4-1-321,1-2 330,3-7-184,8 0 140,10-7-199,9 1 180,12 6-348,4 0 446,8 5-523,0-1 4222,2-4-9412,-2 4 7788,1-2-2230</inkml:trace>
  <inkml:trace contextRef="#ctx0" brushRef="#br0">7135 982 10328,'-36'44'67,"-6"6"-246,-9 7 482,-9 13-1273,29-29 2382,0 1-1457,-31 31-1221,32-24 2035,2 1-861,-26 20 137,31-25-133,1 0 77,-18 17 109,9-10 82,9-11-825,6-11 1256,9-11-778,3-9 676,4-5-2102,0-4 2904,0-1-985,5 0-1138,7 3 1060,9 1-315,11 0 236,9 2-429,9-1 318,6 0 121,6 1-169,6-1-344,2 0 858,4-16-1026,-2 26 802,2-23-431,-6 27 151,-5-13 115,-9-2-269,-9 2 43,-11-4 384,-10 2-585,-10-4 381,-7 2-21,-4-2-101,-2 0 794,-1 0-2645,3 0 2997,-3-2-981,1-6-121,-1-8-33,0-8-256,0-7 476,0-4-274,-1-4 188,-6-5-226,0-2 150,-8-2-15,1-1-54,-1 2 33,2-1 67,2 6-213,1 2 281,3 7-180,-1 3 45,0 3-11,-1 2 44,0-1-66,-2-2 44,1-2 0,-1 0-33,1 0 22,-1 2 22,2 1-55,-3-8 99,5 12-121,-2-5 78,5 15-92,-1 0 160,1 3-114,0-7-21,1 7 110,-1-7-110,2 9 55,0-3-34,1 5 92,-1 0-138,2 0 92,-3 2 0,2-2-81,-2 0 83,0 1 18,1 0-98,1 2 99,0 3-3103,1-1 9470,-2 12-10335,2-14 7556,-4 36-9594,4-33 8842,-4 24-2880</inkml:trace>
  <inkml:trace contextRef="#ctx0" brushRef="#br0">8400 979 6899,'-2'4'1546,"1"-2"-5478,1-2 6665,-8 0-2643,5 0-393,-7 0 80,7 0 356,-3 0-175,4 0 699,0 0-3097,7 0 5409,5 0-4168,8 0 1097,8 0 182,2 2 32,5 2-226,-2 3 150,0 4-37,-2-2 12,0-12-33,-4 24 55,1-20-77,-5 27 54,-1-14 26,-4 2-28,-1 0-152,-4-2 370,-1 0-331,-2-1-4,1 1 309,-2 1-332,-2 3 130,-2 18 80,-2-1-54,-13 20-138,-11-2 27,-20 7 353,-11 5-487,-5-1 308,-3-4-103,21-22 96,1 0-150,-17 11 116,-7 9-117,36-31 123,10-8-114,10-8 68,4-7 76,4-2-430,0-2 1287,10 0-1810,9 0 1452,19 0-1611,13 0 2081,11 0-1596,10 0 687,3 0 73,4 0-541,-2 0 438,-26 0 12,-1 0-270,18 0 246,13 0-120,-44 0-27,-11 0 70,-12 0 32,-7 0-153,-6 0-1833,-1 0 5408,-8-2-2146,2-10-6529,-4 7 7562,6-8-2364</inkml:trace>
  <inkml:trace contextRef="#ctx0" brushRef="#br0">10587 1036 11280,'9'-59'317,"1"1"-950,-3 4 947,-7 7-471,-17 12 319,-12-4-8,-13 3-378,-4-2 425,-6 5-402,1 5 257,2 9-124,2 5 47,2 9 276,-1 2-609,-1 14 1146,-3 10-1543,3 16 708,1 10 244,8 3-212,7 1 44,10-3-78,8-8 36,8-7 74,4-8-121,3-8 102,11 0 43,13-4-291,17 1 427,12-5-630,9-1 777,5-5-485,-1-1 178,-2-2-150,-9-5 148,-8-1-83,-10-5-27,-9-2 61,-10 2 119,-6 0-324,-6 4 248,-5 2 54,0 3-1006,-3 0 2866,0 9-3461,-1 8 1759,-5 10-257,-2 11 120,-5 5-298,-4 9 133,0 8 378,-5 11-757,-5 12 264,11-34 834,-1 2-796,-3 5-390,-2 2 737,-1 4-211,-2 1-86,-2 4 153,0 0-577,-1 0 1361,0-1-891,0-1-837,1-2 1277,0-3-425,1-3-15,2-3 39,0-2-26,2-2-21,1-1-68,-19 41 377,6-7-537,6-14 283,8-12-4,9-27 471,5-10-1913,5-16 3916,1-2-6488,0-11 7708,0-9-5942,0-15 3088,5-13-1462,6-11 5648,9-18-12485,-6 33 10422,-2 2-2992</inkml:trace>
  <inkml:trace contextRef="#ctx0" brushRef="#br0">3407 835 7459,'0'5'2711,"0"-1"-8065,0-4 5150,0-5 5819,0-5-8361,0-6 2679,0-3 91,5-1 51,5-2-195,9-5 175,7-4 135,8-4-426,6-4 317,6 0-140,1-1 39,1 3 108,-3 4-132,-5 3 66,-3 5-33,-6 3-22,-2 3 55,-1 4-57,12-6 216,-9 6-316,9-4 45,-14 8 237,1 0-238,-3 3 123,11 0-49,-10 5 113,8 0-263,-13 3 268,1 0-56,0 0-88,2 4 5,2 6 87,3 3-107,3 7 114,17 3-133,-10-1 187,12-1-209,-15-4 176,-1-7-121,0-1 55,-5-6 12,-5-1-81,4-2 161,-9-3-216,9-8 125,-8-6 77,7-12-258,-2-5 417,2-5-471,-1-1 319,-5 1-69,-4 7-5,-6 0-170,-5 13 273,-4 0-180,-2 8 74,0 0-61,0 0 142,0-1-145,0 3 23,0-2 33,0 4 1,0-2-59,0 2 105,0 2-81,0 1 0,0 2-1398,0 1 5800,0 6-8783,0 5 5886,0 6-1518,4 6 58,2 1 14,4 4-83,1 1 48,0 1 43,1-4-131,-1 0 172,4-5-148,-1-2 117,0-1-98,0-6 110,0 3-132,1-3 121,2-1-154,3-1 221,5-3-213,4 0 160,10-1-135,5 0 141,8-4-174,7 1 201,1-2-227,3 0 283,-1 0-283,-1 0 194,0 0-25,-1 0-200,29 0 300,-19-2-310,22-17 355,-25 25-267,2-24 89,0 28-44,1-15 66,-2 3-21,25-8-48,-20 1 29,17-6 25,-25-1 97,-2 0-430,-2-3 618,-3 3-415,-6 2 146,-5 2-81,-5 4 71,8-1 0,-16 2-15,5 1-98,-17 3 122,-3 1 13,-2 2-47,-2 0-32,3 0 66,12 0-99,-5 0 132,7 0-88,-14 0 11,-1 0 21,-4 0-30,2 0 130,-1 0-266,4 5 212,1 0-2,7 11-128,-6-3 115,2 5-74,-7-7 113,-3 1-172,-1-1 107,0 3 48,-2-1-117,8 9 65,-4-20-11,6 36-33,-5-31 111,-1 30-169,-1-17 171,-2 0-125,0-6 90,-4 0-136,-1-9 205,-3-1-227,-1-4-168,-1 0 360,0 5 248,0-2 1642,0 2-5497,0-2 5018,0-3-1490</inkml:trace>
  <inkml:trace contextRef="#ctx0" brushRef="#br0">7203 1004 6529,'0'-10'1748,"0"1"-6567,0 9 9338,0 0-6474,-3-12 2721,3 9-925,-3-10 82,2 13 996,1 0-3823,-3-1 5920,3 0-3880,-3 0 337,2 1 933,-1 0-476,0 0 94,0 0-115,-1 0 215,0 0-135,-2 0 90,-1 4-338,-5 4 349,-2 8-593,-4 6 433,0-2 3748,3-5-8587,5-7 6758,5-7-1849</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368 299 6966,'-7'-7'1580,"2"1"-5637,5 6 8183,0 0-7716,-37-70 6765,24 47-4610,-29-53 1769,36 64-254,1 2-515,1 3 598,1 0-35,0 3-209,-1 0 105,1-16 8,-1 13-188,1-11 370,0 18-373,2 0 138,0 0 20,-1 0 574,1 0-1371,-3 0 1136,-1 0-438,-2 23 277,-1-2-355,-5 22 245,0-4-123,-3 3 123,0 4 24,0 3-240,1 1 209,1 3-108,0-1 118,0 0-139,1-5 125,0-20-100,4 26 77,0-25-79,4 27 95,0-13-31,2-1-83,2 4 198,-1 4-300,2 3 212,0 7-12,-1 2-44,-1 5 11,1-1 0,0-4-56,1-6 123,0-6-133,0 8 354,6-17-709,4 11 698,9-21-379,3 0 151,6-18-131,23 35 106,-6-30 76,18 31-279,-11-26 292,2-4-91,5 1-80,-1-1 105,4-3-92,-1-1 78,-2-4-44,26-2 0,-22-5 44,22-2-66,-30-1 100,1-7-314,-4-4 675,-1-11-790,0-5 734,16-27-1034,-16 11 1403,10-20-1269,-23 19 774,-2-3-311,-4 1 208,-2-2-421,-3-1 557,0-23-437,-8 15 117,-1-18 227,-9 25-362,-2-1 219,-3 3 25,0-3-113,-1-2 45,0-7 11,0-2-33,-2-31 22,1 22 33,-7-22-77,-8 28 55,-9 2 44,-9 0-121,-4 3 110,-5 5-132,-2 7 220,-2 5-332,-29-2 547,16 15-650,-24 0 359,23 21 24,-6 5-138,3 4 48,-3 1 55,0 8-126,-27-3 208,23 29-231,-18-11 152,30 21-51,4-12-53,3 5 183,6 1-321,5 2 430,6 1-438,6-4 305,-4 9-95,13-15-73,-4 5 98,8-14-33,1 0-34,-1 0 136,0 0-204,0 2 125,-7 12-24,8-12 70,-4 5-160,10-19 125,3-2-34,1-3-11,2-1 44,-4 1-66,1 0 44,-2 2-22,0 2 44,2-1-88,-1-1 109,0-2-51,2-17-50,-1 26 70,3-25-79,0 27-67,0-17 122,0 1-76,-1 5 983,-1 7-131,-2 5-3600,3-6 4226,-2-2-1401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4771 152 10058,'-25'-52'830,"4"11"-3107,17 40 4307,0 1-2702,1 0 873,0 0-291,2 0 1,0 0 144,-1 0 49,1 0-176,-2 0 41,0 0-24,-1 0 154,-3 0-132,-4 3 56,-7 10-92,-7 8 138,-4 14-104,-6 6 71,-4 4-72,-3 5 60,-7 5-27,-4 5-49,-6 4-217,-3 4 1249,0 4-1959,-2-3 1233,3 4-163,1-3-147,-1 1 144,-1 3-215,30-35 206,1 0-87,-2 3-13,1 0 15,-3 2 40,1 1-57,-1 0 36,0 1-16,-1 2-6,0 0 8,1-2 13,0 1-12,1-1-12,1 0 18,1-1-6,1-1 6,0-1-18,1 1 12,1-1 12,0 0-13,0-1-8,-1 0 6,1 1 16,0 0-19,0 1 6,-1 0-12,0 1 37,0 1-28,-1 1-18,0 0 38,-1 2-29,-1-2 12,-1-6 12,1 1-18,0 12 6,-3 4 5,-14 9-14,0 1 6,10-3 16,1 0-452,-12 12 1306,0-3-865,15-19-874,0-3 1301,0 3-416,0 0-25,-1 0 25,0 1-16,-1 0-6,1 0 19,-1 0-19,0 5 6,2-4 16,-2 4-19,3-1 6,-7 9 0,1 2 0,6-10 0,-2 2 0,4-3 0,-1 2 0,1-3 0,1 0 0,0-1-200,3-3 600,0-1-406,0-2-382,0 1 588,2-2-212,-1-1 12,1-1 13,1 0-16,0-2-6,-2 3-42,-11 15 163,-1 0-118,10-15-93,-1 0 152,-9 14-62,1-1 14,11-17-5,1-3 0,0 1 0,-1 1-17,2-1 51,1 1-144,-1-1 296,0 0-225,-22 26-97,15-3 246,-1 0-99,-18 17-61,18-17 33,2 1-270,-12 18 1215,2-3-1805,3 5 1488,-1 3-1732,20-45 2289,1 2-1569,-1 2 415,0 0-46,1-2 82,-1 2-110,-5 17 130,0-1-74,6-17-58,1 0 92,-3 10-29,0-1-176,-4 17 650,1-4-468,3-1-1112,0-4 2281,3-2-1555,3-5 507,2-8-587,3-2 873,2-6-428,1 3 394,1 2-1648,1 3 2560,-1 5-1866,0-1 1373,0 3-2584,-2-3 3334,0-2-2036,-2-1 493,0-3 48,-1-19-124,-1 25 142,1-29-120,1 29 72,0-21-49,3 1 50,-1 5-36,3-14-25,1-1 105,3-14-136,1-7 156,0 1-213,0-3 215,0-1-92,0 1-32,0-1 66,6-8-76,3 26 51,7-17 40,2 27-118,3-17 129,2 4-28,4-3-187,-1 2 246,3-1-11,-1 0-159,5 2 92,-1-2-67,5 0 187,1 2-220,4-3 78,5 0 18,2-1 39,5-2-113,2-1 130,2-3-119,3 0 91,-2-1-128,2-1 272,-1 1-350,1-2 253,4-1-66,1-1-68,6-1 91,3 0-68,3 0 10,0 0 169,-1 0-467,0 0 587,1 0-353,2 0 129,2 0-158,3 0 193,-21 0-80,1 0 39,34 0-508,-33 0 1223,-1 0-800,25 0-564,-1 0 957,0 0-484,0 0 281,-2 0-461,1 0 1059,-1 0-1478,-24 0 996,2 0-265,32 0-7,-32 0 0,-1 0 7,29 3 16,1 2 11,2 4-60,-2 2 60,-3 2-60,-3-2 72,-3 0-43,-24-6-2,0-1 6,32 4 16,-31-4-19,1-1 6,23 1 22,4-2-88,-3 1 132,0-3-88,-2 1 11,-25 0 33,2-2-11,33 1-61,-33 0 85,0 0-49,28 0 27,2 0 4,3 0-86,3 0 138,-48 1-92,0-2 23,4 0 0,-1 0 0,1 0 0,3 0 11,24-2-33,1 1 22,-20 1 22,-1 0-269,19 0 719,-2 0-472,-24 0-472,-3 1 702,0-1-218,1 1-12,0 0-12,0 0-127,-1 0 429,0 0-290,-1 0-290,2 0 440,18-1-159,0 0 6,-18 1 16,1-1-19,15-1 6,-2 1 34,22-1-136,-1 0 192,-2 2-88,-1 0-26,1 0 11,-2 0 16,-1 0 18,-24 2-32,1-1 0,32 1 44,-32 0-66,-1 1 32,25 0 37,-4 1-72,-1 4 623,-5 0-2301,-4 3 3418,-2-3-2051,-4-1-343,-1-4 1437,1-2-1033,2-1 809,2 0-2092,2 0 3160,-2 0-2114,-1 0 825,-3 0-1240,-2 0 1796,-1 0-989,1-4-4,-2 0 199,1-6-160,-4 3 194,-5-2-119,-3 2-15,-7 2 27,-5 1 132,-6 1-258,-4 1 180,-1 1-45,-1 1 33,4 0-132,-1 0 198,3 0-255,-4 0 525,0 0-693,-4 0 334,-2 0 59,5 0-36,-9 0-47,4 0-82,-10 0 284,-2-2-358,-2 1 286,-2-4-131,-2 0-161,0-4 208,-2-2 159,2-5-294,-2-7 129,0-4 17,0-10-122,0-6 101,-5-6-31,-4-5 8,-7-3 45,-2-3-88,-3 4 66,1-1-32,-3 6-49,2-1 231,-3 2-388,0 0 364,-4-3-207,-2-1 85,-4-2-74,-2-2 95,-3 0-48,-1-2-10,-1-1 123,-2-2-291,1-1 111,0-3 226,-1-1-92,0 0-131,0 0-62,0 0 287,12 19-217,0-1 35,-17-28-115,17 27 478,1 0-333,-15-21-389,0-2 561,-3-2-147,-2-3-21,-1-4-136,15 25 259,0-1-180,9 13 45,-1-1-17,-9-11 51,1 0-17,11 7-85,0 3 96,-28-23-27,26 25 15,0 0-61,-27-21 147,-3-12-187,28 38 85,-1 1 11,-1 1 1,-2-2-24,-15-18 25,0 0-21,11 13 9,1 0-7,-11-13 18,2 0-7,15 17-27,2 1 22,-27-39 22,5 0-33,25 33 11,0 1-22,-20-16 88,12 5-132,-1 1 65,-14 0 42,17 11-54,0 0 36,-8-10-34,1 2-96,-2 1 253,3-3-213,-1-1 67,0-2 34,1-5-70,10 9 50,-1 0-26,-13-8 23,14 7 0,0 2-11,-11 3-22,-1-12 33,0 1 11,1 1-110,-2 0 197,4 1-128,-2-2-6,12 17 5,0-1 28,-15-25 6,15 25-4,1 1-21,-12-17 0,0 1 44,-1 3-66,0 0 55,1 5-21,-13-21-70,15 21 632,-8-14-1934,16 20 2583,2 1-1523,-2-19 318,0 27-94,-1-25 108,-12 3 58,11 3-178,-11-17 162,13 22-93,-1 0 107,-3-2-167,1-3-9,-6 0 378,1 0-494,-5-2 196,11 16 163,0-1-199,-14-22 14,13 23 87,2 0-13,-9-14-167,-3-1 264,4-1-211,-2 0 173,1-3-228,0 0 260,-1-1-169,0 3 22,-4 1 92,2 6-138,-2 1 137,4 5-203,0 3 293,2 2-272,2 1 183,3-1-70,-10-33-20,12 42-37,-8-37 149,13 48-57,3-15-216,-1 3 332,2 1-188,-1 2 41,2 1 18,1-11-65,1 27 77,0-23-55,3 28 44,0-15-56,2 2 114,4 1-81,-2 3-235,4 1 506,1 1-349,-2 0 68,1-2 12,-2 0-26,-1-2 62,1-1-63,-2 1 40,1-3-4,-1 1-55,2 0 136,1-1-160,1 4 70,2 1 10,1 7-11,0 3 11,2 4-44,-2 0 100,2 2-169,-2-1 171,1-17-81,0 26 34,0-27-223,1 32 144,-2-16-255,3 4 2335,-1 0-4021,1 0 2521</inkml:trace>
  <inkml:trace contextRef="#ctx0" brushRef="#br0">7116 444 9061,'-98'-18'34,"10"4"-136,57 53 204,-7 1-136,-6 45-431,0-7 1983,-3 9-3181,5 0 2451,1 2-1278,4 0 913,3 4-455,3-13-171,17-24 417,1 0-271,-9 32-36,13-33 180,2 1-120,-3 33 45,6-6-18,3-3 6,1-4 102,6 0-364,7-4 436,9 2-99,6-6-243,4-1 326,4-7-282,6-3 181,3-5-99,-7-17 91,3-2-30,23 15-175,-20-18 353,1-2-175,25 4-157,6-6 69,8-7 167,6-9-27,6-4-349,-46-5 632,2-2-749,0-5 862,0-2-454,4-2-517,-1-3 739,1-8-215,0-2 10,3-3-121,0-2 155,1-3-113,-2-2 52,-1-1 28,0-3-62,-3-2 50,-3-3 11,-4 0-120,-3-1 162,-4-2-139,-4-1 49,-5 1 109,-3 0 3,16-40-431,-16 3 558,-13 5-303,-8-1 213,-7-1-367,-14-2 311,-7-3 319,-16 1-882,-5 3 650,8 25-186,-1 1-4,-22-22 88,19 27-85,0 1 67,-18-10-170,0 1 244,1 1-219,4 1 244,3 0-266,-16-18 53,19 21 149,-12-8 122,23 26-203,3 7-705,3 4 2140,-1 4-3595,1 6 4020,-4 4-2431,-2 6 716,-26 1-719,9 2 1139,-21 9-664,17 3 1,-5 11 132,1 4-56,0 4 3,3 1-656,-14 17 2594,21-12-3821,-8 14 2011,30-14-71,11-1 5048,8-10-12692,7-9 10688,1-12-3081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19 656 11739,'-6'-28'1143,"0"4"-4359,5 24 6298,-1-2-4070,1 2 520,0 0 521,-1 0 1778,11 0-3964,1 0 2829,11 0-696,-2 0 0,3 0 0,3 0 0,2 0 0,0 0 0,2 0 12,-4 0-48,0 0 72,-2 0-48,3 0 34,1 0-88,1 0 132,-1 0-110,0 0 110,-2 0-155,-1 0 169,0 0-183,-3 0 294,-1 0-336,-2 0 77,-2 0 158,-1 0 0,0 0-225,-1 0 169,0 0-24,0 0 37,0 0-138,0 2 147,-1-2-67,-2 1 34,-1-1-115,-3 0 230,-1 0-230,-2 0 160,-3 2-169,1-2-1020,-2 3 1368,-3-3 6073,-21 2-14982,15-2 11934,-15 0-3272</inkml:trace>
  <inkml:trace contextRef="#ctx0" brushRef="#br0">3120 201 7650,'-5'0'2162,"2"0"-6272,3 0 3792,-7 0 4671,6 0-6532,-7 0 2228,7 0 61,-1 0-224,0 0 175,0 0-32,-1 0-150,-2 0 266,-7 4-178,-12 14 112,-17 17-350,-17 27 240,22-22 454,-2 2-362,-4 8-650,-1 1 881,-1 3-288,-2 1-64,-2 1 175,0-1-121,1-1-96,0-1 147,1-2-33,-1-2-7,4-3-26,1-2 12,4-4 47,1-2-58,-26 28-13,2 2 45,23-28-12,4-1 43,23-26-163,6-5 632,4-5-1115,-1-2 503,2-1 1405,0 3-3692,0-3 3880,0 3-841,0-1-1706,0-2 1481,0 3-729,8 0 435,4 3-110,12 4-23,7-1 135,9 4-540,10-4 821,9 2-527,8-1 62,7-2 222,6-1-724,4-1 1199,3 1-1660,-2-1 3048,-2 0-3885,-3 1 2323,-4-4-208,2 0-457,-6-3 79,1 0 343,-4 0-285,-2 0-158,-4 0 445,-6 0-264,-5 0 523,-8 0-2098,-7 0 3305,-9 0-2501,-7 0 1120,-7 0-466,-6 0 194,-2 0-90,-5 0 656,1 0-2432,-1 0 3618,0-4-2533,1-6 991,0-6-336,-1-6 93,0-3-47,-1-4-44,0-6 223,0-7-212,-4-7 90,-2-9-81,-4-2 94,-2-5-15,0 0-65,-2 2 111,3 1-180,-2 6 204,2 5-48,-4-7-208,3 15 353,-4-6-356,4 13 282,-1-2-151,0-1 74,-7-22-151,6 16 260,-5-14-257,5 21 177,4 5-88,-1 3 11,2 5 44,1 3-33,0 4-43,1 1 86,1-2-145,0 7 218,-1-1-121,2 6-91,0 1 228,1 0-245,-2-2 159,0 2-78,-4-6 152,0 4-196,-4-3-14,2 3 189,-1 0-74,0 1-139,-1 3 171,3 2 67,-2-1-306,3 1 186,-1 1 104,5-1-128,-1 2 74,5 0-173,-1 0 126,1 0-2120,1-1 6410,1-1-6447</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477 592 8826,'16'-54'790,"0"-1"-2370,10-37 2017,-23 53 213,-2 4-970,-1 1 513,0 1-679,0 3 937,-5 0-574,-5 2 156,-8-1-46,-7 0-85,-5 1 310,-6 3-438,-5-9 297,-4 34-143,-4-16 323,0 30-556,1-10 463,6 10-81,5 7-267,7 10 371,6 2-352,8 3 196,2 2 142,5 0-301,2 2 54,4-2 306,2 0-418,1-5 272,6-3 20,6-5-279,8-3 279,7-4-290,4 0 493,22-4-550,-11-4 371,15-5-136,-21-3 90,11-2-244,-17 0 230,7-2-39,-20-3-60,-3-2 93,-5-3-105,-4 5 14,-3 3 156,-1 0-390,-1 2 623,1-2-478,1 2 55,3 0 77,-1 0-31,3 0 76,-3 0-88,1 0 32,-2 0 15,-1 0 38,0 0-194,-2 0 318,3 0-330,-2 0 254,2 0-147,0 0 61,-1 0-15,0 0-122,-2 0 481,0 5-694,-6 8 561,-7 15-507,-10 14 575,-5 14-629,-7 6 648,-3 8-2663,-4 4 8112,4 3-10585,-8 16 6127,8-16-556,1-4-2241,0 2 2241,-4 11-747,21-45 0,26-53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477 592 8826,'16'-54'790,"0"-1"-2370,10-37 2017,-23 53 213,-2 4-970,-1 1 513,0 1-679,0 3 937,-5 0-574,-5 2 156,-8-1-46,-7 0-85,-5 1 310,-6 3-438,-5-9 297,-4 34-143,-4-16 323,0 30-556,1-10 463,6 10-81,5 7-267,7 10 371,6 2-352,8 3 196,2 2 142,5 0-301,2 2 54,4-2 306,2 0-418,1-5 272,6-3 20,6-5-279,8-3 279,7-4-290,4 0 493,22-4-550,-11-4 371,15-5-136,-21-3 90,11-2-244,-17 0 230,7-2-39,-20-3-60,-3-2 93,-5-3-105,-4 5 14,-3 3 156,-1 0-390,-1 2 623,1-2-478,1 2 55,3 0 77,-1 0-31,3 0 76,-3 0-88,1 0 32,-2 0 15,-1 0 38,0 0-194,-2 0 318,3 0-330,-2 0 254,2 0-147,0 0 61,-1 0-15,0 0-122,-2 0 481,0 5-694,-6 8 561,-7 15-507,-10 14 575,-5 14-629,-7 6 648,-3 8-2663,-4 4 8112,4 3-10585,-8 16 6127,8-16-556,1-4-2241,0 2 2241,-4 11-747,21-45 0,26-53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297 324 6977,'-3'-12'2140,"0"2"-8123,3 10 12885,0 0-12841,-15-15 10321,10 11-6042,-10-12 1965,12 16-453,3 0 149,-3 0 33,2 0-90,-1 0 100,-2 0-66,0 0-34,-6 5 235,-5 14-380,-8 16 335,-3 20-3639,-3 13 13762,2 3-20491,3 2 13681,4-3-3478,5-3 64,5-6-91,3-3 127,4-6-181,2 23 234,3-17 3362,11 19-13943,9-22 20805,15 0-13683,8-5 3181,6-3 256,6-6-145,1-7 92,0-7-116,-1-8 180,0-9-98,23-6-316,-20-4 728,18-9-770,-27-5 555,4-12-332,-1-6 223,-14 2-146,0-2 112,18-20-251,-21 15 351,-2-1-134,8-18-131,-5-2 12,-4 1 118,-7-1 286,-7 3-804,-5 0 891,-7 2-595,-2-21 145,-3 18-12,-3-13 283,-6 19-340,-5 1 171,-8-7-102,-5 1 45,-4 0-11,-9-14 21,5 24 4,-5-10-40,10 27 119,-1 2-320,1 6 476,-5 1-352,-2 3 104,-5 2-45,-6 3 110,-2 0-110,-1 5 98,-19 1-151,17 4 284,-16 4-443,18 8 479,-2 9-289,-2 13-47,-26 30 260,21-10-217,20-16 85,1 1-288,-6 19 1072,5 0-1596,6-2 1100,4-4-383,6-7 81,4-3 12,5-8-1047,2 6 3345,5-8-4172,1 5 4862,4-9-7234,0-12 6081,0-3-1848</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2320 176 6630,'-3'5'1602,"0"-1"-5164,3-4 4938,-2 3 106,0-1-2449,-1 3 1072,-1-2-132,0 3 86,-4 2-105,-5 4 25,-3 7-36,-5 3 145,-2 9-85,-6 5-50,-1 5-19,-5 7 212,-2 1-238,-2 8 117,-2 1 7,0 4-109,1 1 121,4 3 0,2-3-88,1 1 0,2-1 110,0 1-77,0 0-22,0 4 66,-1 4-680,-2 5 2555,-1 7-3816,-3 2 2544,9-25-636,-1 1 11,7-15-33,-1-1 22,-8 14 22,0 0-33,-13 22 11,10-20 0,0 1 0,8-15 0,1 1-256,-10 16 768,0-1-512,12-17-512,0-3 768,0 1-256,0-1 22,-22 41-387,4-3 1328,1-4-1882,5-4 1218,0 1-299,2-3 0,1 2 0,12-26 0,0 1 0,-10 25 11,-9 18-44,13-29 66,-1 1 515,-1-15-2208,8 6 3303,-1 2-2202,-12 10 598,12-5-65,1 1-407,-12 14 1736,2 4-2599,-2-4 2039,1 2-1694,0-3 1926,0 0-1324,0 5 373,-1-4-60,1 4 66,11-27-30,1-1 0,-7 22-34,-4 17 95,16-44 222,2-3-1242,2-5 1884,0 11-1161,4-13 661,-2 8-1863,5-18 3052,1-2-2597,1-2 1480,1-1-624,0-2 38,1-2 222,-1-5-268,0 0 205,0-6-62,1 1-51,0 0 65,0 2-22,0 6 0,0 2 0,0 3 0,0-1 0,0-2-23,0-2 14,0-7 96,0-1-143,0-6 70,0 1-6,0 1-61,0-14 117,0 28-129,4-23 120,2 31-87,8-10-60,-3-5 329,3 5-429,-5-9 251,2 1-30,-1-3-69,2 2 116,1 0-301,12 5 484,-3 1-393,8 3 167,-5-2-33,1-2 11,1 1-22,2-3 22,-2 0-67,3-3 169,-1 1-148,15 0-42,-9 1 53,14 0 103,-12-1-22,3-4-126,2-15 71,0 25-82,4-24 317,20 27-576,-14-17 532,16-1-171,-19 0-12,1 0-132,-1 0 267,0 0-155,-1 0-161,-1 0 298,-2 0-62,16 0-233,-16 0 314,11 0-224,-20 0 134,-1 0-114,-3 0 83,2 0-36,-1 0 41,16 2-82,-12-2 106,13 3-20,-13-3-146,1 2 112,3-1 146,0-1-304,3 3 260,-2-3-136,2 2 11,20-2 92,-15 0-138,17 0 148,-18 0-191,4 0 112,3 0 112,35 0-157,-19 0 12,24 0 66,-26 0-44,-2 0 11,0 0 0,-2 3 0,-1 0 0,-1 5 0,0 0-11,2 1 44,4 1-55,-17-3 12,1 0 7,29 6 28,-29-6-37,0 1 12,19 6-12,-4-19 48,-2 31-60,24-21 0,-24 23 48,19-13 0,-30-7-37,-2 1-44,-3-2 137,-2 2-102,-3-3-47,-2 3 160,-4-1-125,-4 2 34,-2-2 22,12 5-88,-15-7 132,12 7-88,-15-8 33,2 3-33,2-3-11,19 2 120,-8-3-95,16 2-16,-13-3-77,3-1 236,3 1-180,2-2 45,3 1 22,-1 2-88,0-2 121,-1 3-44,2-2-66,30 2 165,-17-2-275,28 2 275,-25-4-110,7 4-22,-1-3 6,-22 2 37,1 0-32,28 2 23,-32-1-18,0-1 50,14 0-164,-3 0 216,-5-4-60,-3 1-168,-5-1 250,-5 0-181,-8 0 84,-9 0 35,-5 0-135,-3 0 103,-9 0-49,0 0 96,-5 0-220,-1 0 306,1-1-132,6-6-296,-2-1 529,8-5-269,-2 2-78,1 0 121,0 0 26,-3 3-115,-2 0 34,-2 3 57,-5-1 23,0 3-70,-5-6-97,0-9-227,-1-5 1020,0-10-986,0 0 282,0-1 110,-2-3-123,-5-2 2,-5 0-4,-12-21 116,4 11-81,-8-15-86,7 17 150,-1-2-60,-3-2-27,-1-2 83,-1-3-164,-3-2 197,1-5-148,6 13 89,-1-1-33,-10-29-433,10 25 1267,0 0-848,-8-22-783,-2 2 1097,0 3 8,-1 0-627,-1 2 424,9 14-95,-1-1-21,-13-32-240,11 28 771,2-1-509,-11-29-570,-1 1 889,1 0-443,1 3 215,-1 3-425,-4 1 1190,2 1-1723,10 26 1124,0-1-277,7 6 46,1 1-55,-8 1 19,0 2 2,-12-35-34,-1 29 102,-2-15-137,-2 3 110,-2-1-88,13 20 67,-2 0-37,-20-24 22,19 23 15,1 2-48,-18-16 49,2-1-30,0 0-49,4-1 144,0-1-180,3-3 171,-1-2-136,13 17 89,-1-1-44,8 13 11,0-1 0,-10-13 0,0 0 11,-16-21-44,0 0 44,0-2 44,3 3-121,-2-2 60,17 23 62,-1 1-68,-21-28-25,21 30 64,0 0-18,-17-28-63,1 32 139,-1-18-131,2 29 0,-1-13 810,0-2-2850,0 0 4116,15 12-2680,0-1 625,-21-22 50,22 22-37,0 0 97,-12-13-351,1 3 1120,2 7-2670,3 3 3536,1 4-1995,-15-9-664,18 13 1900,-11-8-1209,23 17 8,1 0 504,0 3-376,2 0 124,-5-1-23,-1-2-1,-4-3-9,-23-14 199,14 10-368,-10-7 290,26 20-221,7 3 253,7 6-242,5 2 198,5 4-480,3 1-279,1 0 4849,0 4-9107,0 2 6720,0 3-1744,0 0-104,0 2 1,0 3 67,0 5 45,-1 6-78,-5 8-125,-4 8 420,-4 7-705,-7 9 976,0 7-1188,-7 5 3359,-3 2-6705,13-30 5682,1-10-1692</inkml:trace>
  <inkml:trace contextRef="#ctx0" brushRef="#br0">4790 869 9868,'-26'-49'807,"5"20"-3217,18 12 4798,0 17-3263,3 0 1055,-2 0-203,-2 0-44,-4 22 11,-3-2 90,-3 22 32,0-7-143,-1 5 132,4 2-88,1 4-12,4-1 213,2 2-348,3-1 216,1 1 96,0-3-288,0 3 212,4-2-23,3 2-132,6 2 165,4 0-11,4 1-121,4 0 66,4-1 11,3-2-56,1-5 90,1-20 90,1 23-360,1-29 360,5 25-225,28-14 202,-11-9-257,23-2 201,-20-11-13,2-4 48,2-7-414,1-7 690,3-14-552,-21-2 199,0-4-29,23-21-152,-28 16 591,-2-2-483,8-18-295,-8-3 641,-4-2-527,-5-2 478,-6 0-100,1-20-903,-13 24 1529,1-12-1000,-12 27 258,-2 1-11,-1 1 71,-10-1-615,-5-3 1187,-11-2-878,-5-2 291,-18-23-293,9 19 452,-15-14-305,16 28 211,-5 6-528,-1 2 792,-7 5-528,-2 4 166,-5 8-114,-1 7 82,10 7 99,-2 4-272,-35 18-60,25-5 1034,-1 5-685,11 9-1270,3 5 1734,-3 3-594,1 2-288,1 6 913,2 2-633,3 1-555,3 3 829,3 1-186,4 3-337,0 18 739,6 1-834,11-20 622,4 0-354,-2 11 31,6-3-711,20 11 1517,16-17 2284,18-21-8067,-14-15 7126,-3-18-2084</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773 70 7111,'0'-5'1850,"0"1"-4936,0 4 1704,0-25 5903,0 17-6436,0-17 1973,0 23-227,0 2 493,-3 0-502,-4 5 199,-8 5-199,-7 14 334,-9 13-110,-7 17-182,-9 12 239,-1 9-140,-4 7-839,-2 1 3501,26-41-5240,0 0 3472,-1-1-835,1 1-162,-27 35 572,4-2-932,6-9 710,5-5-225,6-9 51,6-7-114,4-9 166,5-6 667,3-7-3207,3-5 5115,5-6-4007,2-4 1824,3-5-572,2-1-1915,1-2 5870,0 0-5774</inkml:trace>
  <inkml:trace contextRef="#ctx0" brushRef="#br0">2520 99 11840,'-33'24'157,"-10"15"-617,-13 26 444,23-25 801,-2 1-799,-2 5-891,-2 1 1380,-1 0-519,0 0 61,0 0-7,0-2-32,0-2 56,1-2-29,4-2-48,1-2 40,-28 26 61,11-10 216,11-15-1209,13-10 2006,11-13-1888,9-7 1405,4-5-1117,3-3 2104,8 0-4238,4 0 4542,10 0-2356,8 1 478,4 1-4,8 1 28,5 1-103,5 1 189,6 3-202,4-1 172,4 2-206,4-3 260,4 2-168,-1-3-69,4-2 238,-6-2-195,-1-1 85,-6 0-118,-6 0 195,-5 0-140,-7-4 29,-6 0 30,-6-3-36,-7 2 6,-7 0 18,-5 4-33,-4-1 125,1 2-226,-1 0 191,0-1-122,1 0 100,-1 0-59,0 0 6,0 0 85,4-1-256,-5 0 392,2 0-382,-8 1 260,1 1-102,-4 0 524,0 0-1955,-1-3 2794,0 1-1954,0-6 747,0-2 11,0-6-290,0-9 134,-5-4-11,-5-4 44,-6-4-66,-3-2 33,-2-4 11,-1-1 22,-2 2-111,3-1 136,-1 5-62,0 1 19,4 6-85,-4-2 61,-7-11 221,4 9-415,-6-11 272,9 15-171,3 0 182,0 5-58,5 2-36,-1 2-16,-2-2 51,4 5 1,-4-4-43,7 9-4,0 0 50,1 2-15,0 0-32,-1 0 32,1 2 4,1 0-73,0 2 217,5 3-337,0 2 268,3 3-132,0-17 40,0 13 50,0-13-70,0 17-1064,0 0 3709,0 14-4783,0-11 2302,0 12-896,0-15 7281,0-2-15195,0 1 12052</inkml:trace>
  <inkml:trace contextRef="#ctx0" brushRef="#br0">4307 168 11593,'17'-46'191,"2"6"-708,-2 28 934,5 1-465,5 0-5,5 3 74,6 2-32,4 2 0,5 2-2,2 0 107,1 2-210,-3 3 195,-4 6-157,-6 5 113,-5 6 19,-6-1-131,-8 3 110,-4-2 66,-7 3-263,-3 8 217,-2 7-18,-17 15 41,-12 9-341,-22 11-117,-15 3 1990,29-36-3135,-2-1 1987,0-3-447,0 0 9,-35 30-134,8-8 151,9-9 118,10-9-134,9-8-259,12-12 270,8-6 166,9-8-567,4-3 1205,2-1-3110,1-2 5822,10 0-6003,5 0 2876,17 0-227,9 0-292,12 0 236,7 1-378,8 1 495,4-1-513,2 1 592,1-2-595,-7 0 350,-5 0-261,-13 0 509,-12 0-689,-14 0 700,-12 0-667,-6 0 465,-5 0-1205,-1 0 3114,0 0-3080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23 1151 8849,'-11'-19'896,"3"5"-3237,6 11 4302,1 3-2500,0-2 707,1 1-637,0-1 1017,0-1-761,0 1 145,0 0 217,0 1-422,0-2 633,0 2-538,0-5 143,0-1 125,0-2-224,0-2 256,0 1-244,0-2 233,0 1-199,0-3 278,0 0-406,0-3 199,1-1 337,2-2-641,2-1 508,1-1-499,2 3 739,0-2-799,0 3 810,2-2-908,0 0 703,2-1-241,0 1-62,-2-2 162,3 6-217,-2-2 315,2 3-344,3-2 185,14-13-19,-4 7 45,8-12-228,-9 13 375,-2-1-281,1 1-50,7-6 343,-4 8-397,8-6 305,-6 9-181,1-3 60,1 2 60,1-2-161,0 4 208,0 0-275,-2 1 308,12-1-187,-13 4 56,11 1-48,-16 7 27,4 1 132,0 3-236,3 0 92,1 0 98,1 0-132,1 0 100,18 0-92,-11 0 83,9 0-48,-15 0 12,-2 2 0,1 2-12,1 2 82,-1 3-186,16 1 120,-12 0 160,12 1-318,-14-2 220,3 1-132,0-1 132,3 4-88,1-4 89,3-1-268,1 0 436,22 1-382,-17-2 206,15 5-74,-24-5-26,-1-1 172,-2 0-285,-1-3 253,-1 3-131,12-1 18,-12-1 6,8-2 85,-18-2-201,-1 0 226,-2 0-125,-1 0 12,-1 0 12,-2-2-37,0-20 105,10 18-57,-4-24-183,7 19 375,-10-13-282,1-5 42,-3-1 139,-1 1-227,-5 0 258,1-2-391,-6 9 604,-2-3-627,-4 11 459,-1-15-268,0 29 133,-1-23-99,-1 26 144,1-20-180,0 4 105,-1-2 96,-1 5-322,-1 3 380,0-2-213,0 2 45,0-2-46,0 0 217,0 0-330,0-2 158,0 4 15,0-1 40,0 1-120,0-15 132,0 24-132,0-22 131,1 26-117,-1-13 26,3 1 94,-3 3-976,1 1 3724,-1 4-5734,0 3 3940,0 4-1134,0 2 189,0 1-64,0 0-14,2 0-21,1 1 55,1-2-66,2 1 44,0-1-11,0-2 0,1-2 11,0 0-11,-1-2-66,2 2 154,-2-2-121,2 2 45,-2-3-48,3 2 72,-1 0-48,1-2 12,2 2-12,0 0 127,9 0-365,-1 3 430,6-2-145,-4 4-238,1-2 473,1 1-450,2-1 292,-2 0-246,14 3 134,-10-5 146,9 3-238,-9-7 151,1-1-161,2 1 202,3-3-199,4 2 198,3-4-175,6 2 72,22-2 75,-11 0-39,13 0-210,-20 0 388,-4-3-387,2-1 278,-1-2-101,1 1-58,1 1 116,0-1-48,2 0-109,3-1 198,0 1-121,3-1 34,0 3-114,1-2 226,-2 3-169,-1 1 45,-2 1 0,17 0 0,-19 0-33,15 0 154,-21 0-286,1 3 286,0-1-197,2 2 162,0 0-72,27-3-318,-17 1 688,17-2-624,-25 0 411,1 2-250,-5 2 91,0 2-92,-7 0 159,-2 2-33,-6 0-227,3 7 496,-10-1-585,3 4 337,-12-1-53,2 1-6,-1 2-29,3 2 66,4 3-91,16 17-9,-7-10 167,10 12-145,-14-17-14,-1-1 105,0-2-59,-5-4-54,0-1 88,-6-5-11,-1-1-32,0-1-59,-6-5 160,0 0-80,-5-2-146,-2-2 337,1 3-437,-1-1 459,3 0-358,2 2 132,-3-5 15,2 3 155,-5-5-427,2 0 441,-3 0-533,3 0 343,-1 0-16,4 0 2590,0 0-6241,-2 0 5098,-1 0-1423</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6439,'-8'3'1670,"2"0"-6255,6-3 9027,0 0-6734,-11-3 3450,7-15-1494,-9 11 323,11 4-31,1 7 0,1 10 131,0-14 153,0-1-940,0-1 1151,0-2-563,0-1 471,0-1-777,0-1 491,0 2 67,0-1-204,0 3 40,0 0 60,0 0-72,0 1 104,0 1-157,0-2-249,0 2 1326,0-1-1863,1 1 1111,6 0-158,4-1-224,5 2 281,5-1-191,0 1 89,6 0-55,5 0 0,4 0 44,4 0-11,0 0-11,3 0 34,1 0-124,0 0 79,-1 0 101,-2-2-101,0 1-25,-1-3 51,0 1-41,0 2 28,22-2 121,-16 0-280,17-2 236,-24 0-126,-2-1 73,-6 3-63,-8-1 84,-5 3-49,-7 1 60,-4 0-170,-2 0 121,-4 0 38,0 0-59,1-1 34,1 0-55,1 0 89,4 1-191,-2 0 270,2 0-158,-5 0 282,-2 0-2579,1 0 4682,3-2 1552,-1-6-10975,1 4 9885,-4-4-2824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350 543 10989,'9'2'1019,"0"-3"-3885,-4-4 5484,0-3-3376,2-4 755,0-1-18,2-3 88,-1-1-156,2 0 189,-1-2-257,0 0 315,0 0-261,-1 0 161,1 1-80,-2-3-25,0 4 149,0-3-179,-1 4 85,0-3 28,-2 2-81,-3-1 123,0-1-223,-1-1 310,0 0-294,0 0 180,-6-8-26,-3 6-93,-7-7 125,-2 7 19,0 3-297,0 3-38,-8 6 1647,5 5-2865,-10 2 1902,4 3-369,-1 3-57,-2 3-53,4 7 232,1 3-379,4 4 368,0 0-312,-6 11 179,6-7-1,-4-11-44,8 19 0,1-24 21,2 27-52,1-15 117,3 1-173,0 6 409,6-5-756,0 3 666,4-10-174,0-4-138,0 1 126,0 0-81,1 2 58,3 0 54,2 3-110,10 11 0,-3-7 77,6 8 44,-3-13-176,-2 0 143,2-1-55,-1-3-10,-1 0 129,9-15-361,-7 23 452,6-21-187,-7 24-69,1-16 82,1 2-40,0-4 141,1 1-407,0-4 528,2-1-427,5-1 326,-7 0-179,4-4-57,-8-3 189,-1-2-96,-2-1-61,-2-13 59,-4 30 167,1-27-517,-3 30 575,1-18-192,-1 0-92,-2 3 48,1 2-360,-2 1 1568,-2 7-2483,-3 4 1840,-2 9-742,-7 7 422,-2 7-527,-2 5 449,-3 7-35,-1 0-388,-2 4 533,0 1-436,0 0 216,0-1-48,2-2 12,0-2 12,3-1-125,-2 1 271,1 2-404,-2 1 436,2 0-257,1-3 46,2-2-26,0 3 94,8-16-81,-1 1 23,7-16 22,-2-2-88,4-1 132,-2-1-65,3-3-70,-2-3 138,1 0-92,0-4-2061,1 2 8336,0-19-12504,0 13 8336,0-13-2084</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1776 289 6809,'-8'0'1658,"2"0"-6206,6 0 10272,0 0-11740,-22-20 10633,13 13-6042,-15-16 1506,17 18-140,1 0-17,2 4 120,-2-1 34,3 2-200,-2 0 188,0-17-110,0 27 98,-1-23-95,0 27 38,1-14 14,-3 0-53,-2 0 217,-6 0-372,-2 8 262,-6 3-89,-3 10 48,0 2-11,-2 0-38,5 1 25,1-1 46,4-1-124,1 3 76,-5 14 206,4-7-385,-3 13 125,8-12 125,2 2 18,2 1-274,0 15 441,4-7-488,1 13 326,3-8-51,0 3-117,1 8 109,0 1-56,1 1 70,0-1-50,0-3-130,4 18 336,4-22-262,7 10 16,5-25-46,2-4 323,5 1-368,5-6 100,8 1 36,31 10 61,-11-14-159,23 6 227,-18-22-185,7-5 41,7-5-85,9-2 94,1-25 433,1 21-879,-3-33 525,-28 21-10,0 0-8,27-25-288,-31 13 475,-2-1-136,14-16-586,-9-2 952,-6-1-708,-9-4 186,-8 0 287,-3-29-699,-11 19 940,-2-17-703,-11 25 347,0 1-170,-3 1 24,3 2 78,-5 2-11,4 1-516,-5 2 1099,0-24-943,-2 20 385,0-19-40,0 25-72,-2-3-104,-7 1 469,-6 1-579,-9 1 435,-25-12-482,7 17 505,-18-6-146,12 22-22,-3 5-180,-5 4 168,-6 6 45,-12 4-20,-13 2-201,38 5 235,-5 3-107,-31 13 64,-3 6-491,21-6 1320,1 4-851,-21 13-913,3 4 1338,31-12-428,4 1-25,4 1 24,2 1-12,-34 30-123,14-5 438,14-19-789,11 25 973,21-42-779,4 22 405,13-35 656,0-4-3508,0 0 5683,0 2-4558,2 0 2232,3 3-996,4 2 2712,7 2-5934,-7-4 5090,1-2-1502</inkml:trace>
  <inkml:trace contextRef="#ctx0" brushRef="#br0">145 2995 7605,'-14'74'164,"0"-1"-492,1-4 493,4-7-198,8 6 152,1-3-429,0-1 722,6-4-635,4-6 247,9-3-3,6-7 35,3-3-190,9-4 358,4-4-606,8-3 686,10-6 132,12-9-1589,13-7 1368,15-5 914,-45-9-1995,0-3 941,4-2 96,0-3-242,0-8 41,-1-3 43,0-3-10,0-4 8,-3-2-35,-1-2 30,-2-4 6,-3-2 10,-1-2-78,-2-3 78,-6 0-10,-2-1-40,-1 1 72,-4-2-32,-6 5-80,-2 0 214,11-34-158,-16-20-557,-11 24 1172,-18-21-604,-12 23-141,-17-1 150,-14 1-52,10 25 134,-4 3-135,8 11 45,-1 3 0,-12-8 0,-1 2 34,-27-17-136,-2 34 215,1-21-169,1 35 56,6-14-68,4 7 327,5 5-596,-30 3 595,24 16-416,-24 15 226,31 24-569,2 20 2018,33-29-3068,0 2 2101,2 3-603,1 2 46,1 1 76,2 2-77,-5 20-47,2 1 43,7-18 92,2-1-103,-2 13-10,2-1-122,2 15 83,7-12 481,5-5-563,6-9 74,15-4 1956,11-10-5189,-8-17 4819,1-12-1509</inkml:trace>
  <inkml:trace contextRef="#ctx0" brushRef="#br0">3224 1882 8299,'0'12'1513,"0"-2"-5559,0-10 7801,0 0-5628,-13 1 2806,9 1-1127,-10-13 84,6 32 300,-5-13-391,-11 43 200,-9 3 46,-9 18-576,18-29 1561,0 2-1039,-4 4-993,0 1 1513,-2 5-532,0 1-275,-1 2 911,0-1-635,-1 3-557,0-1 871,2 0-303,1-1 6,-1 0 16,1 1-8,2-3-27,0 0 39,0 2-29,1 2 1,0-1 45,1 1-57,-1 4 36,1 1-16,0 1-6,-1 1 19,1 0-19,-1-1 6,2-2 16,-1 0-19,1-3 6,0-1 0,0-3 0,0 0 0,1-2 0,-1 0 5,1-1-14,0 0 6,-1-1 16,0-1-154,2-1 411,1-1-276,-1-2-252,1-1 393,-16 40-158,2-9 29,4-6 48,2-8-117,4-5 82,4-8-52,4-7 1026,4-8-3802,3-5 6241,5-6-6328,-1-3 5176,2-4-3909,2-3 2647,0-1-1364,2 13 384,0-3-154,0 13 231,0-6-206,0-11 158,0 27-122,0-24 98,0 22-175,0-17 467,2-9-651,3-4 466,2-8-219,3-18 123,1 28-63,4-24-14,6 25-45,24-14 138,-3-3 5,21 1-309,-8-2 527,5 0-443,2 0 66,0 0 281,0-4-363,1 0 290,2-5-227,-15 3 173,0-1-107,30-4 56,-26 3-18,0 0-404,25-3 1594,0 0-2352,3 5 1278,-3 0 551,1 3-1308,-24 2 878,0 0-272,29-2 68,-31 2-51,0 0 5,20-3 48,-1-2-49,2-4-33,2-1 93,0-4-42,-20 3-39,1-1 34,29-8-231,-29 8 745,0-1-506,28-5-579,6-1 935,3 1-521,1-1 292,-5 1-377,-8 2 833,-5 2-1166,-25 6 741,0 0-158,30-1 5,-29 2-18,0-1 2,21-3-16,-4-18 84,-4 27-75,-10-22-136,-9 28 648,-14-13-1459,-12 1 2615,-11 5-4118,-5 2 4787,-5 2-4302,-1 0 3446,0-3-1973,0 1 827,1-6-862,0 0 956,1-3-591,1-3 187,0 1-52,2-1 106,-1 1-103,0-2 56,-3-2-20,0 0-28,-1-5-61,0-2 176,0-4-21,0-6-249,-2-4 474,-6-6-574,-5-4 359,-8-4-33,-20-39-43,4 14-506,11 24 1453,-1-1-952,-15-29-896,-4 2 1013,0-2 741,-5 2-1619,1 2 957,-4 2-101,2-1-211,10 19 198,-1-1-129,9 13 116,0 1-395,-13-18 922,-1 0-585,11 9-619,1 4 900,-3 10-255,-1 1-40,-2-11-16,0-2 11,-1 5 55,0 2-55,1 6-11,-1-4 33,-12-30-11,2-1 11,13 32-33,2 1 50,-9-22-62,3 1 79,-13-14-157,3 3 159,2 7 243,4-12-635,7 37 1101,4-16-2996,7 39 4942,0-18-4337,12 19 3007,2-2-3619,12 17 4597,1 0-3797,3 3 2360,-3 0-1593,2 0-7687,-1 0 34359,1-10-52052,1 8 34743,0-8-8683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49 1202 10608,'-27'-37'873,"6"9"-3447,21 27 4319,0 1-120,8 0-4057,7 0 3018,16-4-253,10-2-780,10-6 1072,8-1-1281,5-1 1167,2 0-812,5 0 559,1 0-461,4 0 273,4 0-73,2 1-19,1 2 14,-6 0 26,-7 3 7,-10 2-37,-10 3-32,-8 1 87,-8 2-18,-9 0-83,-4 0 126,-8 0-180,-3 0 211,-5 0-151,-1 0 115,-2 0-5361,-1 0 20941,0 0-31197,1 0 20720</inkml:trace>
  <inkml:trace contextRef="#ctx0" brushRef="#br0">2512 794 7571,'0'-14'2263,"0"3"-8558,0 11 12677,0 0-10164,-2-1 5875,1 0-2778,-1 0 846,-1 1 36,-4 15-721,-9 17 770,-13 29-312,-10 28-606,14-35 1923,-1 2-1504,-2 5-378,0 2 983,-1-5-426,0 1 64,1 13 104,0-1-176,1-12 152,0 0-113,2 8 59,1 0-231,1-11 629,1-3-418,1-5-402,2-3 636,-12 34-297,7-18 75,8-17 90,7-15-141,4-9 677,3-10-2662,2-4 4455,0-5-6408,0-1 8447,0-8-1940,4-15-9663,-3 9 10207,2-7-3070</inkml:trace>
  <inkml:trace contextRef="#ctx0" brushRef="#br0">3723 935 9084,'-23'-50'425,"4"8"-1576,19 41 3118,0 0-5234,-1 5 6367,4 7-4139,5 10 992,11 13 48,8 9 10,8 14-11,6 8 11,5 10-424,2 7 1586,1 3-2324,0 0 1531,1-4-346,-2-7-136,-3-7 204,-4-10-136,-4-8 34,-5-12 22,-5-6-54,-4-8 7,-6-4 95,-4-4 240,-3-3-1325,-1-2 1942,0 2-1139,-3-5 189,3 3-21,-4-3 100,0-1-136,-2-1-210,-2-1 716,-1-2-3305,0-1 12412,-5-16-19963,4 11 14116,-4-11-3686</inkml:trace>
  <inkml:trace contextRef="#ctx0" brushRef="#br0">4237 829 6406,'0'-4'1781,"0"1"-6216,0 3 7110,0-11-1900,1 1-1571,1-11 762,0 6 159,2 2-185,-2 3-125,1 5 315,-3 2-610,0 3 2665,0-4-4538,0 30 2766,-5-9-533,-5 36 900,-12-3-1291,-10 16 519,-11 16-229,18-36 957,-1 2-859,-3 4-457,-1 1 909,0 1-407,-2 0 89,2-1 45,0 0-73,1-3-5,1-2 168,-22 37-702,8-13 1426,8-16-1572,9-12 1022,8-13-386,7-9 65,6-11 33,3-5 492,1-5-4543,0-1 11421,3 0-11082,0-1 2120,1 1 2861,-3-2-1301</inkml:trace>
  <inkml:trace contextRef="#ctx0" brushRef="#br0">3446 1289 6484,'0'4'1199,"0"-1"-4213,0-3 5130,0 1-2134,0 1 13,0 0-889,0 0 1723,0-1-974,0 2 300,2-3-434,3 1 537,4 1-773,5-2 794,3 1-200,1-1-159,6 2 105,2-2-4,3 2-32,6-1 101,2-1-248,8 2 316,5-1-304,7 0 213,8 0-33,6-1-34,7 0-236,1 0 406,0 0-50,-3 0-117,-8-3-207,-5 0 544,13-8-1030,-25 4 1369,5-4-885,-32 8 208,-11-1-127,-6 3 285,-5-1-163,-1 1-119,-1 0-36,3 1 709,0 0-889,3 0 194,-2 0 390,-1 0-1548,-2 0 1641,-17 0 5868,-8-11-14802,2 8 11856,2-8-3261</inkml:trace>
  <inkml:trace contextRef="#ctx0" brushRef="#br0">5591 838 6719,'-1'5'1625,"0"-1"-4584,1-4 2456,-10-9 3852,7 6-4793,-7-7 1162,10 10 800,0 0-1226,-2-2 1358,0-2-873,-4-4 211,2 0 12,-3-1-34,0 0 14,-2-1-6,1-13 74,1 27 107,-2-22-166,4 30-236,-4-16 394,5 2-68,-2 0-171,2 1-18,1 1 208,0 0-116,1 0 15,1 0-31,-4 0 203,2 0-313,-6 0 197,0 0-96,-1 0 76,0 0-55,2 0 22,-2 0-34,-3 0-134,-2 3 639,-4-13-482,2 30-496,0-22 848,6 25-457,2-18 163,5 0-115,3-4-348,1 1 1909,7-2-2929,3 0 1829,8 0-562,2 0 416,0 0-191,3 0-145,1 1-159,2 0 608,2 0-539,-2 0 334,0 0-389,-1 1 424,-2 0-257,1 0 11,2 1 191,16-2-270,-12 3 179,11 0 2,-21 0-114,-5 0 148,-4 1-172,-3-2 172,-3 3-137,3 3 149,-4 1-174,4 6 95,-5-2-45,1 2 29,-3-1 50,1 0-49,-2 1 16,-3 14 218,-9-1-800,-4 14 811,-11-8-71,-1 1-311,0-19 199,-2 25 6,0-24-246,-6 24 268,-6-15 28,-32 6-443,18-11 540,-16 0 11,34-14-527,10-4 393,11-2-167,6-1 199,8-1-224,1 0-536,2 0 2591,6 0-3639,4 0 1980,11 0-204,6 0-1,7 0-190,5 0 135,4 0 78,1 0-360,0 0 430,-6 0-206,0 2-21,-7 1 135,0 5-190,-4 1 176,-2 5-106,4 6-18,-9-3 206,2 3-371,-10-5 337,-3 0-147,-1 0 68,-2 1-147,-2 2 227,0 3-193,-1 4 291,-1 15-903,-1-10 1326,-1 9-780,0-16 136,-6 1-339,-5 0 752,-11 2-417,-6 3 61,-32 11-778,12-12 1491,-20 1-1116,18-19 454,-1-7 1,-4-1-321,1-2 330,3-7-184,8 0 140,10-7-199,9 1 180,12 6-348,4 0 446,8 5-523,0-1 4222,2-4-9412,-2 4 7788,1-2-2230</inkml:trace>
  <inkml:trace contextRef="#ctx0" brushRef="#br0">7135 982 10328,'-36'44'67,"-6"6"-246,-9 7 482,-9 13-1273,29-29 2382,0 1-1457,-31 31-1221,32-24 2035,2 1-861,-26 20 137,31-25-133,1 0 77,-18 17 109,9-10 82,9-11-825,6-11 1256,9-11-778,3-9 676,4-5-2102,0-4 2904,0-1-985,5 0-1138,7 3 1060,9 1-315,11 0 236,9 2-429,9-1 318,6 0 121,6 1-169,6-1-344,2 0 858,4-16-1026,-2 26 802,2-23-431,-6 27 151,-5-13 115,-9-2-269,-9 2 43,-11-4 384,-10 2-585,-10-4 381,-7 2-21,-4-2-101,-2 0 794,-1 0-2645,3 0 2997,-3-2-981,1-6-121,-1-8-33,0-8-256,0-7 476,0-4-274,-1-4 188,-6-5-226,0-2 150,-8-2-15,1-1-54,-1 2 33,2-1 67,2 6-213,1 2 281,3 7-180,-1 3 45,0 3-11,-1 2 44,0-1-66,-2-2 44,1-2 0,-1 0-33,1 0 22,-1 2 22,2 1-55,-3-8 99,5 12-121,-2-5 78,5 15-92,-1 0 160,1 3-114,0-7-21,1 7 110,-1-7-110,2 9 55,0-3-34,1 5 92,-1 0-138,2 0 92,-3 2 0,2-2-81,-2 0 83,0 1 18,1 0-98,1 2 99,0 3-3103,1-1 9470,-2 12-10335,2-14 7556,-4 36-9594,4-33 8842,-4 24-2880</inkml:trace>
  <inkml:trace contextRef="#ctx0" brushRef="#br0">8400 979 6899,'-2'4'1546,"1"-2"-5478,1-2 6665,-8 0-2643,5 0-393,-7 0 80,7 0 356,-3 0-175,4 0 699,0 0-3097,7 0 5409,5 0-4168,8 0 1097,8 0 182,2 2 32,5 2-226,-2 3 150,0 4-37,-2-2 12,0-12-33,-4 24 55,1-20-77,-5 27 54,-1-14 26,-4 2-28,-1 0-152,-4-2 370,-1 0-331,-2-1-4,1 1 309,-2 1-332,-2 3 130,-2 18 80,-2-1-54,-13 20-138,-11-2 27,-20 7 353,-11 5-487,-5-1 308,-3-4-103,21-22 96,1 0-150,-17 11 116,-7 9-117,36-31 123,10-8-114,10-8 68,4-7 76,4-2-430,0-2 1287,10 0-1810,9 0 1452,19 0-1611,13 0 2081,11 0-1596,10 0 687,3 0 73,4 0-541,-2 0 438,-26 0 12,-1 0-270,18 0 246,13 0-120,-44 0-27,-11 0 70,-12 0 32,-7 0-153,-6 0-1833,-1 0 5408,-8-2-2146,2-10-6529,-4 7 7562,6-8-2364</inkml:trace>
  <inkml:trace contextRef="#ctx0" brushRef="#br0">10587 1036 11280,'9'-59'317,"1"1"-950,-3 4 947,-7 7-471,-17 12 319,-12-4-8,-13 3-378,-4-2 425,-6 5-402,1 5 257,2 9-124,2 5 47,2 9 276,-1 2-609,-1 14 1146,-3 10-1543,3 16 708,1 10 244,8 3-212,7 1 44,10-3-78,8-8 36,8-7 74,4-8-121,3-8 102,11 0 43,13-4-291,17 1 427,12-5-630,9-1 777,5-5-485,-1-1 178,-2-2-150,-9-5 148,-8-1-83,-10-5-27,-9-2 61,-10 2 119,-6 0-324,-6 4 248,-5 2 54,0 3-1006,-3 0 2866,0 9-3461,-1 8 1759,-5 10-257,-2 11 120,-5 5-298,-4 9 133,0 8 378,-5 11-757,-5 12 264,11-34 834,-1 2-796,-3 5-390,-2 2 737,-1 4-211,-2 1-86,-2 4 153,0 0-577,-1 0 1361,0-1-891,0-1-837,1-2 1277,0-3-425,1-3-15,2-3 39,0-2-26,2-2-21,1-1-68,-19 41 377,6-7-537,6-14 283,8-12-4,9-27 471,5-10-1913,5-16 3916,1-2-6488,0-11 7708,0-9-5942,0-15 3088,5-13-1462,6-11 5648,9-18-12485,-6 33 10422,-2 2-2992</inkml:trace>
  <inkml:trace contextRef="#ctx0" brushRef="#br0">3407 835 7459,'0'5'2711,"0"-1"-8065,0-4 5150,0-5 5819,0-5-8361,0-6 2679,0-3 91,5-1 51,5-2-195,9-5 175,7-4 135,8-4-426,6-4 317,6 0-140,1-1 39,1 3 108,-3 4-132,-5 3 66,-3 5-33,-6 3-22,-2 3 55,-1 4-57,12-6 216,-9 6-316,9-4 45,-14 8 237,1 0-238,-3 3 123,11 0-49,-10 5 113,8 0-263,-13 3 268,1 0-56,0 0-88,2 4 5,2 6 87,3 3-107,3 7 114,17 3-133,-10-1 187,12-1-209,-15-4 176,-1-7-121,0-1 55,-5-6 12,-5-1-81,4-2 161,-9-3-216,9-8 125,-8-6 77,7-12-258,-2-5 417,2-5-471,-1-1 319,-5 1-69,-4 7-5,-6 0-170,-5 13 273,-4 0-180,-2 8 74,0 0-61,0 0 142,0-1-145,0 3 23,0-2 33,0 4 1,0-2-59,0 2 105,0 2-81,0 1 0,0 2-1398,0 1 5800,0 6-8783,0 5 5886,0 6-1518,4 6 58,2 1 14,4 4-83,1 1 48,0 1 43,1-4-131,-1 0 172,4-5-148,-1-2 117,0-1-98,0-6 110,0 3-132,1-3 121,2-1-154,3-1 221,5-3-213,4 0 160,10-1-135,5 0 141,8-4-174,7 1 201,1-2-227,3 0 283,-1 0-283,-1 0 194,0 0-25,-1 0-200,29 0 300,-19-2-310,22-17 355,-25 25-267,2-24 89,0 28-44,1-15 66,-2 3-21,25-8-48,-20 1 29,17-6 25,-25-1 97,-2 0-430,-2-3 618,-3 3-415,-6 2 146,-5 2-81,-5 4 71,8-1 0,-16 2-15,5 1-98,-17 3 122,-3 1 13,-2 2-47,-2 0-32,3 0 66,12 0-99,-5 0 132,7 0-88,-14 0 11,-1 0 21,-4 0-30,2 0 130,-1 0-266,4 5 212,1 0-2,7 11-128,-6-3 115,2 5-74,-7-7 113,-3 1-172,-1-1 107,0 3 48,-2-1-117,8 9 65,-4-20-11,6 36-33,-5-31 111,-1 30-169,-1-17 171,-2 0-125,0-6 90,-4 0-136,-1-9 205,-3-1-227,-1-4-168,-1 0 360,0 5 248,0-2 1642,0 2-5497,0-2 5018,0-3-1490</inkml:trace>
  <inkml:trace contextRef="#ctx0" brushRef="#br0">7203 1004 6529,'0'-10'1748,"0"1"-6567,0 9 9338,0 0-6474,-3-12 2721,3 9-925,-3-10 82,2 13 996,1 0-3823,-3-1 5920,3 0-3880,-3 0 337,2 1 933,-1 0-476,0 0 94,0 0-115,-1 0 215,0 0-135,-2 0 90,-1 4-338,-5 4 349,-2 8-593,-4 6 433,0-2 3748,3-5-8587,5-7 6758,5-7-1849</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1 0 14809,'3'0'0,"1"0"0,-4 0 45,2 0-180,0 0 236,0 0-66,0 0-250,-2 0 596,3 0-613,0 0 306,5 0-172,5 0 52,6 0 203,8 0-246,6 0 112,9 0-48,6 0 83,8 2-103,8 0 45,5 1 22,5-2-44,3 1 10,-2-2 103,-1 0-193,-6 0 113,-8 0 69,-6 0-238,1 1 393,-21 1-414,-2 0 225,-22 1-81,-6-3 102,-3 1-2161,-1-1 5151,2 3 16,-2-2-10168,1 2 10121,-1-3-3026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4771 2340 10058,'-25'-52'830,"4"11"-3107,17 40 4307,0 1-2702,1 0 873,0 0-291,2 0 1,0 0 144,-1 0 49,1 0-176,-2 0 41,0 0-24,-1 0 154,-3 0-132,-4 3 56,-7 10-92,-7 8 138,-4 14-104,-6 6 71,-4 4-72,-3 5 60,-7 5-27,-4 5-49,-6 4-217,-3 4 1249,0 4-1959,-2-3 1233,3 4-163,1-3-147,-1 1 144,-1 3-215,30-35 206,1 0-87,-2 3-13,1 0 15,-3 2 40,1 1-57,-1 0 36,0 1-16,-1 2-6,0 0 8,1-2 13,0 1-12,1-1-12,1 0 18,1-1-6,1-1 6,0-1-18,1 1 12,1-1 12,0 0-13,0-1-8,-1 0 6,1 1 16,0 0-19,0 1 6,-1 0-12,0 1 37,0 1-28,-1 1-18,0 0 38,-1 2-29,-1-2 12,-1-6 12,1 1-18,0 12 6,-3 4 5,-14 9-14,0 1 6,10-3 16,1 0-452,-12 12 1306,0-3-865,15-19-874,0-3 1301,0 3-416,0 0-25,-1 0 25,0 1-16,-1 0-6,1 0 19,-1 0-19,0 5 6,2-4 16,-2 4-19,3-1 6,-7 9 0,1 2 0,6-10 0,-2 2 0,4-3 0,-1 2 0,1-3 0,1 0 0,0-1-200,3-3 600,0-1-406,0-2-382,0 1 588,2-2-212,-1-1 12,1-1 13,1 0-16,0-2-6,-2 3-42,-11 15 163,-1 0-118,10-15-93,-1 0 152,-9 14-62,1-1 14,11-17-5,1-3 0,0 1 0,-1 1-17,2-1 51,1 1-144,-1-1 296,0 0-225,-22 26-97,15-3 246,-1 0-99,-18 17-61,18-17 33,2 1-270,-12 18 1215,2-3-1805,3 5 1488,-1 3-1732,20-45 2289,1 2-1569,-1 2 415,0 0-46,1-2 82,-1 2-110,-5 17 130,0-1-74,6-17-58,1 0 92,-3 10-29,0-1-176,-4 17 650,1-4-468,3-1-1112,0-4 2281,3-2-1555,3-5 507,2-8-587,3-2 873,2-6-428,1 3 394,1 2-1648,1 3 2560,-1 5-1866,0-1 1373,0 3-2584,-2-3 3334,0-2-2036,-2-1 493,0-3 48,-1-19-124,-1 25 142,1-29-120,1 29 72,0-21-49,3 1 50,-1 5-36,3-14-25,1-1 105,3-14-136,1-7 156,0 1-213,0-3 215,0-1-92,0 1-32,0-1 66,6-8-76,3 26 51,7-17 40,2 27-118,3-17 129,2 4-28,4-3-187,-1 2 246,3-1-11,-1 0-159,5 2 92,-1-2-67,5 0 187,1 2-220,4-3 78,5 0 18,2-1 39,5-2-113,2-1 130,2-3-119,3 0 91,-2-1-128,2-1 272,-1 1-350,1-2 253,4-1-66,1-1-68,6-1 91,3 0-68,3 0 10,0 0 169,-1 0-467,0 0 587,1 0-353,2 0 129,2 0-158,3 0 193,-21 0-80,1 0 39,34 0-508,-33 0 1223,-1 0-800,25 0-564,-1 0 957,0 0-484,0 0 281,-2 0-461,1 0 1059,-1 0-1478,-24 0 996,2 0-265,32 0-7,-32 0 0,-1 0 7,29 3 16,1 2 11,2 4-60,-2 2 60,-3 2-60,-3-2 72,-3 0-43,-24-6-2,0-1 6,32 4 16,-31-4-19,1-1 6,23 1 22,4-2-88,-3 1 132,0-3-88,-2 1 11,-25 0 33,2-2-11,33 1-61,-33 0 85,0 0-49,28 0 27,2 0 4,3 0-86,3 0 138,-48 1-92,0-2 23,4 0 0,-1 0 0,1 0 0,3 0 11,24-2-33,1 1 22,-20 1 22,-1 0-269,19 0 719,-2 0-472,-24 0-472,-3 1 702,0-1-218,1 1-12,0 0-12,0 0-127,-1 0 429,0 0-290,-1 0-290,2 0 440,18-1-159,0 0 6,-18 1 16,1-1-19,15-1 6,-2 1 34,22-1-136,-1 0 192,-2 2-88,-1 0-26,1 0 11,-2 0 16,-1 0 18,-24 2-32,1-1 0,32 1 44,-32 0-66,-1 1 32,25 0 37,-4 1-72,-1 4 623,-5 0-2301,-4 3 3418,-2-3-2051,-4-1-343,-1-4 1437,1-2-1033,2-1 809,2 0-2092,2 0 3160,-2 0-2114,-1 0 825,-3 0-1240,-2 0 1796,-1 0-989,1-4-4,-2 0 199,1-6-160,-4 3 194,-5-2-119,-3 2-15,-7 2 27,-5 1 132,-6 1-258,-4 1 180,-1 1-45,-1 1 33,4 0-132,-1 0 198,3 0-255,-4 0 525,0 0-693,-4 0 334,-2 0 59,5 0-36,-9 0-47,4 0-82,-10 0 284,-2-2-358,-2 1 286,-2-4-131,-2 0-161,0-4 208,-2-2 159,2-5-294,-2-7 129,0-4 17,0-10-122,0-6 101,-5-6-31,-4-5 8,-7-3 45,-2-3-88,-3 4 66,1-1-32,-3 6-49,2-1 231,-3 2-388,0 0 364,-4-3-207,-2-1 85,-4-2-74,-2-2 95,-3 0-48,-1-2-10,-1-1 123,-2-2-291,1-1 111,0-3 226,-1-1-92,0 0-131,0 0-62,0 0 287,12 19-217,0-1 35,-17-28-115,17 27 478,1 0-333,-15-21-389,0-2 561,-3-2-147,-2-3-21,-1-4-136,15 25 259,0-1-180,9 13 45,-1-1-17,-9-11 51,1 0-17,11 7-85,0 3 96,-28-23-27,26 25 15,0 0-61,-27-21 147,-3-12-187,28 38 85,-1 1 11,-1 1 1,-2-2-24,-15-18 25,0 0-21,11 13 9,1 0-7,-11-13 18,2 0-7,15 17-27,2 1 22,-27-39 22,5 0-33,25 33 11,0 1-22,-20-16 88,12 5-132,-1 1 65,-14 0 42,17 11-54,0 0 36,-8-10-34,1 2-96,-2 1 253,3-3-213,-1-1 67,0-2 34,1-5-70,10 9 50,-1 0-26,-13-8 23,14 7 0,0 2-11,-11 3-22,-1-12 33,0 1 11,1 1-110,-2 0 197,4 1-128,-2-2-6,12 17 5,0-1 28,-15-25 6,15 25-4,1 1-21,-12-17 0,0 1 44,-1 3-66,0 0 55,1 5-21,-13-21-70,15 21 632,-8-14-1934,16 20 2583,2 1-1523,-2-19 318,0 27-94,-1-25 108,-12 3 58,11 3-178,-11-17 162,13 22-93,-1 0 107,-3-2-167,1-3-9,-6 0 378,1 0-494,-5-2 196,11 16 163,0-1-199,-14-22 14,13 23 87,2 0-13,-9-14-167,-3-1 264,4-1-211,-2 0 173,1-3-228,0 0 260,-1-1-169,0 3 22,-4 1 92,2 6-138,-2 1 137,4 5-203,0 3 293,2 2-272,2 1 183,3-1-70,-10-33-20,12 42-37,-8-37 149,13 48-57,3-15-216,-1 3 332,2 1-188,-1 2 41,2 1 18,1-11-65,1 27 77,0-23-55,3 28 44,0-15-56,2 2 114,4 1-81,-2 3-235,4 1 506,1 1-349,-2 0 68,1-2 12,-2 0-26,-1-2 62,1-1-63,-2 1 40,1-3-4,-1 1-55,2 0 136,1-1-160,1 4 70,2 1 10,1 7-11,0 3 11,2 4-44,-2 0 100,2 2-169,-2-1 171,1-17-81,0 26 34,0-27-223,1 32 144,-2-16-255,3 4 2335,-1 0-4021,1 0 2521</inkml:trace>
  <inkml:trace contextRef="#ctx0" brushRef="#br0">7116 2632 9061,'-98'-18'34,"10"4"-136,57 53 204,-7 1-136,-6 45-431,0-7 1983,-3 9-3181,5 0 2451,1 2-1278,4 0 913,3 4-455,3-13-171,17-24 417,1 0-271,-9 32-36,13-33 180,2 1-120,-3 33 45,6-6-18,3-3 6,1-4 102,6 0-364,7-4 436,9 2-99,6-6-243,4-1 326,4-7-282,6-3 181,3-5-99,-7-17 91,3-2-30,23 15-175,-20-18 353,1-2-175,25 4-157,6-6 69,8-7 167,6-9-27,6-4-349,-46-5 632,2-2-749,0-5 862,0-2-454,4-2-517,-1-3 739,1-8-215,0-2 10,3-3-121,0-2 155,1-3-113,-2-2 52,-1-1 28,0-3-62,-3-2 50,-3-3 11,-4 0-120,-3-1 162,-4-2-139,-4-1 49,-5 1 109,-3 0 3,16-40-431,-16 3 558,-13 5-303,-8-1 213,-7-1-367,-14-2 311,-7-3 319,-16 1-882,-5 3 650,8 25-186,-1 1-4,-22-22 88,19 27-85,0 1 67,-18-10-170,0 1 244,1 1-219,4 1 244,3 0-266,-16-18 53,19 21 149,-12-8 122,23 26-203,3 7-705,3 4 2140,-1 4-3595,1 6 4020,-4 4-2431,-2 6 716,-26 1-719,9 2 1139,-21 9-664,17 3 1,-5 11 132,1 4-56,0 4 3,3 1-656,-14 17 2594,21-12-3821,-8 14 2011,30-14-71,11-1 5048,8-10-12692,7-9 10688,1-12-3081</inkml:trace>
  <inkml:trace contextRef="#ctx0" brushRef="#br0">6961 35 11437,'-3'20'0,"-1"5"33,-2 13-98,-1 6 62,0 9 83,0 2-113,2-2-36,3-3 160,-1-7-114,3-3-10,-3-3 77,3-4-77,-1 1 44,-1-1-22,1 2 33,-2 1-33,2-1 11,-2-1 23,3-4-92,-2-6 138,2-7-92,0-9 34,0-4-638,0-4 1142,0-4-1198,4-17 5747,-2-13-12134,2 8 9860,-2 1-2790</inkml:trace>
  <inkml:trace contextRef="#ctx0" brushRef="#br0">6721 32 6775,'0'9'841,"0"-2"-2950,0-7 6729,0 0-14381,0 4 19799,0 5-13812,-7 12 3964,-4 9-325,-7 9 258,-3 5-176,4 5 115,3-1-147,3 4 149,4-1-72,2-1 5,3-2-7,2-1-12,0 0 88,0 2-165,1-1 198,6 3-164,3 2 118,6-1-118,3 1 42,3-3 112,3-4-42,2-7-162,2-7 128,2-10 31,3-8-42,1-8 5,20-3-114,-11-9 125,17-13 76,-13-15-110,0-17-25,1-8 95,-17 12-98,-2-3 77,13-30-127,-14 12 216,-4-2-133,-4-16-465,-11 31 1311,-3 1-879,-3-23-631,-4 6 1019,-1 6-446,-10 9 138,-6 9 27,-16 8-25,-8 6-131,-12 12 96,-9 9 128,-11 8-229,-6 16 74,0 11 3,1 17 59,31-7-4,2 2-34,-17 19 394,-6 13-1985,37-27 2974,10-7-1729,11-3 789,5-8 1309,6-2-5552,0-10 5537,0-3-1737</inkml:trace>
  <inkml:trace contextRef="#ctx0" brushRef="#br0">3419 1967 7459,'56'12'151,"1"-1"-452,38 11 376,-61-7 86,-9-1-349,-8-15 380,-7 28-226,-6-19 56,-3 37-189,-10-20 55,-12 43 513,-14-16-712,-13 28 489,1-21-279,4-14 147,11-11-36,10-12-110,10-6 199,6-8-208,4-2 432,2-2-458,12 0-77,8 3 202,18-3 220,9 0-364,7-2 220,1-2 112,2 0-500,-3-10 421,-1-5-45,-5-12-61,-3-4 61,-5-2 237,5-21-1400,-15 9 2319,2-18-1613,-19 12 146,-6-6 579,-5-5-397,-19-34-296,-4 20 893,2 27-603,-2 1 81,-22-18-266,-2 8 472,-6 6-285,0 13 203,-6 12-304,-3 13 415,-6 8-440,15 29 225,0 10 15,-25 24-918,24-1 2664,6 8-1821,16-9-1666,5 2 2570,0 4-885,2 0 71,4 0-131,3 3 41,-1 21 203,4 2-247,6-22 87,1 0-178,0 17 524,3-2-341,3-26-374,4-5 480,9 27-33,9 11-37,12-39 57,4 8-415,8-31 2186,4-12-6860,12-9 9897,6-22-6763,-14-12 2212,1-6-582,-13 3 393,-2-4-578,13-15 1057,-4-2-596,7-27-827,-8 6 1134,-11 4-229,-9 10-259,-8 9-213,-10-14 286,-5 47-146,-10-21 4998,-9 45-11642,5-10 9535,-4 2-2689</inkml:trace>
  <inkml:trace contextRef="#ctx0" brushRef="#br0">8011 1710 8030,'50'0'302,"0"0"-905,33 0 600,-62 7 610,-6 7-932,-6 10 391,-4 14 13,-8 13-435,-15 13 620,-12 13-295,-13 1 123,-1-7-197,8-12-72,9-16 479,10-11-459,8-8 236,5-8 346,7-1-1253,14-6 1218,11 4-455,21-2 120,8 0-43,3 0-113,-4-2 311,-11-1-485,-11 0 417,-14-2-96,-7 0-92,-9 2 339,-3 4-494,-9 7-632,-11 11 1902,-18 6-1274,-16 7-101,9-16 596,-3-2-480,-22 10 346,-16-2-283,39-24 182,10-6-133,11-3-1034,9 0 3739,10-3-5129,8-2 6871,13-5-10014,-6 5 7986,4-1-2341</inkml:trace>
  <inkml:trace contextRef="#ctx0" brushRef="#br0">8758 2102 9677,'-10'-58'381,"-1"0"-1143,0 4 1144,-3 7-531,-14 5 455,-7 0-542,-6-1 348,-5 5-237,-6 4 318,-2 7-250,-2 5-34,-2 5 160,0 5-115,0 2 59,3 5 75,4 3-289,4 2 435,5 0-378,-1 9 199,3-7-76,-3 45-3,-1-12 24,-2 43 35,0-2-455,2 10 1683,24-39-2554,1 1 1721,-14 45-451,6 0 103,10-3-148,5-1 56,8 0 17,1-2 21,12-28-32,5-1-18,9 21 136,-1-30-306,4-5 360,21-3-346,11-13 334,11-16-235,-8-13 91,3-7-52,-13-4 142,0-4-826,19-6 2070,-3-5-1368,-18-2-1280,-4-3 1953,-3-1-651,-1-2 124,-2 1-371,-2-1 317,24-36 1,-11 7-21,-15 0-153,-14 7 141,-10-19-145,-7 22 99,-10-13-157,-6 26 2179,-7 0-6546,-1 9 9112,2 7-7644,5 11 7201,3 8-8810,6 5 6488,1 1-1815</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500 4 9162,'7'4'2196,"-2"-1"-8392,-5-3 11732,0 0-6928,-10-10 1506,-8 35-326,-16 13 75,-9 48-378,18-33 1639,-2 1-1385,0 5-253,-1 0 708,-1 2-68,0 0-219,1-2 152,1-1-100,2-2 66,1-2-73,3-4 118,0-2-74,-13 35-58,8-19 47,7-18 106,8-20-136,7-14 45,3-7-605,1-5 1964,10-13-3498,5-7 2989,13-17 4919,0-12-14466,-11 22 12160,-5 0-3463</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365 1035 9050,'-2'-14'2824,"0"-9"-11577,1 25 18068,9 9-12870,13 20 3680,14 38-49,13 5-665,-22-27 1604,1 3-1209,2 0-334,0 1 740,1-1-109,0 0-154,-1-1 52,0-1-43,-1 1 123,0-1-121,-3 0 40,0-2 78,21 43-632,-7-9 1770,-8-14-2286,-10-19 1365,-7-16-248,-7-14-227,-5-11 983,0-3-2720,-2-3 534,-23-26 11579,-1-9-21767,-4 2 15611,10 5-4040</inkml:trace>
  <inkml:trace contextRef="#ctx0" brushRef="#br0">910 1010 10373,'-10'7'627,"-4"10"-2228,-9 5 2911,-9 28-1647,-8 5 183,-9 24 230,24-35 250,-1 1-375,-3-1-347,1 0 587,2 1-177,1 0-29,-24 37 20,6-9 97,9-11-402,6-14 579,10-12-468,5-10 209,5-5 229,2-3 50,2 1-1526,-3 3 2300,2 3-1110,-6 3-507,0 2 630,-3-1-274,3-6 2719,0-8-6161,5-8 5109,2-5-1479</inkml:trace>
  <inkml:trace contextRef="#ctx0" brushRef="#br0">20 1583 7549,'-11'0'2543,"3"0"-9477,8 0 13767,0 0-11158,3 0 7653,13 0-4883,12 0 1630,17 0-40,10-2-35,11-2-11,12-2-100,7 0 343,11 1-776,2 1 1769,-48 4-2361,1-1 1514,0 1-443,0 0 67,-1 0 58,0 0-160,44-1 414,-7-4-833,-12-4 982,-11-4-592,-13-1-190,-13 0 782,-14 5-745,-10 3 760,-9 5-1753,-4 1-5115,-1 0 28941,-2-6-45389,1 5 30391,-1-5-7553</inkml:trace>
  <inkml:trace contextRef="#ctx0" brushRef="#br0">1892 1001 6686,'1'-16'986,"0"4"-3664,-1 12 6096,0 0-7173,0-19 6849,0 15-4181,0-15 1109,0 19-124,0 0 183,0 14 6,0-10-197,0 10 176,0-14 115,0 0-879,0-2 1496,0 1-1033,0-3 133,0 2 91,3 0 12,0-1 187,4 3-263,3-3-107,3 1 284,1-1-24,3 2-268,-1-1 358,2 2-213,2 0 0,0 0 213,4 0-403,2 0 359,1 0-92,2 0-43,2 2-110,1 1 320,-1 0-377,-3 3 234,2 2-68,-7 0 58,1 3-58,-8-2-111,4 8 470,-7-5-716,3 6 525,-10-5-166,1-3-59,-5 0 171,0-3-158,-2 2 90,0 0-58,0-12-31,0 15 135,0-8 28,-10 31-328,-2-1 207,-12 8 158,-3-8-177,-1-4 20,-5-2-21,-16 13 75,13-14-38,-13 11 28,19-17-135,3 1 264,3-5-331,7-4 280,3-2-164,6-8 33,4 0 51,1-3-765,3 0 2937,10 0-4337,4 0 2669,12 0-286,3 0-392,3 0 186,1 0-108,0 0 144,-2 0-87,-3 0-29,-4 0 144,-3 4-211,-4 1 107,0 5-2,-3-1 43,0 1-141,4 3 321,-8-2-404,5 2 127,-7-3 255,0 0-358,-1 0 202,-4 1-66,0-2 40,-3-1-28,0 1 66,0-2-3,0 2-86,0 8-496,-1 0 1313,-7 6-1133,-4-2 282,-8 1 325,-6 1-321,-24 8-514,4-8 1279,-17 6-939,16-11 127,4-1 463,2-2-797,5-5 774,4-3-148,-8-4-1170,15-1 1971,-7-2-1395,17 0 678,3 0-638,2-2 631,3 2-228,0-3-165,4 3 188,-1-2-44,4 2-2423,-3 0 7181,2 0-7148</inkml:trace>
  <inkml:trace contextRef="#ctx0" brushRef="#br0">3198 1461 8198,'-15'17'1927,"2"-3"-7337,13-14 10638,0 0-7722,6 0 3960,10 0-2128,12 0 329,16 0 531,8 0-6,11 0-326,1 0 168,2 0-3,-4 0-50,-1 0-51,-6 0 162,-4-1-183,-6-2 157,-8-2-86,-8-1 53,-9 1-123,-10 2 201,-5 1-187,-5 2-6336,0 0 25608,-11 0-38301,8 0 25447,-8 0-6342</inkml:trace>
  <inkml:trace contextRef="#ctx0" brushRef="#br0">3444 788 7907,'24'83'1009,"-6"-2"-3622,-8-16 4701,-5-6-2372,-1 20-49,-2-8 318,-2 12 367,2-3-646,-2-6 495,0-7-378,0-4 253,0-7-85,0-3 18,0-7 16,0-1-127,0-7 234,0-5-228,0-7 136,1-11-25,1-7-29,0-5 28,0-3-85,-1 0 188,0 0-492,0-5-574,3-8 2393,-1-14 2423,5-15-10692,-5 16 9593,3 1-2768</inkml:trace>
  <inkml:trace contextRef="#ctx0" brushRef="#br0">4220 935 8400,'-3'0'2824,"0"0"-10176,3 0 12151,-1-1-3470,5 0-2950,8 0 1653,15 1-267,15 0 559,12 0-513,8 1 278,4 1-21,0 0-127,-4-1 19,-5-1 69,-12 0 19,-11 0-139,-10 0 125,-11 0 9,-5 0-95,-4 0 59,-1 0 17,-1 0-11,1 0-49,1 0 48,1 0-12,-1 0 0,0 0 0,-2 0-291,-1 0 1030,-1 3-1210,0 5 360,0 9 301,0 12-336,-5 17 349,-4-2-451,-6 24 483,-5-3-322,-3 19-269,-2 0 1204,0-1-1640,-1-9 1158,4-4-455,1-10 86,2-5 17,3-8 41,-1-8-190,4-5 248,2-7-136,1-5 209,3-6-821,2-7 1303,2-4-898,2-4-857,1-1 2903,0-5-4350,0-7 10110,1-12-16955,-1 10 12987,1-3-3608</inkml:trace>
  <inkml:trace contextRef="#ctx0" brushRef="#br0">5608 672 8590,'5'-6'2051,"-1"2"-7767,-4 4 10883,0 0-6882,1 6 2477,-1 11-1467,2 16 770,-2 19-8,0 15 147,-2 19-751,-3-4 1295,1-29-1225,-1 2 150,-1-5 1192,-1 0-984,1 7-507,0 1 956,-1-2-363,0-2-257,-5 42 1183,0-13-1762,2-17 1117,1-14-168,4-15-150,2-10 386,1-12-1179,2-6 2465,0-5-3698,0-3 3334,0-7-2743,0-5 3671,0-11-4087,5-11 8353,8-10-15385,-5 17 12561,3 1-3608</inkml:trace>
  <inkml:trace contextRef="#ctx0" brushRef="#br0">6396 894 8523,'0'-3'1872,"0"0"-7421,0 3 10728,0-5-6142,2 3 413,10-3 223,10 5 744,12 5-506,7 6 187,7 7-207,2 7 141,3 0-201,0 6 440,-5 2-384,-7 4 135,-9-14-55,-9 14 44,-9-11 33,-7 18-86,-5 2 50,-5 1-120,-15 0 261,-11 1-287,-17-3 320,-7-5-286,-1-6 140,8-7-81,9-7 123,15-6-224,7-5 281,11-6-102,1 0-446,3-3 1262,7 0-1283,7 0-95,13 1 1156,12 1-904,12 3 241,8-1 171,7 5 56,0 0-328,-2 3-71,-6-2 438,-9-1-282,-7-2-6,-9-4 114,-6-2-111,-6-1 87,-7 0-233,-3 0 192,-4 0 521,-4 0-1462,1-1 669,-3-7 6219,2-5-14240,-1 4 11596,-1-1-3294</inkml:trace>
  <inkml:trace contextRef="#ctx0" brushRef="#br0">7880 919 10585,'21'-56'418,"-1"1"-1254,-1 3 1255,-5 7-660,-14 15 764,-9-4-705,-2 2-242,-10-1 756,1 6-194,-1 5-285,-3 5 157,-1 8-8,-6 3 20,-3 4-134,-4 9 244,-2 12-184,-2 11 15,1 11 140,2 2-250,7-1 283,4-2-239,9-3 206,5-1-238,8-3 155,4-2 163,7 7-208,8-13-131,9-11 168,11 9-81,8-27 115,4 23 290,6-19-694,-1-19 468,18 14-186,-23-20 142,7 19-65,-32-4-15,-7 5-15,-9 3 69,-3 2-632,-1 0 2421,0 4-3782,0 4 2750,0 5-944,-3 4 216,1 3 54,-3 2-405,1 8 407,-4 5-47,-1-6-178,-4 25 187,-2-4-116,-4 31 35,-4 8-292,9-40 775,1 0-582,-2 2-167,0-1 366,0 0-59,0 1-59,0-2-10,1-1 34,-12 41 7,2-7-59,3-6 25,0 6-6,2-2 262,7-25-520,0-3 378,0 10-122,-2 3 64,12-45-64,1-6 1,0 0 44,0-4 1,0-6 383,1-1-3477,0-3 6581,0-18 36,0-12-11041,0 6 10576,0-1-3081</inkml:trace>
  <inkml:trace contextRef="#ctx0" brushRef="#br0">3029 728 8142,'8'14'2847,"-2"-3"-10582,-6-11 16861,0 0-18564,0-3 17618,0-4-11136,0-7 2953,0-4-85,0-1 212,0 2-205,0 4 50,2 1 198,3 2-515,2 1 843,5-5-867,4 0 585,5-8-333,6-2 182,2-4-147,3 0 128,-1-1-66,0 4 24,-1-14 10,-5 30 44,2-21-155,-3 28 180,1-13-62,2 1-102,-1 0 124,2 1-81,-3 1 138,2 0-273,7 0 578,-11-11-827,3 14 534,-13-8-14,-2 17-201,1 0 199,1 0-162,2 0 92,13 17-45,-5-9 55,12 14-78,-7-14 114,0 2-83,2-5-18,-1 2 43,0-5-44,13 2 99,-9-3-155,8 0 235,-13-1-281,0 0 236,-6-5-213,0-2 201,-9-6-143,-3 2 85,-5 0-74,-2-5-2,0 2 211,-2-8-275,0 4 152,-1-3-65,0-1 22,0 3 0,0 1 0,0 6 0,0 0 0,0 6 0,0-1 0,0 1 0,0 1 11,0-2-44,0-1 78,0-3-25,0 1-252,0-3 622,0 5-670,0 1 305,0 6-1340,0 1 5632,0 8-8778,2 2 5930,-1 8-1337,3 2-242,1-1 133,-1-13-70,1 29 105,0-26-58,2 29-25,-1-21 50,2 0-37,-2-4 45,1 1-132,-2-5 176,0 2-67,1-18-18,0 25-6,3-26 4,-1 29 21,1-18 0,2 2 1,9 0-58,1-1 170,11 1-471,-1-4 861,4-1-960,6 0 622,2 0-206,-1 0 140,2-1-188,-6-2 156,17-2-312,-16 0 491,11 2-404,-14 0 216,1 1-92,5 1 23,1-1 0,2 1 22,22-2-88,-14-2 132,17 0-88,-17 0 56,2 1-136,0 0 271,0 0-348,0 1 246,-5 0-57,-5 1 3,-8 0-14,-8 2-10,2 0 11,-9 0 0,1 0 22,-8 0-110,-3 0 220,2 2-287,2 5 355,-3-1-332,2 5 130,-6-5 48,2 1-104,1 1 94,1 2 19,2-1-201,0 1 292,1-1-224,6 5 111,-6-5-44,3 4-34,-9-6 90,-4 0-10,0 1 6,-1 3-160,0 3 251,5 16-434,-2-5 627,3 10-459,-5-10 167,0-2-44,-3-1 11,0-1 45,0-5-124,-2 0 68,1-7 113,0-2-205,-1-5-3200,0-2 13374,-16-5-20143,11 4 13422,-11-3-3350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1 0 14809,'3'0'0,"1"0"0,-4 0 45,2 0-180,0 0 236,0 0-66,0 0-250,-2 0 596,3 0-613,0 0 306,5 0-172,5 0 52,6 0 203,8 0-246,6 0 112,9 0-48,6 0 83,8 2-103,8 0 45,5 1 22,5-2-44,3 1 10,-2-2 103,-1 0-193,-6 0 113,-8 0 69,-6 0-238,1 1 393,-21 1-414,-2 0 225,-22 1-81,-6-3 102,-3 1-2161,-1-1 5151,2 3 16,-2-2-10168,1 2 10121,-1-3-3026</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500 4 9162,'7'4'2196,"-2"-1"-8392,-5-3 11732,0 0-6928,-10-10 1506,-8 35-326,-16 13 75,-9 48-378,18-33 1639,-2 1-1385,0 5-253,-1 0 708,-1 2-68,0 0-219,1-2 152,1-1-100,2-2 66,1-2-73,3-4 118,0-2-74,-13 35-58,8-19 47,7-18 106,8-20-136,7-14 45,3-7-605,1-5 1964,10-13-3498,5-7 2989,13-17 4919,0-12-14466,-11 22 12160,-5 0-3463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365 1035 9050,'-2'-14'2824,"0"-9"-11577,1 25 18068,9 9-12870,13 20 3680,14 38-49,13 5-665,-22-27 1604,1 3-1209,2 0-334,0 1 740,1-1-109,0 0-154,-1-1 52,0-1-43,-1 1 123,0-1-121,-3 0 40,0-2 78,21 43-632,-7-9 1770,-8-14-2286,-10-19 1365,-7-16-248,-7-14-227,-5-11 983,0-3-2720,-2-3 534,-23-26 11579,-1-9-21767,-4 2 15611,10 5-4040</inkml:trace>
  <inkml:trace contextRef="#ctx0" brushRef="#br0">910 1010 10373,'-10'7'627,"-4"10"-2228,-9 5 2911,-9 28-1647,-8 5 183,-9 24 230,24-35 250,-1 1-375,-3-1-347,1 0 587,2 1-177,1 0-29,-24 37 20,6-9 97,9-11-402,6-14 579,10-12-468,5-10 209,5-5 229,2-3 50,2 1-1526,-3 3 2300,2 3-1110,-6 3-507,0 2 630,-3-1-274,3-6 2719,0-8-6161,5-8 5109,2-5-1479</inkml:trace>
  <inkml:trace contextRef="#ctx0" brushRef="#br0">20 1583 7549,'-11'0'2543,"3"0"-9477,8 0 13767,0 0-11158,3 0 7653,13 0-4883,12 0 1630,17 0-40,10-2-35,11-2-11,12-2-100,7 0 343,11 1-776,2 1 1769,-48 4-2361,1-1 1514,0 1-443,0 0 67,-1 0 58,0 0-160,44-1 414,-7-4-833,-12-4 982,-11-4-592,-13-1-190,-13 0 782,-14 5-745,-10 3 760,-9 5-1753,-4 1-5115,-1 0 28941,-2-6-45389,1 5 30391,-1-5-7553</inkml:trace>
  <inkml:trace contextRef="#ctx0" brushRef="#br0">1892 1001 6686,'1'-16'986,"0"4"-3664,-1 12 6096,0 0-7173,0-19 6849,0 15-4181,0-15 1109,0 19-124,0 0 183,0 14 6,0-10-197,0 10 176,0-14 115,0 0-879,0-2 1496,0 1-1033,0-3 133,0 2 91,3 0 12,0-1 187,4 3-263,3-3-107,3 1 284,1-1-24,3 2-268,-1-1 358,2 2-213,2 0 0,0 0 213,4 0-403,2 0 359,1 0-92,2 0-43,2 2-110,1 1 320,-1 0-377,-3 3 234,2 2-68,-7 0 58,1 3-58,-8-2-111,4 8 470,-7-5-716,3 6 525,-10-5-166,1-3-59,-5 0 171,0-3-158,-2 2 90,0 0-58,0-12-31,0 15 135,0-8 28,-10 31-328,-2-1 207,-12 8 158,-3-8-177,-1-4 20,-5-2-21,-16 13 75,13-14-38,-13 11 28,19-17-135,3 1 264,3-5-331,7-4 280,3-2-164,6-8 33,4 0 51,1-3-765,3 0 2937,10 0-4337,4 0 2669,12 0-286,3 0-392,3 0 186,1 0-108,0 0 144,-2 0-87,-3 0-29,-4 0 144,-3 4-211,-4 1 107,0 5-2,-3-1 43,0 1-141,4 3 321,-8-2-404,5 2 127,-7-3 255,0 0-358,-1 0 202,-4 1-66,0-2 40,-3-1-28,0 1 66,0-2-3,0 2-86,0 8-496,-1 0 1313,-7 6-1133,-4-2 282,-8 1 325,-6 1-321,-24 8-514,4-8 1279,-17 6-939,16-11 127,4-1 463,2-2-797,5-5 774,4-3-148,-8-4-1170,15-1 1971,-7-2-1395,17 0 678,3 0-638,2-2 631,3 2-228,0-3-165,4 3 188,-1-2-44,4 2-2423,-3 0 7181,2 0-7148</inkml:trace>
  <inkml:trace contextRef="#ctx0" brushRef="#br0">3198 1461 8198,'-15'17'1927,"2"-3"-7337,13-14 10638,0 0-7722,6 0 3960,10 0-2128,12 0 329,16 0 531,8 0-6,11 0-326,1 0 168,2 0-3,-4 0-50,-1 0-51,-6 0 162,-4-1-183,-6-2 157,-8-2-86,-8-1 53,-9 1-123,-10 2 201,-5 1-187,-5 2-6336,0 0 25608,-11 0-38301,8 0 25447,-8 0-6342</inkml:trace>
  <inkml:trace contextRef="#ctx0" brushRef="#br0">3444 788 7907,'24'83'1009,"-6"-2"-3622,-8-16 4701,-5-6-2372,-1 20-49,-2-8 318,-2 12 367,2-3-646,-2-6 495,0-7-378,0-4 253,0-7-85,0-3 18,0-7 16,0-1-127,0-7 234,0-5-228,0-7 136,1-11-25,1-7-29,0-5 28,0-3-85,-1 0 188,0 0-492,0-5-574,3-8 2393,-1-14 2423,5-15-10692,-5 16 9593,3 1-2768</inkml:trace>
  <inkml:trace contextRef="#ctx0" brushRef="#br0">4220 935 8400,'-3'0'2824,"0"0"-10176,3 0 12151,-1-1-3470,5 0-2950,8 0 1653,15 1-267,15 0 559,12 0-513,8 1 278,4 1-21,0 0-127,-4-1 19,-5-1 69,-12 0 19,-11 0-139,-10 0 125,-11 0 9,-5 0-95,-4 0 59,-1 0 17,-1 0-11,1 0-49,1 0 48,1 0-12,-1 0 0,0 0 0,-2 0-291,-1 0 1030,-1 3-1210,0 5 360,0 9 301,0 12-336,-5 17 349,-4-2-451,-6 24 483,-5-3-322,-3 19-269,-2 0 1204,0-1-1640,-1-9 1158,4-4-455,1-10 86,2-5 17,3-8 41,-1-8-190,4-5 248,2-7-136,1-5 209,3-6-821,2-7 1303,2-4-898,2-4-857,1-1 2903,0-5-4350,0-7 10110,1-12-16955,-1 10 12987,1-3-3608</inkml:trace>
  <inkml:trace contextRef="#ctx0" brushRef="#br0">5608 672 8590,'5'-6'2051,"-1"2"-7767,-4 4 10883,0 0-6882,1 6 2477,-1 11-1467,2 16 770,-2 19-8,0 15 147,-2 19-751,-3-4 1295,1-29-1225,-1 2 150,-1-5 1192,-1 0-984,1 7-507,0 1 956,-1-2-363,0-2-257,-5 42 1183,0-13-1762,2-17 1117,1-14-168,4-15-150,2-10 386,1-12-1179,2-6 2465,0-5-3698,0-3 3334,0-7-2743,0-5 3671,0-11-4087,5-11 8353,8-10-15385,-5 17 12561,3 1-3608</inkml:trace>
  <inkml:trace contextRef="#ctx0" brushRef="#br0">6396 894 8523,'0'-3'1872,"0"0"-7421,0 3 10728,0-5-6142,2 3 413,10-3 223,10 5 744,12 5-506,7 6 187,7 7-207,2 7 141,3 0-201,0 6 440,-5 2-384,-7 4 135,-9-14-55,-9 14 44,-9-11 33,-7 18-86,-5 2 50,-5 1-120,-15 0 261,-11 1-287,-17-3 320,-7-5-286,-1-6 140,8-7-81,9-7 123,15-6-224,7-5 281,11-6-102,1 0-446,3-3 1262,7 0-1283,7 0-95,13 1 1156,12 1-904,12 3 241,8-1 171,7 5 56,0 0-328,-2 3-71,-6-2 438,-9-1-282,-7-2-6,-9-4 114,-6-2-111,-6-1 87,-7 0-233,-3 0 192,-4 0 521,-4 0-1462,1-1 669,-3-7 6219,2-5-14240,-1 4 11596,-1-1-3294</inkml:trace>
  <inkml:trace contextRef="#ctx0" brushRef="#br0">7880 919 10585,'21'-56'418,"-1"1"-1254,-1 3 1255,-5 7-660,-14 15 764,-9-4-705,-2 2-242,-10-1 756,1 6-194,-1 5-285,-3 5 157,-1 8-8,-6 3 20,-3 4-134,-4 9 244,-2 12-184,-2 11 15,1 11 140,2 2-250,7-1 283,4-2-239,9-3 206,5-1-238,8-3 155,4-2 163,7 7-208,8-13-131,9-11 168,11 9-81,8-27 115,4 23 290,6-19-694,-1-19 468,18 14-186,-23-20 142,7 19-65,-32-4-15,-7 5-15,-9 3 69,-3 2-632,-1 0 2421,0 4-3782,0 4 2750,0 5-944,-3 4 216,1 3 54,-3 2-405,1 8 407,-4 5-47,-1-6-178,-4 25 187,-2-4-116,-4 31 35,-4 8-292,9-40 775,1 0-582,-2 2-167,0-1 366,0 0-59,0 1-59,0-2-10,1-1 34,-12 41 7,2-7-59,3-6 25,0 6-6,2-2 262,7-25-520,0-3 378,0 10-122,-2 3 64,12-45-64,1-6 1,0 0 44,0-4 1,0-6 383,1-1-3477,0-3 6581,0-18 36,0-12-11041,0 6 10576,0-1-3081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337 534 6159,'1'10'1020,"0"-1"-3688,-1-9 8093,0 0-15959,0 2 20876,0 0-13960,0 3 3663,0-2 110,0 4-378,0 7 257,0 9-102,-1 9 203,0 5-180,-2 4 45,0 0 11,1-1-44,0 1 66,0 0-44,1 0 11,-1-1 11,2 1-44,0 0 66,0 2-44,0 13 0,0-12 44,0 9-66,0-17 33,4 2 33,2-1-66,4-1-1,9 16 158,-3-15-249,7 9 150,-3-19 85,4-4-266,2-1 245,8-4-111,2 0 34,28 4-59,-12-5 106,23 3-118,-18-8 128,2-1-102,-1-5 64,0-1-39,-1-4-62,-1-1 38,0-11 155,27-17-202,-20-3 124,19-13-10,-27 11-116,-3-3 150,-2-2-35,-4-2-226,-5-4 451,7-30-574,-15 12 551,3-25-246,-19 18-71,-2 0 150,-6 0-136,-2 3 168,-3 3-261,-1-12 354,-2 29-307,1-46 157,-4 44-43,-5-48-348,-6 50 838,-9-22-657,-3 30 154,-3-14 56,-3 6-132,-3 4 121,-2 6-45,-4 0 80,-3 5-147,-6-1 159,-3 6-172,-5 4 228,-2 7-282,-2 6 191,0 6-12,-2 2-77,1 1 76,-4 0-51,-2 7 26,-4 6 30,-4 14-331,-2 9 1036,-1 9-1472,6 5 966,8 0-214,10-1-44,10-3 32,6-4 26,7 2-94,3-5 24,4 2 205,4-5-364,1 1 304,1-2 83,3 1-869,-1-1 1349,3 1-923,0-2 307,0 4-136,0-4 155,-1 1-132,3-2 88,-1-5-55,3-1 55,2-5-66,1-2 33,1-1-34,2 1 67,0-8-131,2-2 104,1-8 225,1-2-193,6 0-1232,11 0 5001,8-9-8344,-6 7 6296,-4-6-1759</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4174 2721 6372,'-3'0'1490,"1"0"-4313,2 0 2756,-4 0 2686,2 0-3879,-4 0 1398,4 0-412,-3 0 517,2 0-286,-3 0 9,0 0 112,-5 0-167,-2 5 155,-7 6-155,-1 9 180,-7 6-160,-1 4 126,-3 6-159,-3-11 204,-2 34-136,-5-19 34,-1 34 33,-4-15-132,-3 6 198,-4 2-132,-3 4-324,-3 5 1439,29-37-2174,-1 1 1446,1 2-329,-1 0-37,0 1 12,-1-1-6,0 4 19,0 0-16,0 0-6,0 0 14,-1 2-5,0-1 0,3 0 0,0-1-6,0-1 18,0 0-12,3-1-12,1 0 18,0 0-6,2-1 12,-24 43-48,0-1 83,2-5-81,0-3 34,0-4 22,2-3-22,1-3-33,1-4 55,0-1 0,1-1-55,-2 2 33,1 0-12,-4 2-119,0 1 673,-3 6-1120,-1 1 781,-4 3-756,1 1 2150,-1 0-3251,3 1 2342,0-2-813,2 1 193,0-1-170,-1 4 204,-1 3-170,24-38 137,1 1-72,0-1-62,0 1 92,-12 20-15,0 0-23,11-18 21,1-1-4,-9 14-28,0-2 269,-8 13-1000,1 0 1596,1-1-1225,-1-1 460,0 2-111,9-18 44,0 1-78,-21 27 35,19-26 298,0-2-224,-15 19-473,4-3 688,3-4-224,5-3-328,3-4 490,-10 17 150,15-16-724,-15 17 355,15-16 136,-9 10-145,-1 3 22,-3 3 384,0-1-1326,1-2 1794,3 0-1063,13-24 222,1 0-33,-9 25 98,13-27-147,1 0 48,-2 16 167,2 2-49,3-18-497,0 24 1260,1-26-2344,5 3 2854,1 2-1909,-8 17 756,-4 22-289,7-25 101,2 0-8,2-4-104,3-2 166,2-6 123,2-1-796,0-4 1181,0 7-742,0 11 161,1-7-18,2 7 32,1-16-11,1-1 0,0-1-22,0-2 99,0 20-176,0-14 176,0 16-154,0-18 143,0 2-88,0 0 56,0 3-114,0 1 116,0 1 8,0-1-102,0 16 60,1-25 32,4 8-24,0-28-10,4-7-10,2-1-36,1-5 58,4 2 43,16 6-43,-3-3-158,16 9 325,-8-8-300,6 2 173,4 0-60,4 0-15,3 0 123,1 0-234,2-2 235,30 7-213,-16-9 122,23 6 159,-24-11-336,4-1 256,-1-1-158,3 0 138,0 0-97,-21-2 5,1 0 23,31 2 34,-31-3-50,0-1 24,21-2 7,2-1-84,0 0 113,-1 0-8,0 0-138,-4 2 212,-3-17-152,-21 12 42,0 1 20,26-11-53,22 17-9,-30 0 174,4-2-267,3 2 227,6-2-129,1-1-204,2 0 917,2-4-1242,-1 1 587,5-2 125,2 0-146,7 3-293,-49-2 788,1 1-518,1 1-402,0 0 635,0 0-207,0 1-10,-2-1 20,0 0-21,2-1 9,0 1-7,0-1 18,-1 0-18,4-1 6,0 0 5,1 0-14,0-1 6,2 0 16,1 0-19,-1 0 6,0 0 0,1 1 0,-1-2 0,-1 0 0,1 0 22,-1 0-65,0 0 45,-2-2 36,3 1-59,23 0 25,2 1-13,-19 0 22,0 0-730,21 0 2140,0 1-1420,-22 0-1434,-2 0 2141,4 0-698,0 0-269,1 0 759,1 0-502,1 0-502,0 0 753,-1-1-251,0 2-6,-1 2 19,0 1-11,-2 0-20,2 2 31,23 4-22,1 0 8,-25-3 14,0 0-27,18 1 27,-2-1-19,-28-4 6,-4 0 0,48 3 0,-4-1-94,-1 0 409,-2 0-696,-25-1 574,2-1-220,-17 0 15,0 1 12,16-2 12,0 0 4,27 0-71,1-2 88,-44 0-22,1 0-17,1 0-3,0 0 12,0 0-2,1 0 15,-1 0-48,-1 0 60,46 0-69,-34 0 87,-1 0-58,29 0-15,-33 0 67,-2 0 2,20 0-218,-1 0 697,-1 0-1638,-4 0 3563,-4 0-6924,14 0 9225,-26-2-8012,6 2 5494,-31-2-3868,-8 1 2668,-4 1-1428,-2-3 484,3 3-172,-1-3 153,4 2-133,23 0 202,-7 1-225,19 0 0,-15 0 236,-4 0-201,-5-3 30,-5 0 95,-3-3-106,5-4-96,-9 3 355,4-2-325,-11 3 92,1-2-1,-1 0 67,0-2-181,-2-1 329,0-2-362,-4 2 383,3-6-709,-7 2 867,1-6-361,-4 15-168,0-17 91,0 7 233,0-23-279,0-5 259,-9-28-417,1 16 362,-9-18-28,1 21-104,-2-4-54,-3-3 175,-1-6-114,-2-1 9,-3-5 15,0 1-21,7 20 32,-1-2-81,-11-28 192,11 28-153,0 0-372,-9-24 1526,0-1-2215,-2-4 1434,-2-4-413,-2-5 196,9 22-197,-1-2 65,6 15 39,0 0-12,-7-16-100,-1 0 61,8 21 130,1 1-178,-1 0 81,0 0-20,0-3-5,0-1 9,0 0 10,2 0-21,0-3 23,0-1-24,0 2 24,1 1-12,0-1-12,1 2 18,0 2-6,-1 2 6,2 2-18,-1 0 56,-16-39-164,2 4 269,-1 4-262,3 3 193,3 2-194,1 2 321,3 1-381,-1 4 199,2 1 19,-1 3-88,1 2 77,0 0-21,1 0-81,0-3 149,1-2-147,1-3 133,-1-2-110,3 0 55,-3 1-11,2 1 464,-4-14-1856,-1 27 2784,-4-21-1856,-1 25 464,-3-17 0,-3-2 11,-1-1-44,7 19 66,0-2-55,-15-31-487,15 30 1561,-1 0-1044,-10-22-1066,1 4 1449,-2 2-79,2 5-612,-3-1 483,0 1-296,-4 1 180,13 16-100,-2-1 44,-22-24-11,20 23 0,1 1-494,-19-18 1976,3-1-2964,0 1 1865,3 4-39,3 1-704,15 24 492,0-1-155,-14-22 71,-12-14-56,19 22 988,-1 2-4100,0-2 6332,1 1-4340,-2-2 1206,-1 1-144,0 0 88,-19-22-22,16 21 0,-14-16 0,20 26 85,1 1-340,-1 1 1053,0 0-2535,-1 0 3435,-15-19-2299,11 11 591,-12-15 55,14 13-92,-1 0 182,0-5-455,-1 3 650,1 3-473,-1 5 153,-2 5-42,-22-14 244,12 17-492,-17-30 414,19 44-212,0-24 224,0 27-281,2-16 135,4 2 135,-14-14-270,16 2 113,-12 17 223,20-2-435,-1 27 400,0-12-265,-1-1 132,1-1-78,-1 2 157,2-1-189,-14-6 64,14 6 13,-8-5 113,17 8-259,0 1 202,3-16-56,-1 26 11,2-25-66,-11 20 142,10-10-128,-5-5 27,10 9 26,4-14-23,1 27 44,1-24-99,3 30 142,2-16-73,1 4-150,1-2 415,2 7-513,1-4 356,2 6-133,1-2 0,-2 2 66,2 0-110,-1 1 176,1 1-276,-2 1 389,1 0-402,-1 0 268,0 0-176,2 0 172,-3 0-148,1 0 72,0 0 71,-1 0-172,-3 0 105,-1 0 9,-4 0 57,-4 0-215,-4 0 239,-3 0-172,-5 0 81,-3 0 32,-1 7-110,-3 3 20,3 8 227,0 3-307,4 2-6,3 0 177,3 1-172,3 1 804,-3 4-2012,-1 1 5423,-4-7-9498,11-8 7628,1-9-2218</inkml:trace>
  <inkml:trace contextRef="#ctx0" brushRef="#br0">6576 2787 9084,'-51'39'197,"0"1"-590,4-3 588,8-1-313,14 8 490,2 4-928,3 10 1052,3 2-737,5 5 303,2 3-89,6 5 108,1 3-205,3 5 180,0 4-56,5 0-190,5 1 781,6-3-1202,5-1 886,3-4-451,2-2 343,3-1-234,2 0 123,2 2-158,2 3 227,0-2-294,3-2 348,0-7-245,3-8 99,3-9-259,4-7 600,5-7-648,5-7 301,36-13 37,-18 14-191,-23-27 396,1-2-306,29 19-104,6-21-35,3-6 535,-3-13-539,-1-13 198,-28-6-30,-1-5-10,-14 7 100,-2-2-112,15-14 25,-3-3-5,-18 10 49,-5 0-42,0-1-12,-3-1 38,0-2-40,-3-1 9,-3 2 59,-2-2-16,-1-2-142,-2-1 127,-4 1 64,-2-2-97,-4 0-29,-2-3 108,-1-27-140,-4-2 5,-7 21 297,-2 0-597,0-21 896,-4 3-459,-5 25-717,-5 4 997,0 1-378,-1 2 57,-3 1-35,-1 1-111,-1 2 382,-1 2-330,-1 2-47,-2 0 186,-17-12-86,-3 1 14,13 15 30,-2 2-63,-13-10 84,-2 4-115,-30-2 158,-8 13-112,41 21-24,-2 4-348,-2 1 1229,-2 3-816,-1 4-894,0 4 1302,1 4-405,0 2 88,4 3-351,-1 6 226,-13 17 285,1 6-412,18-11 155,1 3 50,-10 11-201,4 3 43,-14 20 389,12-2-603,9-8 238,14-6 3,12-8 3005,21 0-7394,-1-22 6295,11-3-1838</inkml:trace>
  <inkml:trace contextRef="#ctx0" brushRef="#br0">2580 2072 8378,'-7'1'1344,"2"1"-4872,5-2 6923,0 0-5628,-3 8 3726,2-4-1828,-4 9 221,4 2 136,-4 16 35,2 22-359,-7 24 581,2 18-643,2-46 937,0 2-621,1-1-431,0 0 741,-3 38-305,2-13 40,3-12 61,1-18-114,2-15 89,-2-12-100,2-11-56,0-5-2422,0-2 11606,7-19-18775,-6 14 13090,6-14-3375</inkml:trace>
  <inkml:trace contextRef="#ctx0" brushRef="#br0">3003 2439 7907,'2'-16'370,"-1"3"-953,-1 13 616,-1-96 203,-10 68-542,6-30 773,-5 0-736,-19 32 329,-6-14-169,-11 4 343,-8 5-422,-9 7 310,-7 10-234,-5 7 236,-4 5-260,-2 20 250,-2-4-222,41 17 177,2 5-416,-41 23 1331,43-13-1966,3 4 1275,1-4-224,3 2-78,3 2-43,4 3 99,4 3-90,3 0 71,4-5-40,4 1 12,2 13 12,4-1-30,4 34 43,6-40-39,6-2 4,21 28 42,22-17-51,13-15 17,10-20 56,11-16-84,9-20-224,-44-9 624,-1-6-793,2-7 989,-2-6-566,3-9-566,-2-6 866,-2-4-334,-2-4 50,-4 0-13,-3-2 5,-4-2-29,-5-1 10,-4 4 55,-5 0-84,-6 1 77,-3 2-389,1-42 1332,-11 18-2143,-10 19 1476,-12 22-472,-11 19-99,-14 18 5180,-6 18-12140,20-6 10135,5 4-2920</inkml:trace>
  <inkml:trace contextRef="#ctx0" brushRef="#br0">6785 513 11045,'-8'-21'56,"2"5"-314,9 16 696,8 0-719,11 0 258,8 0 92,4 2-48,0 6-88,-8 3 169,-5 5-161,-11 1 30,-5 5 80,-7 10-92,-18 14-107,-11 15 676,-16 5-965,0 0 347,7-13 189,12-12 118,11-12-399,10-10 304,5-5-153,7-3-48,10-5 101,13 0-135,15-4 205,10 0 6,6-8-175,4-7-22,-1-8 364,-1-7-441,-3-5 28,-7-3 342,-4-5-154,-8-2-216,-5-4 264,-8-5 38,-7-3-175,-9-3-82,-5-5 52,-5 0 200,-15-4 16,-8-3-217,-17 0 70,-6 1-113,-5 9 266,-3 13-208,-3 11 110,-4 18-101,-1 8 210,-3 19-362,-5 21 271,-1 24-241,33-15 617,3 4-408,0 6-568,4 3 828,1 2-335,4 2 71,2 3-36,5 1 6,4 1 16,3 0-3,4 1-41,2 0 28,2 2 38,3-1-46,8 1-1,4-2 12,0 0 12,5-3-46,8-3 90,4-4-169,0-6 283,4-5-131,38 19-175,4-25 36,5-21 269,3-28-374,4-25 400,-42 8-198,-2-8-351,3-16 974,-2-3-643,-1 8-550,-2-2 840,-3-12-229,-2-2-47,-4 14-12,-2 1 15,-6-3 40,-3 0-470,7-41 1559,-13 18-2923,-9 9 2759,-14 31 2069,-4 9-7861,1 24 6774,1 4-1941</inkml:trace>
  <inkml:trace contextRef="#ctx0" brushRef="#br0">8492 2859 8546,'2'-4'123,"-1"2"-256,-1 2 141,70-3-341,-28 2 853,7-1-666,2 1 90,-3 1 46,-5 0 58,-12 0-80,-12 2-12,-9 2 311,-6 8-468,-12 10-78,-12 14 446,-14 10 258,-9 2-725,5-4 117,11-14 41,12-10 757,9-6-527,5-3-780,7 7 914,11 3-109,11 8-259,10 2 326,0 1-271,-1-2 160,-8-3-116,-11-5-17,-7-3 216,-8-5 189,-11 14-2114,-10-5 3790,-13 9-2755,-10-8 838,-4-8-584,-4-7-711,-16-5 7770,22-4-14295,4 0 10499,29 0-2779</inkml:trace>
  <inkml:trace contextRef="#ctx0" brushRef="#br0">9141 3091 8445,'0'-59'623,"-1"0"-1868,-4 4 1866,-3 5-851,-11-5 702,-14 0-723,-6-2 116,-2 1 548,-5 4-1006,1-7 997,0 37-416,-1-11 1,-2 37-90,-3-8 147,-4 4 41,-2 18-196,-4 13 129,-2 28-522,2 16 1933,31-30-2805,2 2 1835,3 4-491,3 2 54,2 5-43,4 0 13,3 3 38,3-1-38,3 0-13,3 0 32,1-1-21,2 0-1,5-3 34,2-1-20,2-3-39,3-2 29,5-2 49,5-2-67,28 34-8,13-14 152,11-17-266,8-18 257,8-15-190,4-12 32,2-32 131,-47 6-85,-2-5-23,1-14 36,-2-6-38,-2-5 60,-3-4-343,-1-2 890,-3-3-560,-5 0-648,-4-1 933,-2 2-294,-5-3-33,-4-17 46,-5 1-86,-3 24 154,-2 2-361,-2-9 707,-4 7-2058,-13 9 3353,-10 24 1685,-16 13-9874,15 9 9151,3 0-2697</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704 139 6148,'9'0'863,"-2"0"-2925,-7 0 6913,0 0-15685,-7 5 21905,-13 20-14904,-18 22 3652,-20 13 330,23-9-150,-1 4-683,-5-10 2005,0 2-1327,0 15-1302,0 0 1972,0-8-683,1-3-157,3-1 546,2-2-385,3-3-325,2-1 503,-20 30-150,12-13-30,12-18 16,10-15 3,5-13 1370,8-9-5370,1-3 8095,2-3-5843,3 0 2184,8 3-613,13 2 219,12 4-99,13 4 144,12 0-190,8 1 102,12-3-222,4 0 1092,5-3-1673,1-4 863,-4-1 142,-2-3-361,-9 0 281,-6 0-121,-11 0-50,-12 0 52,-10 0-8,-12 0 62,-6 0-147,-9 0 508,-3 0-1489,-3 0 2129,-1 0-1478,-1 0 542,0 0 1431,-1 0-6357,-1-4 9351,0-7-5736,0-8 966,0-12 285,0-7-93,0-10 73,-2-7-142,-1-4 253,-4-2-308,-3 2 265,1 0-202,-5 0 160,4 2-115,-2-1 115,0 3-138,1 1 115,0-15-115,-1 30 138,-4-39-81,5 48-21,-4-26 66,5 26-44,3 4-45,-3 4 201,4 3-244,0 3 98,1 4-1,1 2 5,1 4 18,2 3 13,-1 0-169,2 2 281,0-3-224,-1 1 122,1 0-88,-3-1 88,2-1-88,-2 0 100,1 2-136,0 0 126,2 3 0,-3-2-115,3 1 103,-1 0-67,1-1 257,0 1-775,-2 0 1025,1 1-566,-2 0 26,-1-1 120,-3-1-29,-2-1-161,-2 0 337,-1-1-355,1 1 129,1 1 205,2 0-359,2 0 212,2 0 69,2 1-172,1 1-3052,1-2 9316,-4 2-6083,-3-1-6440,2 1 9477,-1 0-3148</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 0 8322,'0'11'1837,"0"-3"-7022,0-8 12216,0 0-15384,10 0 15521,14 0-9543,22 0 2096,24 0 422,14 2-116,12-1-292,-1 4 1070,-2 1-1607,-11 2 1015,-10 0-166,-15 0-47,-14-5-47,-12 2 116,-11-19-92,-9 11 81,-5 6-308,-5 3 554,-1 11-212,0-14-5464,0-3 20032,-1 2-28757,-1-2 18691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356 247 7717,'12'5'739,"-2"0"-2844,-10-5 5914,0 0-9526,3 0 10293,0 0-5756,4 0 1137,3 0-92,1 0 157,3-5 101,2-3-255,-3-4 95,-1-4 242,-3-1-489,-3 1 545,-4-3-487,0 0 474,-2 0-349,-9-1 43,-3 0 116,-15 1-126,-3-17 124,-9 32-43,-2-22-28,-5 33-4,2-11 63,3 3-113,3 1 94,5 5 51,2 8-218,4 9 215,-4 19 67,15-8-358,-1 8 234,14-16 127,2 0-311,1-1 257,14-3 93,4 19-476,15-17 441,1 12-260,1-22 271,-2-7-293,2-3 202,-3-3-90,15 0 25,-13 0 19,7-2 2,-20 1-81,-4-3 72,-6 1 19,-1 0-91,-4 1 138,-1 1-158,-3 1-169,-1 0 1098,0 0-1690,2 0 1105,2 0-285,0 0 40,-2 0-10,1 0-11,-3 0-234,0 0 859,-1 8-1206,-8 14 816,-6 20-414,-12 23 425,-5 18-737,13-36 1161,-1 2-718,2 3-460,0 2 744,-1 0-201,1 0-64,1 0 54,1 0-40,1-1 19,1-1 9,0-2-43,2-1 32,-8 40 23,3-11-36,4-18-3,2-13 39,4-16-15,1-14-20,2-8-70,2-6-2688,1-3 11322,0-11-17120,0 8 11414,0-8-2848</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368 299 6966,'-7'-7'1580,"2"1"-5637,5 6 8183,0 0-7716,-37-70 6765,24 47-4610,-29-53 1769,36 64-254,1 2-515,1 3 598,1 0-35,0 3-209,-1 0 105,1-16 8,-1 13-188,1-11 370,0 18-373,2 0 138,0 0 20,-1 0 574,1 0-1371,-3 0 1136,-1 0-438,-2 23 277,-1-2-355,-5 22 245,0-4-123,-3 3 123,0 4 24,0 3-240,1 1 209,1 3-108,0-1 118,0 0-139,1-5 125,0-20-100,4 26 77,0-25-79,4 27 95,0-13-31,2-1-83,2 4 198,-1 4-300,2 3 212,0 7-12,-1 2-44,-1 5 11,1-1 0,0-4-56,1-6 123,0-6-133,0 8 354,6-17-709,4 11 698,9-21-379,3 0 151,6-18-131,23 35 106,-6-30 76,18 31-279,-11-26 292,2-4-91,5 1-80,-1-1 105,4-3-92,-1-1 78,-2-4-44,26-2 0,-22-5 44,22-2-66,-30-1 100,1-7-314,-4-4 675,-1-11-790,0-5 734,16-27-1034,-16 11 1403,10-20-1269,-23 19 774,-2-3-311,-4 1 208,-2-2-421,-3-1 557,0-23-437,-8 15 117,-1-18 227,-9 25-362,-2-1 219,-3 3 25,0-3-113,-1-2 45,0-7 11,0-2-33,-2-31 22,1 22 33,-7-22-77,-8 28 55,-9 2 44,-9 0-121,-4 3 110,-5 5-132,-2 7 220,-2 5-332,-29-2 547,16 15-650,-24 0 359,23 21 24,-6 5-138,3 4 48,-3 1 55,0 8-126,-27-3 208,23 29-231,-18-11 152,30 21-51,4-12-53,3 5 183,6 1-321,5 2 430,6 1-438,6-4 305,-4 9-95,13-15-73,-4 5 98,8-14-33,1 0-34,-1 0 136,0 0-204,0 2 125,-7 12-24,8-12 70,-4 5-160,10-19 125,3-2-34,1-3-11,2-1 44,-4 1-66,1 0 44,-2 2-22,0 2 44,2-1-88,-1-1 109,0-2-51,2-17-50,-1 26 70,3-25-79,0 27-67,0-17 122,0 1-76,-1 5 983,-1 7-131,-2 5-3600,3-6 4226,-2-2-1401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337 534 6159,'1'10'1020,"0"-1"-3688,-1-9 8093,0 0-15959,0 2 20876,0 0-13960,0 3 3663,0-2 110,0 4-378,0 7 257,0 9-102,-1 9 203,0 5-180,-2 4 45,0 0 11,1-1-44,0 1 66,0 0-44,1 0 11,-1-1 11,2 1-44,0 0 66,0 2-44,0 13 0,0-12 44,0 9-66,0-17 33,4 2 33,2-1-66,4-1-1,9 16 158,-3-15-249,7 9 150,-3-19 85,4-4-266,2-1 245,8-4-111,2 0 34,28 4-59,-12-5 106,23 3-118,-18-8 128,2-1-102,-1-5 64,0-1-39,-1-4-62,-1-1 38,0-11 155,27-17-202,-20-3 124,19-13-10,-27 11-116,-3-3 150,-2-2-35,-4-2-226,-5-4 451,7-30-574,-15 12 551,3-25-246,-19 18-71,-2 0 150,-6 0-136,-2 3 168,-3 3-261,-1-12 354,-2 29-307,1-46 157,-4 44-43,-5-48-348,-6 50 838,-9-22-657,-3 30 154,-3-14 56,-3 6-132,-3 4 121,-2 6-45,-4 0 80,-3 5-147,-6-1 159,-3 6-172,-5 4 228,-2 7-282,-2 6 191,0 6-12,-2 2-77,1 1 76,-4 0-51,-2 7 26,-4 6 30,-4 14-331,-2 9 1036,-1 9-1472,6 5 966,8 0-214,10-1-44,10-3 32,6-4 26,7 2-94,3-5 24,4 2 205,4-5-364,1 1 304,1-2 83,3 1-869,-1-1 1349,3 1-923,0-2 307,0 4-136,0-4 155,-1 1-132,3-2 88,-1-5-55,3-1 55,2-5-66,1-2 33,1-1-34,2 1 67,0-8-131,2-2 104,1-8 225,1-2-193,6 0-1232,11 0 5001,8-9-8344,-6 7 6296,-4-6-1759</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4174 2721 6372,'-3'0'1490,"1"0"-4313,2 0 2756,-4 0 2686,2 0-3879,-4 0 1398,4 0-412,-3 0 517,2 0-286,-3 0 9,0 0 112,-5 0-167,-2 5 155,-7 6-155,-1 9 180,-7 6-160,-1 4 126,-3 6-159,-3-11 204,-2 34-136,-5-19 34,-1 34 33,-4-15-132,-3 6 198,-4 2-132,-3 4-324,-3 5 1439,29-37-2174,-1 1 1446,1 2-329,-1 0-37,0 1 12,-1-1-6,0 4 19,0 0-16,0 0-6,0 0 14,-1 2-5,0-1 0,3 0 0,0-1-6,0-1 18,0 0-12,3-1-12,1 0 18,0 0-6,2-1 12,-24 43-48,0-1 83,2-5-81,0-3 34,0-4 22,2-3-22,1-3-33,1-4 55,0-1 0,1-1-55,-2 2 33,1 0-12,-4 2-119,0 1 673,-3 6-1120,-1 1 781,-4 3-756,1 1 2150,-1 0-3251,3 1 2342,0-2-813,2 1 193,0-1-170,-1 4 204,-1 3-170,24-38 137,1 1-72,0-1-62,0 1 92,-12 20-15,0 0-23,11-18 21,1-1-4,-9 14-28,0-2 269,-8 13-1000,1 0 1596,1-1-1225,-1-1 460,0 2-111,9-18 44,0 1-78,-21 27 35,19-26 298,0-2-224,-15 19-473,4-3 688,3-4-224,5-3-328,3-4 490,-10 17 150,15-16-724,-15 17 355,15-16 136,-9 10-145,-1 3 22,-3 3 384,0-1-1326,1-2 1794,3 0-1063,13-24 222,1 0-33,-9 25 98,13-27-147,1 0 48,-2 16 167,2 2-49,3-18-497,0 24 1260,1-26-2344,5 3 2854,1 2-1909,-8 17 756,-4 22-289,7-25 101,2 0-8,2-4-104,3-2 166,2-6 123,2-1-796,0-4 1181,0 7-742,0 11 161,1-7-18,2 7 32,1-16-11,1-1 0,0-1-22,0-2 99,0 20-176,0-14 176,0 16-154,0-18 143,0 2-88,0 0 56,0 3-114,0 1 116,0 1 8,0-1-102,0 16 60,1-25 32,4 8-24,0-28-10,4-7-10,2-1-36,1-5 58,4 2 43,16 6-43,-3-3-158,16 9 325,-8-8-300,6 2 173,4 0-60,4 0-15,3 0 123,1 0-234,2-2 235,30 7-213,-16-9 122,23 6 159,-24-11-336,4-1 256,-1-1-158,3 0 138,0 0-97,-21-2 5,1 0 23,31 2 34,-31-3-50,0-1 24,21-2 7,2-1-84,0 0 113,-1 0-8,0 0-138,-4 2 212,-3-17-152,-21 12 42,0 1 20,26-11-53,22 17-9,-30 0 174,4-2-267,3 2 227,6-2-129,1-1-204,2 0 917,2-4-1242,-1 1 587,5-2 125,2 0-146,7 3-293,-49-2 788,1 1-518,1 1-402,0 0 635,0 0-207,0 1-10,-2-1 20,0 0-21,2-1 9,0 1-7,0-1 18,-1 0-18,4-1 6,0 0 5,1 0-14,0-1 6,2 0 16,1 0-19,-1 0 6,0 0 0,1 1 0,-1-2 0,-1 0 0,1 0 22,-1 0-65,0 0 45,-2-2 36,3 1-59,23 0 25,2 1-13,-19 0 22,0 0-730,21 0 2140,0 1-1420,-22 0-1434,-2 0 2141,4 0-698,0 0-269,1 0 759,1 0-502,1 0-502,0 0 753,-1-1-251,0 2-6,-1 2 19,0 1-11,-2 0-20,2 2 31,23 4-22,1 0 8,-25-3 14,0 0-27,18 1 27,-2-1-19,-28-4 6,-4 0 0,48 3 0,-4-1-94,-1 0 409,-2 0-696,-25-1 574,2-1-220,-17 0 15,0 1 12,16-2 12,0 0 4,27 0-71,1-2 88,-44 0-22,1 0-17,1 0-3,0 0 12,0 0-2,1 0 15,-1 0-48,-1 0 60,46 0-69,-34 0 87,-1 0-58,29 0-15,-33 0 67,-2 0 2,20 0-218,-1 0 697,-1 0-1638,-4 0 3563,-4 0-6924,14 0 9225,-26-2-8012,6 2 5494,-31-2-3868,-8 1 2668,-4 1-1428,-2-3 484,3 3-172,-1-3 153,4 2-133,23 0 202,-7 1-225,19 0 0,-15 0 236,-4 0-201,-5-3 30,-5 0 95,-3-3-106,5-4-96,-9 3 355,4-2-325,-11 3 92,1-2-1,-1 0 67,0-2-181,-2-1 329,0-2-362,-4 2 383,3-6-709,-7 2 867,1-6-361,-4 15-168,0-17 91,0 7 233,0-23-279,0-5 259,-9-28-417,1 16 362,-9-18-28,1 21-104,-2-4-54,-3-3 175,-1-6-114,-2-1 9,-3-5 15,0 1-21,7 20 32,-1-2-81,-11-28 192,11 28-153,0 0-372,-9-24 1526,0-1-2215,-2-4 1434,-2-4-413,-2-5 196,9 22-197,-1-2 65,6 15 39,0 0-12,-7-16-100,-1 0 61,8 21 130,1 1-178,-1 0 81,0 0-20,0-3-5,0-1 9,0 0 10,2 0-21,0-3 23,0-1-24,0 2 24,1 1-12,0-1-12,1 2 18,0 2-6,-1 2 6,2 2-18,-1 0 56,-16-39-164,2 4 269,-1 4-262,3 3 193,3 2-194,1 2 321,3 1-381,-1 4 199,2 1 19,-1 3-88,1 2 77,0 0-21,1 0-81,0-3 149,1-2-147,1-3 133,-1-2-110,3 0 55,-3 1-11,2 1 464,-4-14-1856,-1 27 2784,-4-21-1856,-1 25 464,-3-17 0,-3-2 11,-1-1-44,7 19 66,0-2-55,-15-31-487,15 30 1561,-1 0-1044,-10-22-1066,1 4 1449,-2 2-79,2 5-612,-3-1 483,0 1-296,-4 1 180,13 16-100,-2-1 44,-22-24-11,20 23 0,1 1-494,-19-18 1976,3-1-2964,0 1 1865,3 4-39,3 1-704,15 24 492,0-1-155,-14-22 71,-12-14-56,19 22 988,-1 2-4100,0-2 6332,1 1-4340,-2-2 1206,-1 1-144,0 0 88,-19-22-22,16 21 0,-14-16 0,20 26 85,1 1-340,-1 1 1053,0 0-2535,-1 0 3435,-15-19-2299,11 11 591,-12-15 55,14 13-92,-1 0 182,0-5-455,-1 3 650,1 3-473,-1 5 153,-2 5-42,-22-14 244,12 17-492,-17-30 414,19 44-212,0-24 224,0 27-281,2-16 135,4 2 135,-14-14-270,16 2 113,-12 17 223,20-2-435,-1 27 400,0-12-265,-1-1 132,1-1-78,-1 2 157,2-1-189,-14-6 64,14 6 13,-8-5 113,17 8-259,0 1 202,3-16-56,-1 26 11,2-25-66,-11 20 142,10-10-128,-5-5 27,10 9 26,4-14-23,1 27 44,1-24-99,3 30 142,2-16-73,1 4-150,1-2 415,2 7-513,1-4 356,2 6-133,1-2 0,-2 2 66,2 0-110,-1 1 176,1 1-276,-2 1 389,1 0-402,-1 0 268,0 0-176,2 0 172,-3 0-148,1 0 72,0 0 71,-1 0-172,-3 0 105,-1 0 9,-4 0 57,-4 0-215,-4 0 239,-3 0-172,-5 0 81,-3 0 32,-1 7-110,-3 3 20,3 8 227,0 3-307,4 2-6,3 0 177,3 1-172,3 1 804,-3 4-2012,-1 1 5423,-4-7-9498,11-8 7628,1-9-2218</inkml:trace>
  <inkml:trace contextRef="#ctx0" brushRef="#br0">6576 2787 9084,'-51'39'197,"0"1"-590,4-3 588,8-1-313,14 8 490,2 4-928,3 10 1052,3 2-737,5 5 303,2 3-89,6 5 108,1 3-205,3 5 180,0 4-56,5 0-190,5 1 781,6-3-1202,5-1 886,3-4-451,2-2 343,3-1-234,2 0 123,2 2-158,2 3 227,0-2-294,3-2 348,0-7-245,3-8 99,3-9-259,4-7 600,5-7-648,5-7 301,36-13 37,-18 14-191,-23-27 396,1-2-306,29 19-104,6-21-35,3-6 535,-3-13-539,-1-13 198,-28-6-30,-1-5-10,-14 7 100,-2-2-112,15-14 25,-3-3-5,-18 10 49,-5 0-42,0-1-12,-3-1 38,0-2-40,-3-1 9,-3 2 59,-2-2-16,-1-2-142,-2-1 127,-4 1 64,-2-2-97,-4 0-29,-2-3 108,-1-27-140,-4-2 5,-7 21 297,-2 0-597,0-21 896,-4 3-459,-5 25-717,-5 4 997,0 1-378,-1 2 57,-3 1-35,-1 1-111,-1 2 382,-1 2-330,-1 2-47,-2 0 186,-17-12-86,-3 1 14,13 15 30,-2 2-63,-13-10 84,-2 4-115,-30-2 158,-8 13-112,41 21-24,-2 4-348,-2 1 1229,-2 3-816,-1 4-894,0 4 1302,1 4-405,0 2 88,4 3-351,-1 6 226,-13 17 285,1 6-412,18-11 155,1 3 50,-10 11-201,4 3 43,-14 20 389,12-2-603,9-8 238,14-6 3,12-8 3005,21 0-7394,-1-22 6295,11-3-1838</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704 139 6148,'9'0'863,"-2"0"-2925,-7 0 6913,0 0-15685,-7 5 21905,-13 20-14904,-18 22 3652,-20 13 330,23-9-150,-1 4-683,-5-10 2005,0 2-1327,0 15-1302,0 0 1972,0-8-683,1-3-157,3-1 546,2-2-385,3-3-325,2-1 503,-20 30-150,12-13-30,12-18 16,10-15 3,5-13 1370,8-9-5370,1-3 8095,2-3-5843,3 0 2184,8 3-613,13 2 219,12 4-99,13 4 144,12 0-190,8 1 102,12-3-222,4 0 1092,5-3-1673,1-4 863,-4-1 142,-2-3-361,-9 0 281,-6 0-121,-11 0-50,-12 0 52,-10 0-8,-12 0 62,-6 0-147,-9 0 508,-3 0-1489,-3 0 2129,-1 0-1478,-1 0 542,0 0 1431,-1 0-6357,-1-4 9351,0-7-5736,0-8 966,0-12 285,0-7-93,0-10 73,-2-7-142,-1-4 253,-4-2-308,-3 2 265,1 0-202,-5 0 160,4 2-115,-2-1 115,0 3-138,1 1 115,0-15-115,-1 30 138,-4-39-81,5 48-21,-4-26 66,5 26-44,3 4-45,-3 4 201,4 3-244,0 3 98,1 4-1,1 2 5,1 4 18,2 3 13,-1 0-169,2 2 281,0-3-224,-1 1 122,1 0-88,-3-1 88,2-1-88,-2 0 100,1 2-136,0 0 126,2 3 0,-3-2-115,3 1 103,-1 0-67,1-1 257,0 1-775,-2 0 1025,1 1-566,-2 0 26,-1-1 120,-3-1-29,-2-1-161,-2 0 337,-1-1-355,1 1 129,1 1 205,2 0-359,2 0 212,2 0 69,2 1-172,1 1-3052,1-2 9316,-4 2-6083,-3-1-6440,2 1 9477,-1 0-3148</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 0 8322,'0'11'1837,"0"-3"-7022,0-8 12216,0 0-15384,10 0 15521,14 0-9543,22 0 2096,24 0 422,14 2-116,12-1-292,-1 4 1070,-2 1-1607,-11 2 1015,-10 0-166,-15 0-47,-14-5-47,-12 2 116,-11-19-92,-9 11 81,-5 6-308,-5 3 554,-1 11-212,0-14-5464,0-3 20032,-1 2-28757,-1-2 18691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356 247 7717,'12'5'739,"-2"0"-2844,-10-5 5914,0 0-9526,3 0 10293,0 0-5756,4 0 1137,3 0-92,1 0 157,3-5 101,2-3-255,-3-4 95,-1-4 242,-3-1-489,-3 1 545,-4-3-487,0 0 474,-2 0-349,-9-1 43,-3 0 116,-15 1-126,-3-17 124,-9 32-43,-2-22-28,-5 33-4,2-11 63,3 3-113,3 1 94,5 5 51,2 8-218,4 9 215,-4 19 67,15-8-358,-1 8 234,14-16 127,2 0-311,1-1 257,14-3 93,4 19-476,15-17 441,1 12-260,1-22 271,-2-7-293,2-3 202,-3-3-90,15 0 25,-13 0 19,7-2 2,-20 1-81,-4-3 72,-6 1 19,-1 0-91,-4 1 138,-1 1-158,-3 1-169,-1 0 1098,0 0-1690,2 0 1105,2 0-285,0 0 40,-2 0-10,1 0-11,-3 0-234,0 0 859,-1 8-1206,-8 14 816,-6 20-414,-12 23 425,-5 18-737,13-36 1161,-1 2-718,2 3-460,0 2 744,-1 0-201,1 0-64,1 0 54,1 0-40,1-1 19,1-1 9,0-2-43,2-1 32,-8 40 23,3-11-36,4-18-3,2-13 39,4-16-15,1-14-20,2-8-70,2-6-2688,1-3 11322,0-11-17120,0 8 11414,0-8-2848</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3520 697 10585,'-2'-4'1031,"1"1"-4259,1 3 6738,-2 5-4982,2 1 1631,-1 8-135,1 2-60,2 6 48,3 1-12,1 4 0,2 3 12,-1 0-48,3 1 60,0 3 0,1 0-60,2 3 48,0-1-12,2 0 0,1 2 0,3-2 0,2 3 12,4 3-48,2 1 83,2 2-81,2-1 34,1-3-23,1-17 147,20 34-236,-11-35 121,17 32 51,-14-31-254,0-23 476,3 25-440,1-28 204,1 24-91,28-19-35,-18-2 261,20-1-294,-23-5 215,-2-4-237,0-6 223,-5-4-63,-2 0-128,9-14 217,-14 9-194,9-9 48,-18 9 164,-2-3-254,-2-3 191,-1-17-93,-3 27 89,-3-24-262,-3 25 327,1-37-70,-4 12-142,-2-13 118,-9 18 42,-4 0-326,-2-2 585,0-2-637,0-2 430,-11-26-104,1 14-84,-11-20 58,4 22 58,-1 1-162,1 4 298,-3 3-477,2 0 531,-2 4-305,0 1-31,0 3 233,-1 4-349,-10-9 331,3 15-62,-6-7-199,7 15 212,2 1-134,-2 3 113,-1-2-57,-2 3-69,-13-6 116,8 6-26,-8-2-54,12 7 22,-2 4 65,2 2-51,-2 3-84,-1 0 140,-21 2-51,13 6-51,-14 1 54,17 5 22,0 2-78,0 2 48,-3 3 93,-1 1-228,-4 2 212,0 2-104,-23 8 0,19-8 60,-13 5-37,22-11-43,2 0 87,1 3-40,-1 0-29,2 5 40,4 0-15,2 3 1,-4 18 67,8-9-190,-3 13 179,10-14-45,1-18-56,2 33 47,1-26 118,4 34-320,2-5 459,5-15-474,2 5 294,3-23-201,1-20 164,0 25-207,0-25 410,0 30-548,5-14 887,1 4 1701,4-3-7047,-4-8 6947,-2-4-2185</inkml:trace>
  <inkml:trace contextRef="#ctx0" brushRef="#br0">2882 1982 6652,'-8'-3'1524,"2"0"-5446,6 3 7899,0 0-7032,-5 0 5132,3 0-2664,-4 0 695,6 0-106,-2 0-508,-3 0 1136,-1 0-790,-9 4 17,-5 7 198,-5 8-44,-8 9-10,-1 5-37,-4 6 72,-1 5-60,-2 8 49,-4 5-28,-2 7-18,-1-14 43,-3 34-280,2-25 966,24-16-1394,0 2 923,-25 27-245,14-21-12,0 1 8,-18 29 68,18-27-84,3-1-385,-10 23 1652,4-1-2478,2-3 1517,1-3 127,0-4-816,11-19 559,0-1-151,-14 24-6,14-23 14,1 0 6,-11 18-44,1 2 66,-1 1-44,0 2 11,-1 2 6,8-17-18,-1 0 23,-15 29-32,14-28 48,-1 0-16,-10 19-77,-1-3 132,5-4-88,0-3 0,3 0 88,10-17-132,-1 1 77,-12 27 27,12-26-80,1-1 72,-11 19-72,-2-1 81,-1 1-64,-3-2 27,1 2 33,3-5-38,2 0-18,4-1-23,-1 0 132,7-12-153,-1 0 62,-15 27 55,12-25-84,2-1 18,-10 19 60,0-3-85,5-3 272,1-1-921,1-2 1420,-9 29-1020,8-23 310,-6 20 407,10-28-1716,6-1 2574,-2-2-1716,5-2 527,0-3-425,0-3 720,2-3-635,-5 14 410,7-15-303,-1 12 180,3-15-45,2 1 0,-4-2 0,-1 14 0,2-13 0,0 9 0,4-13-11,1 1 33,-1 0-34,1-2 15,1-2-28,1-6 69,3-3-154,1 5 402,1-6-619,0 5 461,1-7-131,0 2-17,0-1 4,0 3 10,0-3-1,0 9 70,0-10-160,1 3 92,1-28 64,2 27-174,1-25 298,1 25-325,2-15 151,0-2 15,3 1-39,1-1-26,6 0 81,10 2-92,1-3 46,7 1 2,-5-4 97,0-1-256,3-1 282,23 0-162,-10 0-25,16 0 123,-16 0-21,1 0-102,2 0 78,2 0-42,0-1 40,2-2 18,1-1-43,0 1-11,3 2 22,27 1 45,-20 0-125,22 0 149,-32 0-92,3 0 34,-2 0-44,26 0 66,-18 0-33,16 0-22,-24 0 22,0 0 22,1 2-33,0 3 23,2 3-48,-2 0 105,3 0-169,26 0 166,-17-3-66,19 2 12,-23-2-81,-1 1 138,3 1-92,1-17 34,1 31-44,-17-22 66,2 0-44,30 26 11,-27-19 0,-1-2-469,28 2 1888,-1 0-2862,-1 0 1794,-2 2 88,-2 0-868,-1 1 584,1-1-235,1 1 149,3-2-70,-23-2-10,1-1 22,31 3-44,-33-2 66,-1-1-44,15-12 11,-3 29 23,-3-23-92,-2 26 160,-1-18-202,24 1 243,-21-3-198,18 2 22,-29-3 583,0 0-1980,-1 0 2871,-2 1-1775,1-3-105,0 1 933,2-1-666,29 2 183,-15 1 22,26 0-33,-20 1-11,1 0 65,3 4-29,-24-3-82,0 2 121,27 4-110,-30-5 110,-1-1-64,14-1-21,1-2 104,0-3-141,5 0 83,4 0 8,0 0-36,2-1 17,-24-5-4,-1-1 35,27-3-147,15-11 248,-40 8-213,-8 0 111,-10 4-21,-6 1-25,-8 3-19,3-2-24,-6 2 201,6-3-201,-4 2 23,3 0 66,3-1-33,1 4-33,5-1 66,-1 2-44,2-1 0,1 1 33,1 1-123,12 1 427,-18 0-708,5 0 516,-21 0-98,-6 0-50,1 0 139,-5 0-484,-1-2 695,-1-1-561,0-4 373,-1-6-195,1-4 126,-2-7-200,0-4 194,0-7-67,0-4-77,-12-28 140,3 14-58,-12-36-91,3 52 205,-3-23-316,-1 26 359,-2-15-224,-2-7 56,-14-30 0,8 16-119,10 22 357,-1 1-260,-9-21-161,-2 1 258,1 1-53,-2 3 34,4 2-257,-4 4 381,4 3-94,-13-20-396,10 20 489,-7-19-36,10 23-488,2-2 703,-3-1-505,1-2 72,2-15 71,-15-9 152,11-3-204,-11 2 21,12 16 36,0 2-24,0 3 80,0-1-47,-4-1-87,1-3 143,-6 0-21,-3 0-246,0 0 402,10 14-268,0-1 67,-18-28-477,18 26 1431,-1 0-954,-14-23-954,-3-1 1657,-1 0-1376,16 24 1342,-1 1-898,-21-26 62,23 30 521,0 1-354,-16-15-360,3 2 490,-1 2 20,2 0-300,0 0 222,3 0-138,-2-3 132,16 17-88,-2-1 22,-16-26-11,16 24 33,0 2-22,-13-20 0,-2-2-55,1 4 121,-1-1-88,4 3 11,14 19 33,-1-1-34,-14-23 26,16 24-39,1 1 37,-11-17 0,0 2 896,2 1-3704,-2 0 5616,1 2-3764,0 1 944,0 0 0,0 5 384,1 0-1536,-16-15 2304,15 13-1536,-10-11 362,19 18 147,1 0-335,-2-1 310,-13-22-60,8 15-73,-10-17 22,14 21 44,3 1-66,0 3 44,4 1-11,2 3 11,2 5-44,4 4 55,-2 2 0,2 3-55,-7-7 33,6 8 33,-5-4-66,8 10 33,-1 0 33,1 2-122,-7-6 256,7 7-343,-7-4 305,7 6-180,0 1 15,0 0 92,-1 0-89,0 1 44,2-2-11,1 4-11,3-1 10,1 4 3,0 0 97,3 3-278,0 0 348,2 1-293,1 0 158,0 1-35,0 0 59,-1 0-161,2 0 206,0 0-139,-1 0-19,1 0 135,-2 0-161,1 0 172,1 0-169,-2 0 132,-3 0-39,-5 0-64,-5 7 17,-2 4 123,-1 8-205,-1 5 238,0-1-180,0 3 35,1 0 84,-1-2-193,1 1 320,1-3-383,1-17 351,-1 29-213,0-23 9,-3 30 35,2-16 78,-1-1-76,3-1 27,2 0-114,-1 0 261,1 0-332,1 0 256,-3-1-290,2-14 470,1 24-372,1-22 119,2 24-459,0-17 907,5-3-935,2-6 4333,3-2-9741,1-5 8343,0-1-2464</inkml:trace>
  <inkml:trace contextRef="#ctx0" brushRef="#br0">4922 2280 8254,'-3'-2'1345,"1"1"-4999,2 1 6613,-12 3-3205,3 13-281,-11 13 682,3 17-309,-2 13 477,2 4-657,0 9 544,5-2-332,0 3 213,5-2-183,3-2 162,3 1-118,1-5 128,4-1-191,3-4 256,7-4-326,6-3 351,4-1-294,7-3 113,5-2 57,8-19 63,7 26-196,7-28-81,3 27 434,5-36-374,-16 10 94,0-1 93,29-8-405,-28 6 778,0 1-556,19-7-78,-3-2 303,0-5-94,29-4-208,-23-5 365,21-13-266,-31-4 62,-3-16 199,0-4-450,-3-9 454,1-4-210,-20 8-2,0-2 14,19-24-72,-22 22 332,-3-1-155,8-20-460,-6-2 539,-6-16-517,-8 27 1297,-6-22-2261,-7 33 2213,-4-15-919,-2-21-454,-1 18 996,-9-20-895,-4 25 428,-14 1 497,-6 1-1790,-5 4 2347,-6 1-1494,8 14 427,-3 0-80,-28-19-175,20 19 672,-2 1-464,-33-11-466,37 26 704,-1 1-224,-2 2-33,-1 2 11,-2 3 55,-1 3-55,1 2-11,0 3 33,0 2-11,0 1 0,1 0 0,-2 3-6,-20 10 19,1 4-33,19-4 45,1 3-48,-15 9 45,5 5-27,-9 15-8,12 3-12,10 1 79,8-1-88,8-1-121,5 10 647,13-15-852,4 5 261,10-20 492,0 0-1672,0-2 2308,7 4-1484,4 1 4800,7-4-10911,-6-8 9233,-3-7-2667</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195 950 8658,'-3'0'1143,"1"0"-661,2 0-8730,0-2 18681,0-6-14209,0-6 3742,0-7 56,0-4-67,0-2 81,0-2-72,5-3-10,2-2 196,5 0-189,2 0 45,-3 7-179,1 5 387,-3 7-402,0 4 375,1 1-319,0 0 187,2-1-55,1-16 1,-1 28-48,0-20 95,-3 28-40,2-14-52,0 0 47,3-1 71,2 1-150,2 0 76,-1-1-23,3 3 158,8-3-249,-4 4 118,7-1 37,-8 3-73,0 0 54,2 0-44,1 0 55,2 0-144,17 0 312,-10 0-369,9 3 201,-18 2 13,-3 3-24,-2 0-68,5 3 3,-6-2 98,6 2-32,-8-3-125,4-2 181,1 0-44,5 0-70,1-1 1,3 0 12,3-2 146,20 0-304,-8-1 359,16-1-256,-10-1 42,2 0 46,3-2 57,-2-5-124,2-2 78,17-12-54,-17 6 51,14-7 17,-26 7-114,1 1 155,-3-1-98,-2 1-48,-2-2 160,-3-16-92,0 27-86,21-37 161,-12 32-82,17-28-14,-19 7 19,-3-1 17,-5-2 52,-5 2-223,-6-1 338,-4-8-386,-10 12 376,0-7-250,-10 18 123,1 3-54,-2 7-15,0 2 39,0 3-26,0-1 34,0 3-974,0-1 3775,0 8-5646,0 2 3742,0 6-853,1 4-132,2 0 110,0 3-110,2 2 155,0 0-192,-1-1 220,1-4-190,-2-2 66,4-2 28,-1-1-10,2-2-22,2-2 11,0 0 11,1-1-21,3 3 30,1-1-119,3 1 222,-1-4-112,3 3-145,-1-4 189,3 2 36,0 0-194,2-3 161,13 6-80,-5-6 8,11 5 7,-7-7 69,1 2-135,3-1 113,-1 0-36,2 0-30,19 1 18,-12-2 85,15 2-212,-18-2 270,0 0-213,0 0 111,2 0-55,2 2 66,2 1-110,4 1 133,25 3-125,-18-4 72,16 1-4,-28-4 13,-1 1-59,-3-1 39,4 0 74,1-1-211,27-1 189,-15-1-31,20 0-36,-25 0 34,-3 0-77,-1 0 121,-7 0-121,-1 0 99,-5 1-77,-3 4 10,8 6 92,-14-1-72,4 5-62,-15-2 109,-1 0-66,0 2 22,1 1 11,0 1-11,13 13 33,-9-7-77,9 9 44,-13-12 11,-1 0-22,-4-2 33,-2-4-33,-6 0 0,1-6 44,-5 3-55,4-2 0,-4 1 55,3-1 1,-3-3-135,0-1 156,-2-2-30,1-1-51,-1-1-1359,-1-1 4149,-1 0-4141</inkml:trace>
  <inkml:trace contextRef="#ctx0" brushRef="#br0">718 1496 10921,'0'-3'1356,"0"0"-4225,0 3 3296,-4 0 1934,-3 0-3689,-9 4 1412,-6 12-114,-12 16 30,-10 23-13,-11 20-330,23-30 1054,-1 3-714,-1 4-704,-1 2 1061,-2 1-354,0 0 0,2-1 0,-1-1 0,3-4 0,0-2-6,4-5 19,1-1-27,-20 26-39,13-16 211,10-16-299,9-13 184,9-11-10,5-7-54,2-2 41,0-2-218,2 0 568,11 0-714,12 1 575,17 2-444,17 4 458,12 1-468,14 0 98,8-2 876,5-2-1506,-48-3 957,0 0-216,47 0 117,-8-1-142,-9 0-51,-12 0 145,-9 0 3,-14 0-94,-8-1 26,-13-1-57,-7-1 370,-9 0-552,-4 1-228,-3 1 2074,-1 1-4127,0-6 4358,0-2-2033,0-10 28,0-25 165,-2 20-21,-5-32 55,-7 20-12,-4-20-40,-3-3 104,2 0-206,1 3 300,2 4-292,0 6 136,2 2 21,-3 3-33,2-3-33,-1 2 66,0-2-55,-3-14 66,6 18-110,0-9 110,8 23-55,2 3 11,-1 2 23,-1 1-92,1-1 149,-1 2-147,0-2 88,-4-4 70,1 6-226,-2-4 202,3 9-90,2 0 70,-1 2-183,-1-1 382,1 4-447,-1-1 246,3 2-23,0 3-55,2 0 66,0 3-2240,2 1 5669,-5 0-672,-6 0-9972,4 0 10308,-3 0-3126</inkml:trace>
  <inkml:trace contextRef="#ctx0" brushRef="#br0">2665 1514 6003,'9'4'1501,"-1"-1"-5343,-8-3 7393,0 0-5759,14-22 3812,-11 15-2244,11-16 685,-14 22 2096,0 1-8787,-9 12 13571,-4 12-9365,-17 25 2436,-4 20-28,-10 13-175,21-34 735,0 1-586,-1 0-379,-1 0 666,0 0-248,0 0-2,1-2 81,0-1-52,-23 37-130,5-8 251,6-14-163,8-8 1,7-12 66,5-7-33,8-12-21,1-6 489,6-10-1823,-1-3 1537,2-3 711,3 0-2349,5-14 9335,5-9-18828,-3 4 15297,-1 0-4348</inkml:trace>
  <inkml:trace contextRef="#ctx0" brushRef="#br0">4133 1568 8905,'-2'-7'1388,"1"2"-5282,1 5 8649,0 0-9234,0-6 7640,0 5-4058,0-5 941,0 6-43,3 0-70,11 0 59,10 0 68,16 0-331,7 6 645,3 3-595,0 10 367,-4 5-290,-4 6 238,-5 3-140,-7 1 95,-5 4-48,-9-5-65,-5-16 177,-7 27-257,-3-22 293,-12 35-272,-47 20 38,-8-12 166,15-20 218,-3-2-192,9-13-778,1-3 1047,-37 21-747,10-9 1278,16-7-1772,16-8 986,12-6 259,14-10-621,7-2 1189,10-5-3187,9 1 4507,13 3-3934,16-2 2654,15 3-1221,-4-11 258,3-2-113,35 6-77,-29-6 670,0 0-551,20 7-461,-11 0 863,-13 0-509,-17 0 267,-13 0-135,-13 0 23,-8 0 23,-4 17 264,-3-13-1452,0 15 1860,0-18-1332,-3 4 4932,-10-3-9900,7 1 7701,-6-3-2096</inkml:trace>
  <inkml:trace contextRef="#ctx0" brushRef="#br0">5990 2004 11795,'41'-9'527,"4"2"-1839,2 7 2321,8 0-1300,11 0 404,5 0-94,6 0-149,-1 0 261,-1 3-220,-10 1 136,-8 1-105,-18 0 113,-9-2-86,-15-1 75,-5 0-101,-7-2-2946,-2 1 7364,0-1 678,2-4-16096,-1 3 15740,0-3-4683</inkml:trace>
  <inkml:trace contextRef="#ctx0" brushRef="#br0">7748 1399 11952,'33'-86'740,"-7"10"-2714,-26 42 3501,-1-19-1631,-10 24-106,-6-24 152,-12 26 93,-5-9 220,-2 4-420,-4 13-83,-1 9 674,-4 7-795,0 13 615,-1 9-461,4 13 421,7 9-355,6 1 194,8-1 2,7 0-116,7-6 47,3-4 200,4-5-343,23 6 218,0-11-40,25 2-126,-2-15 271,3-6-272,1-2 195,7-6-140,-21 0 140,-3-5-183,-24 6 125,-6 2-652,-1 3 2592,-2 3-3869,0 13 2522,0 13-672,0 24 92,-9 18-62,-7 22-455,2-38 1481,-2 2-1071,-3 6-778,-2 0 1179,0 3-140,-2-1-252,1-3-3,-1-2 7,1-5 237,1-2-129,-13 33-418,6-19 699,10-18-457,5-14 140,6-10 41,5-7 684,0-8-3160,2-5 5098,0-4-7935,0-1 17282,0-18-23628,0 14 15402,0-14-3798</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337 534 6159,'1'10'1020,"0"-1"-3688,-1-9 8093,0 0-15959,0 2 20876,0 0-13960,0 3 3663,0-2 110,0 4-378,0 7 257,0 9-102,-1 9 203,0 5-180,-2 4 45,0 0 11,1-1-44,0 1 66,0 0-44,1 0 11,-1-1 11,2 1-44,0 0 66,0 2-44,0 13 0,0-12 44,0 9-66,0-17 33,4 2 33,2-1-66,4-1-1,9 16 158,-3-15-249,7 9 150,-3-19 85,4-4-266,2-1 245,8-4-111,2 0 34,28 4-59,-12-5 106,23 3-118,-18-8 128,2-1-102,-1-5 64,0-1-39,-1-4-62,-1-1 38,0-11 155,27-17-202,-20-3 124,19-13-10,-27 11-116,-3-3 150,-2-2-35,-4-2-226,-5-4 451,7-30-574,-15 12 551,3-25-246,-19 18-71,-2 0 150,-6 0-136,-2 3 168,-3 3-261,-1-12 354,-2 29-307,1-46 157,-4 44-43,-5-48-348,-6 50 838,-9-22-657,-3 30 154,-3-14 56,-3 6-132,-3 4 121,-2 6-45,-4 0 80,-3 5-147,-6-1 159,-3 6-172,-5 4 228,-2 7-282,-2 6 191,0 6-12,-2 2-77,1 1 76,-4 0-51,-2 7 26,-4 6 30,-4 14-331,-2 9 1036,-1 9-1472,6 5 966,8 0-214,10-1-44,10-3 32,6-4 26,7 2-94,3-5 24,4 2 205,4-5-364,1 1 304,1-2 83,3 1-869,-1-1 1349,3 1-923,0-2 307,0 4-136,0-4 155,-1 1-132,3-2 88,-1-5-55,3-1 55,2-5-66,1-2 33,1-1-34,2 1 67,0-8-131,2-2 104,1-8 225,1-2-193,6 0-1232,11 0 5001,8-9-8344,-6 7 6296,-4-6-1759</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4174 2721 6372,'-3'0'1490,"1"0"-4313,2 0 2756,-4 0 2686,2 0-3879,-4 0 1398,4 0-412,-3 0 517,2 0-286,-3 0 9,0 0 112,-5 0-167,-2 5 155,-7 6-155,-1 9 180,-7 6-160,-1 4 126,-3 6-159,-3-11 204,-2 34-136,-5-19 34,-1 34 33,-4-15-132,-3 6 198,-4 2-132,-3 4-324,-3 5 1439,29-37-2174,-1 1 1446,1 2-329,-1 0-37,0 1 12,-1-1-6,0 4 19,0 0-16,0 0-6,0 0 14,-1 2-5,0-1 0,3 0 0,0-1-6,0-1 18,0 0-12,3-1-12,1 0 18,0 0-6,2-1 12,-24 43-48,0-1 83,2-5-81,0-3 34,0-4 22,2-3-22,1-3-33,1-4 55,0-1 0,1-1-55,-2 2 33,1 0-12,-4 2-119,0 1 673,-3 6-1120,-1 1 781,-4 3-756,1 1 2150,-1 0-3251,3 1 2342,0-2-813,2 1 193,0-1-170,-1 4 204,-1 3-170,24-38 137,1 1-72,0-1-62,0 1 92,-12 20-15,0 0-23,11-18 21,1-1-4,-9 14-28,0-2 269,-8 13-1000,1 0 1596,1-1-1225,-1-1 460,0 2-111,9-18 44,0 1-78,-21 27 35,19-26 298,0-2-224,-15 19-473,4-3 688,3-4-224,5-3-328,3-4 490,-10 17 150,15-16-724,-15 17 355,15-16 136,-9 10-145,-1 3 22,-3 3 384,0-1-1326,1-2 1794,3 0-1063,13-24 222,1 0-33,-9 25 98,13-27-147,1 0 48,-2 16 167,2 2-49,3-18-497,0 24 1260,1-26-2344,5 3 2854,1 2-1909,-8 17 756,-4 22-289,7-25 101,2 0-8,2-4-104,3-2 166,2-6 123,2-1-796,0-4 1181,0 7-742,0 11 161,1-7-18,2 7 32,1-16-11,1-1 0,0-1-22,0-2 99,0 20-176,0-14 176,0 16-154,0-18 143,0 2-88,0 0 56,0 3-114,0 1 116,0 1 8,0-1-102,0 16 60,1-25 32,4 8-24,0-28-10,4-7-10,2-1-36,1-5 58,4 2 43,16 6-43,-3-3-158,16 9 325,-8-8-300,6 2 173,4 0-60,4 0-15,3 0 123,1 0-234,2-2 235,30 7-213,-16-9 122,23 6 159,-24-11-336,4-1 256,-1-1-158,3 0 138,0 0-97,-21-2 5,1 0 23,31 2 34,-31-3-50,0-1 24,21-2 7,2-1-84,0 0 113,-1 0-8,0 0-138,-4 2 212,-3-17-152,-21 12 42,0 1 20,26-11-53,22 17-9,-30 0 174,4-2-267,3 2 227,6-2-129,1-1-204,2 0 917,2-4-1242,-1 1 587,5-2 125,2 0-146,7 3-293,-49-2 788,1 1-518,1 1-402,0 0 635,0 0-207,0 1-10,-2-1 20,0 0-21,2-1 9,0 1-7,0-1 18,-1 0-18,4-1 6,0 0 5,1 0-14,0-1 6,2 0 16,1 0-19,-1 0 6,0 0 0,1 1 0,-1-2 0,-1 0 0,1 0 22,-1 0-65,0 0 45,-2-2 36,3 1-59,23 0 25,2 1-13,-19 0 22,0 0-730,21 0 2140,0 1-1420,-22 0-1434,-2 0 2141,4 0-698,0 0-269,1 0 759,1 0-502,1 0-502,0 0 753,-1-1-251,0 2-6,-1 2 19,0 1-11,-2 0-20,2 2 31,23 4-22,1 0 8,-25-3 14,0 0-27,18 1 27,-2-1-19,-28-4 6,-4 0 0,48 3 0,-4-1-94,-1 0 409,-2 0-696,-25-1 574,2-1-220,-17 0 15,0 1 12,16-2 12,0 0 4,27 0-71,1-2 88,-44 0-22,1 0-17,1 0-3,0 0 12,0 0-2,1 0 15,-1 0-48,-1 0 60,46 0-69,-34 0 87,-1 0-58,29 0-15,-33 0 67,-2 0 2,20 0-218,-1 0 697,-1 0-1638,-4 0 3563,-4 0-6924,14 0 9225,-26-2-8012,6 2 5494,-31-2-3868,-8 1 2668,-4 1-1428,-2-3 484,3 3-172,-1-3 153,4 2-133,23 0 202,-7 1-225,19 0 0,-15 0 236,-4 0-201,-5-3 30,-5 0 95,-3-3-106,5-4-96,-9 3 355,4-2-325,-11 3 92,1-2-1,-1 0 67,0-2-181,-2-1 329,0-2-362,-4 2 383,3-6-709,-7 2 867,1-6-361,-4 15-168,0-17 91,0 7 233,0-23-279,0-5 259,-9-28-417,1 16 362,-9-18-28,1 21-104,-2-4-54,-3-3 175,-1-6-114,-2-1 9,-3-5 15,0 1-21,7 20 32,-1-2-81,-11-28 192,11 28-153,0 0-372,-9-24 1526,0-1-2215,-2-4 1434,-2-4-413,-2-5 196,9 22-197,-1-2 65,6 15 39,0 0-12,-7-16-100,-1 0 61,8 21 130,1 1-178,-1 0 81,0 0-20,0-3-5,0-1 9,0 0 10,2 0-21,0-3 23,0-1-24,0 2 24,1 1-12,0-1-12,1 2 18,0 2-6,-1 2 6,2 2-18,-1 0 56,-16-39-164,2 4 269,-1 4-262,3 3 193,3 2-194,1 2 321,3 1-381,-1 4 199,2 1 19,-1 3-88,1 2 77,0 0-21,1 0-81,0-3 149,1-2-147,1-3 133,-1-2-110,3 0 55,-3 1-11,2 1 464,-4-14-1856,-1 27 2784,-4-21-1856,-1 25 464,-3-17 0,-3-2 11,-1-1-44,7 19 66,0-2-55,-15-31-487,15 30 1561,-1 0-1044,-10-22-1066,1 4 1449,-2 2-79,2 5-612,-3-1 483,0 1-296,-4 1 180,13 16-100,-2-1 44,-22-24-11,20 23 0,1 1-494,-19-18 1976,3-1-2964,0 1 1865,3 4-39,3 1-704,15 24 492,0-1-155,-14-22 71,-12-14-56,19 22 988,-1 2-4100,0-2 6332,1 1-4340,-2-2 1206,-1 1-144,0 0 88,-19-22-22,16 21 0,-14-16 0,20 26 85,1 1-340,-1 1 1053,0 0-2535,-1 0 3435,-15-19-2299,11 11 591,-12-15 55,14 13-92,-1 0 182,0-5-455,-1 3 650,1 3-473,-1 5 153,-2 5-42,-22-14 244,12 17-492,-17-30 414,19 44-212,0-24 224,0 27-281,2-16 135,4 2 135,-14-14-270,16 2 113,-12 17 223,20-2-435,-1 27 400,0-12-265,-1-1 132,1-1-78,-1 2 157,2-1-189,-14-6 64,14 6 13,-8-5 113,17 8-259,0 1 202,3-16-56,-1 26 11,2-25-66,-11 20 142,10-10-128,-5-5 27,10 9 26,4-14-23,1 27 44,1-24-99,3 30 142,2-16-73,1 4-150,1-2 415,2 7-513,1-4 356,2 6-133,1-2 0,-2 2 66,2 0-110,-1 1 176,1 1-276,-2 1 389,1 0-402,-1 0 268,0 0-176,2 0 172,-3 0-148,1 0 72,0 0 71,-1 0-172,-3 0 105,-1 0 9,-4 0 57,-4 0-215,-4 0 239,-3 0-172,-5 0 81,-3 0 32,-1 7-110,-3 3 20,3 8 227,0 3-307,4 2-6,3 0 177,3 1-172,3 1 804,-3 4-2012,-1 1 5423,-4-7-9498,11-8 7628,1-9-2218</inkml:trace>
  <inkml:trace contextRef="#ctx0" brushRef="#br0">6576 2787 9084,'-51'39'197,"0"1"-590,4-3 588,8-1-313,14 8 490,2 4-928,3 10 1052,3 2-737,5 5 303,2 3-89,6 5 108,1 3-205,3 5 180,0 4-56,5 0-190,5 1 781,6-3-1202,5-1 886,3-4-451,2-2 343,3-1-234,2 0 123,2 2-158,2 3 227,0-2-294,3-2 348,0-7-245,3-8 99,3-9-259,4-7 600,5-7-648,5-7 301,36-13 37,-18 14-191,-23-27 396,1-2-306,29 19-104,6-21-35,3-6 535,-3-13-539,-1-13 198,-28-6-30,-1-5-10,-14 7 100,-2-2-112,15-14 25,-3-3-5,-18 10 49,-5 0-42,0-1-12,-3-1 38,0-2-40,-3-1 9,-3 2 59,-2-2-16,-1-2-142,-2-1 127,-4 1 64,-2-2-97,-4 0-29,-2-3 108,-1-27-140,-4-2 5,-7 21 297,-2 0-597,0-21 896,-4 3-459,-5 25-717,-5 4 997,0 1-378,-1 2 57,-3 1-35,-1 1-111,-1 2 382,-1 2-330,-1 2-47,-2 0 186,-17-12-86,-3 1 14,13 15 30,-2 2-63,-13-10 84,-2 4-115,-30-2 158,-8 13-112,41 21-24,-2 4-348,-2 1 1229,-2 3-816,-1 4-894,0 4 1302,1 4-405,0 2 88,4 3-351,-1 6 226,-13 17 285,1 6-412,18-11 155,1 3 50,-10 11-201,4 3 43,-14 20 389,12-2-603,9-8 238,14-6 3,12-8 3005,21 0-7394,-1-22 6295,11-3-1838</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704 139 6148,'9'0'863,"-2"0"-2925,-7 0 6913,0 0-15685,-7 5 21905,-13 20-14904,-18 22 3652,-20 13 330,23-9-150,-1 4-683,-5-10 2005,0 2-1327,0 15-1302,0 0 1972,0-8-683,1-3-157,3-1 546,2-2-385,3-3-325,2-1 503,-20 30-150,12-13-30,12-18 16,10-15 3,5-13 1370,8-9-5370,1-3 8095,2-3-5843,3 0 2184,8 3-613,13 2 219,12 4-99,13 4 144,12 0-190,8 1 102,12-3-222,4 0 1092,5-3-1673,1-4 863,-4-1 142,-2-3-361,-9 0 281,-6 0-121,-11 0-50,-12 0 52,-10 0-8,-12 0 62,-6 0-147,-9 0 508,-3 0-1489,-3 0 2129,-1 0-1478,-1 0 542,0 0 1431,-1 0-6357,-1-4 9351,0-7-5736,0-8 966,0-12 285,0-7-93,0-10 73,-2-7-142,-1-4 253,-4-2-308,-3 2 265,1 0-202,-5 0 160,4 2-115,-2-1 115,0 3-138,1 1 115,0-15-115,-1 30 138,-4-39-81,5 48-21,-4-26 66,5 26-44,3 4-45,-3 4 201,4 3-244,0 3 98,1 4-1,1 2 5,1 4 18,2 3 13,-1 0-169,2 2 281,0-3-224,-1 1 122,1 0-88,-3-1 88,2-1-88,-2 0 100,1 2-136,0 0 126,2 3 0,-3-2-115,3 1 103,-1 0-67,1-1 257,0 1-775,-2 0 1025,1 1-566,-2 0 26,-1-1 120,-3-1-29,-2-1-161,-2 0 337,-1-1-355,1 1 129,1 1 205,2 0-359,2 0 212,2 0 69,2 1-172,1 1-3052,1-2 9316,-4 2-6083,-3-1-6440,2 1 9477,-1 0-3148</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4771 152 10058,'-25'-52'830,"4"11"-3107,17 40 4307,0 1-2702,1 0 873,0 0-291,2 0 1,0 0 144,-1 0 49,1 0-176,-2 0 41,0 0-24,-1 0 154,-3 0-132,-4 3 56,-7 10-92,-7 8 138,-4 14-104,-6 6 71,-4 4-72,-3 5 60,-7 5-27,-4 5-49,-6 4-217,-3 4 1249,0 4-1959,-2-3 1233,3 4-163,1-3-147,-1 1 144,-1 3-215,30-35 206,1 0-87,-2 3-13,1 0 15,-3 2 40,1 1-57,-1 0 36,0 1-16,-1 2-6,0 0 8,1-2 13,0 1-12,1-1-12,1 0 18,1-1-6,1-1 6,0-1-18,1 1 12,1-1 12,0 0-13,0-1-8,-1 0 6,1 1 16,0 0-19,0 1 6,-1 0-12,0 1 37,0 1-28,-1 1-18,0 0 38,-1 2-29,-1-2 12,-1-6 12,1 1-18,0 12 6,-3 4 5,-14 9-14,0 1 6,10-3 16,1 0-452,-12 12 1306,0-3-865,15-19-874,0-3 1301,0 3-416,0 0-25,-1 0 25,0 1-16,-1 0-6,1 0 19,-1 0-19,0 5 6,2-4 16,-2 4-19,3-1 6,-7 9 0,1 2 0,6-10 0,-2 2 0,4-3 0,-1 2 0,1-3 0,1 0 0,0-1-200,3-3 600,0-1-406,0-2-382,0 1 588,2-2-212,-1-1 12,1-1 13,1 0-16,0-2-6,-2 3-42,-11 15 163,-1 0-118,10-15-93,-1 0 152,-9 14-62,1-1 14,11-17-5,1-3 0,0 1 0,-1 1-17,2-1 51,1 1-144,-1-1 296,0 0-225,-22 26-97,15-3 246,-1 0-99,-18 17-61,18-17 33,2 1-270,-12 18 1215,2-3-1805,3 5 1488,-1 3-1732,20-45 2289,1 2-1569,-1 2 415,0 0-46,1-2 82,-1 2-110,-5 17 130,0-1-74,6-17-58,1 0 92,-3 10-29,0-1-176,-4 17 650,1-4-468,3-1-1112,0-4 2281,3-2-1555,3-5 507,2-8-587,3-2 873,2-6-428,1 3 394,1 2-1648,1 3 2560,-1 5-1866,0-1 1373,0 3-2584,-2-3 3334,0-2-2036,-2-1 493,0-3 48,-1-19-124,-1 25 142,1-29-120,1 29 72,0-21-49,3 1 50,-1 5-36,3-14-25,1-1 105,3-14-136,1-7 156,0 1-213,0-3 215,0-1-92,0 1-32,0-1 66,6-8-76,3 26 51,7-17 40,2 27-118,3-17 129,2 4-28,4-3-187,-1 2 246,3-1-11,-1 0-159,5 2 92,-1-2-67,5 0 187,1 2-220,4-3 78,5 0 18,2-1 39,5-2-113,2-1 130,2-3-119,3 0 91,-2-1-128,2-1 272,-1 1-350,1-2 253,4-1-66,1-1-68,6-1 91,3 0-68,3 0 10,0 0 169,-1 0-467,0 0 587,1 0-353,2 0 129,2 0-158,3 0 193,-21 0-80,1 0 39,34 0-508,-33 0 1223,-1 0-800,25 0-564,-1 0 957,0 0-484,0 0 281,-2 0-461,1 0 1059,-1 0-1478,-24 0 996,2 0-265,32 0-7,-32 0 0,-1 0 7,29 3 16,1 2 11,2 4-60,-2 2 60,-3 2-60,-3-2 72,-3 0-43,-24-6-2,0-1 6,32 4 16,-31-4-19,1-1 6,23 1 22,4-2-88,-3 1 132,0-3-88,-2 1 11,-25 0 33,2-2-11,33 1-61,-33 0 85,0 0-49,28 0 27,2 0 4,3 0-86,3 0 138,-48 1-92,0-2 23,4 0 0,-1 0 0,1 0 0,3 0 11,24-2-33,1 1 22,-20 1 22,-1 0-269,19 0 719,-2 0-472,-24 0-472,-3 1 702,0-1-218,1 1-12,0 0-12,0 0-127,-1 0 429,0 0-290,-1 0-290,2 0 440,18-1-159,0 0 6,-18 1 16,1-1-19,15-1 6,-2 1 34,22-1-136,-1 0 192,-2 2-88,-1 0-26,1 0 11,-2 0 16,-1 0 18,-24 2-32,1-1 0,32 1 44,-32 0-66,-1 1 32,25 0 37,-4 1-72,-1 4 623,-5 0-2301,-4 3 3418,-2-3-2051,-4-1-343,-1-4 1437,1-2-1033,2-1 809,2 0-2092,2 0 3160,-2 0-2114,-1 0 825,-3 0-1240,-2 0 1796,-1 0-989,1-4-4,-2 0 199,1-6-160,-4 3 194,-5-2-119,-3 2-15,-7 2 27,-5 1 132,-6 1-258,-4 1 180,-1 1-45,-1 1 33,4 0-132,-1 0 198,3 0-255,-4 0 525,0 0-693,-4 0 334,-2 0 59,5 0-36,-9 0-47,4 0-82,-10 0 284,-2-2-358,-2 1 286,-2-4-131,-2 0-161,0-4 208,-2-2 159,2-5-294,-2-7 129,0-4 17,0-10-122,0-6 101,-5-6-31,-4-5 8,-7-3 45,-2-3-88,-3 4 66,1-1-32,-3 6-49,2-1 231,-3 2-388,0 0 364,-4-3-207,-2-1 85,-4-2-74,-2-2 95,-3 0-48,-1-2-10,-1-1 123,-2-2-291,1-1 111,0-3 226,-1-1-92,0 0-131,0 0-62,0 0 287,12 19-217,0-1 35,-17-28-115,17 27 478,1 0-333,-15-21-389,0-2 561,-3-2-147,-2-3-21,-1-4-136,15 25 259,0-1-180,9 13 45,-1-1-17,-9-11 51,1 0-17,11 7-85,0 3 96,-28-23-27,26 25 15,0 0-61,-27-21 147,-3-12-187,28 38 85,-1 1 11,-1 1 1,-2-2-24,-15-18 25,0 0-21,11 13 9,1 0-7,-11-13 18,2 0-7,15 17-27,2 1 22,-27-39 22,5 0-33,25 33 11,0 1-22,-20-16 88,12 5-132,-1 1 65,-14 0 42,17 11-54,0 0 36,-8-10-34,1 2-96,-2 1 253,3-3-213,-1-1 67,0-2 34,1-5-70,10 9 50,-1 0-26,-13-8 23,14 7 0,0 2-11,-11 3-22,-1-12 33,0 1 11,1 1-110,-2 0 197,4 1-128,-2-2-6,12 17 5,0-1 28,-15-25 6,15 25-4,1 1-21,-12-17 0,0 1 44,-1 3-66,0 0 55,1 5-21,-13-21-70,15 21 632,-8-14-1934,16 20 2583,2 1-1523,-2-19 318,0 27-94,-1-25 108,-12 3 58,11 3-178,-11-17 162,13 22-93,-1 0 107,-3-2-167,1-3-9,-6 0 378,1 0-494,-5-2 196,11 16 163,0-1-199,-14-22 14,13 23 87,2 0-13,-9-14-167,-3-1 264,4-1-211,-2 0 173,1-3-228,0 0 260,-1-1-169,0 3 22,-4 1 92,2 6-138,-2 1 137,4 5-203,0 3 293,2 2-272,2 1 183,3-1-70,-10-33-20,12 42-37,-8-37 149,13 48-57,3-15-216,-1 3 332,2 1-188,-1 2 41,2 1 18,1-11-65,1 27 77,0-23-55,3 28 44,0-15-56,2 2 114,4 1-81,-2 3-235,4 1 506,1 1-349,-2 0 68,1-2 12,-2 0-26,-1-2 62,1-1-63,-2 1 40,1-3-4,-1 1-55,2 0 136,1-1-160,1 4 70,2 1 10,1 7-11,0 3 11,2 4-44,-2 0 100,2 2-169,-2-1 171,1-17-81,0 26 34,0-27-223,1 32 144,-2-16-255,3 4 2335,-1 0-4021,1 0 2521</inkml:trace>
  <inkml:trace contextRef="#ctx0" brushRef="#br0">7116 444 9061,'-98'-18'34,"10"4"-136,57 53 204,-7 1-136,-6 45-431,0-7 1983,-3 9-3181,5 0 2451,1 2-1278,4 0 913,3 4-455,3-13-171,17-24 417,1 0-271,-9 32-36,13-33 180,2 1-120,-3 33 45,6-6-18,3-3 6,1-4 102,6 0-364,7-4 436,9 2-99,6-6-243,4-1 326,4-7-282,6-3 181,3-5-99,-7-17 91,3-2-30,23 15-175,-20-18 353,1-2-175,25 4-157,6-6 69,8-7 167,6-9-27,6-4-349,-46-5 632,2-2-749,0-5 862,0-2-454,4-2-517,-1-3 739,1-8-215,0-2 10,3-3-121,0-2 155,1-3-113,-2-2 52,-1-1 28,0-3-62,-3-2 50,-3-3 11,-4 0-120,-3-1 162,-4-2-139,-4-1 49,-5 1 109,-3 0 3,16-40-431,-16 3 558,-13 5-303,-8-1 213,-7-1-367,-14-2 311,-7-3 319,-16 1-882,-5 3 650,8 25-186,-1 1-4,-22-22 88,19 27-85,0 1 67,-18-10-170,0 1 244,1 1-219,4 1 244,3 0-266,-16-18 53,19 21 149,-12-8 122,23 26-203,3 7-705,3 4 2140,-1 4-3595,1 6 4020,-4 4-2431,-2 6 716,-26 1-719,9 2 1139,-21 9-664,17 3 1,-5 11 132,1 4-56,0 4 3,3 1-656,-14 17 2594,21-12-3821,-8 14 2011,30-14-71,11-1 5048,8-10-12692,7-9 10688,1-12-3081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 0 8322,'0'11'1837,"0"-3"-7022,0-8 12216,0 0-15384,10 0 15521,14 0-9543,22 0 2096,24 0 422,14 2-116,12-1-292,-1 4 1070,-2 1-1607,-11 2 1015,-10 0-166,-15 0-47,-14-5-47,-12 2 116,-11-19-92,-9 11 81,-5 6-308,-5 3 554,-1 11-212,0-14-5464,0-3 20032,-1 2-28757,-1-2 18691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356 247 7717,'12'5'739,"-2"0"-2844,-10-5 5914,0 0-9526,3 0 10293,0 0-5756,4 0 1137,3 0-92,1 0 157,3-5 101,2-3-255,-3-4 95,-1-4 242,-3-1-489,-3 1 545,-4-3-487,0 0 474,-2 0-349,-9-1 43,-3 0 116,-15 1-126,-3-17 124,-9 32-43,-2-22-28,-5 33-4,2-11 63,3 3-113,3 1 94,5 5 51,2 8-218,4 9 215,-4 19 67,15-8-358,-1 8 234,14-16 127,2 0-311,1-1 257,14-3 93,4 19-476,15-17 441,1 12-260,1-22 271,-2-7-293,2-3 202,-3-3-90,15 0 25,-13 0 19,7-2 2,-20 1-81,-4-3 72,-6 1 19,-1 0-91,-4 1 138,-1 1-158,-3 1-169,-1 0 1098,0 0-1690,2 0 1105,2 0-285,0 0 40,-2 0-10,1 0-11,-3 0-234,0 0 859,-1 8-1206,-8 14 816,-6 20-414,-12 23 425,-5 18-737,13-36 1161,-1 2-718,2 3-460,0 2 744,-1 0-201,1 0-64,1 0 54,1 0-40,1-1 19,1-1 9,0-2-43,2-1 32,-8 40 23,3-11-36,4-18-3,2-13 39,4-16-15,1-14-20,2-8-70,2-6-2688,1-3 11322,0-11-17120,0 8 11414,0-8-2848</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3520 697 10585,'-2'-4'1031,"1"1"-4259,1 3 6738,-2 5-4982,2 1 1631,-1 8-135,1 2-60,2 6 48,3 1-12,1 4 0,2 3 12,-1 0-48,3 1 60,0 3 0,1 0-60,2 3 48,0-1-12,2 0 0,1 2 0,3-2 0,2 3 12,4 3-48,2 1 83,2 2-81,2-1 34,1-3-23,1-17 147,20 34-236,-11-35 121,17 32 51,-14-31-254,0-23 476,3 25-440,1-28 204,1 24-91,28-19-35,-18-2 261,20-1-294,-23-5 215,-2-4-237,0-6 223,-5-4-63,-2 0-128,9-14 217,-14 9-194,9-9 48,-18 9 164,-2-3-254,-2-3 191,-1-17-93,-3 27 89,-3-24-262,-3 25 327,1-37-70,-4 12-142,-2-13 118,-9 18 42,-4 0-326,-2-2 585,0-2-637,0-2 430,-11-26-104,1 14-84,-11-20 58,4 22 58,-1 1-162,1 4 298,-3 3-477,2 0 531,-2 4-305,0 1-31,0 3 233,-1 4-349,-10-9 331,3 15-62,-6-7-199,7 15 212,2 1-134,-2 3 113,-1-2-57,-2 3-69,-13-6 116,8 6-26,-8-2-54,12 7 22,-2 4 65,2 2-51,-2 3-84,-1 0 140,-21 2-51,13 6-51,-14 1 54,17 5 22,0 2-78,0 2 48,-3 3 93,-1 1-228,-4 2 212,0 2-104,-23 8 0,19-8 60,-13 5-37,22-11-43,2 0 87,1 3-40,-1 0-29,2 5 40,4 0-15,2 3 1,-4 18 67,8-9-190,-3 13 179,10-14-45,1-18-56,2 33 47,1-26 118,4 34-320,2-5 459,5-15-474,2 5 294,3-23-201,1-20 164,0 25-207,0-25 410,0 30-548,5-14 887,1 4 1701,4-3-7047,-4-8 6947,-2-4-2185</inkml:trace>
  <inkml:trace contextRef="#ctx0" brushRef="#br0">2882 1982 6652,'-8'-3'1524,"2"0"-5446,6 3 7899,0 0-7032,-5 0 5132,3 0-2664,-4 0 695,6 0-106,-2 0-508,-3 0 1136,-1 0-790,-9 4 17,-5 7 198,-5 8-44,-8 9-10,-1 5-37,-4 6 72,-1 5-60,-2 8 49,-4 5-28,-2 7-18,-1-14 43,-3 34-280,2-25 966,24-16-1394,0 2 923,-25 27-245,14-21-12,0 1 8,-18 29 68,18-27-84,3-1-385,-10 23 1652,4-1-2478,2-3 1517,1-3 127,0-4-816,11-19 559,0-1-151,-14 24-6,14-23 14,1 0 6,-11 18-44,1 2 66,-1 1-44,0 2 11,-1 2 6,8-17-18,-1 0 23,-15 29-32,14-28 48,-1 0-16,-10 19-77,-1-3 132,5-4-88,0-3 0,3 0 88,10-17-132,-1 1 77,-12 27 27,12-26-80,1-1 72,-11 19-72,-2-1 81,-1 1-64,-3-2 27,1 2 33,3-5-38,2 0-18,4-1-23,-1 0 132,7-12-153,-1 0 62,-15 27 55,12-25-84,2-1 18,-10 19 60,0-3-85,5-3 272,1-1-921,1-2 1420,-9 29-1020,8-23 310,-6 20 407,10-28-1716,6-1 2574,-2-2-1716,5-2 527,0-3-425,0-3 720,2-3-635,-5 14 410,7-15-303,-1 12 180,3-15-45,2 1 0,-4-2 0,-1 14 0,2-13 0,0 9 0,4-13-11,1 1 33,-1 0-34,1-2 15,1-2-28,1-6 69,3-3-154,1 5 402,1-6-619,0 5 461,1-7-131,0 2-17,0-1 4,0 3 10,0-3-1,0 9 70,0-10-160,1 3 92,1-28 64,2 27-174,1-25 298,1 25-325,2-15 151,0-2 15,3 1-39,1-1-26,6 0 81,10 2-92,1-3 46,7 1 2,-5-4 97,0-1-256,3-1 282,23 0-162,-10 0-25,16 0 123,-16 0-21,1 0-102,2 0 78,2 0-42,0-1 40,2-2 18,1-1-43,0 1-11,3 2 22,27 1 45,-20 0-125,22 0 149,-32 0-92,3 0 34,-2 0-44,26 0 66,-18 0-33,16 0-22,-24 0 22,0 0 22,1 2-33,0 3 23,2 3-48,-2 0 105,3 0-169,26 0 166,-17-3-66,19 2 12,-23-2-81,-1 1 138,3 1-92,1-17 34,1 31-44,-17-22 66,2 0-44,30 26 11,-27-19 0,-1-2-469,28 2 1888,-1 0-2862,-1 0 1794,-2 2 88,-2 0-868,-1 1 584,1-1-235,1 1 149,3-2-70,-23-2-10,1-1 22,31 3-44,-33-2 66,-1-1-44,15-12 11,-3 29 23,-3-23-92,-2 26 160,-1-18-202,24 1 243,-21-3-198,18 2 22,-29-3 583,0 0-1980,-1 0 2871,-2 1-1775,1-3-105,0 1 933,2-1-666,29 2 183,-15 1 22,26 0-33,-20 1-11,1 0 65,3 4-29,-24-3-82,0 2 121,27 4-110,-30-5 110,-1-1-64,14-1-21,1-2 104,0-3-141,5 0 83,4 0 8,0 0-36,2-1 17,-24-5-4,-1-1 35,27-3-147,15-11 248,-40 8-213,-8 0 111,-10 4-21,-6 1-25,-8 3-19,3-2-24,-6 2 201,6-3-201,-4 2 23,3 0 66,3-1-33,1 4-33,5-1 66,-1 2-44,2-1 0,1 1 33,1 1-123,12 1 427,-18 0-708,5 0 516,-21 0-98,-6 0-50,1 0 139,-5 0-484,-1-2 695,-1-1-561,0-4 373,-1-6-195,1-4 126,-2-7-200,0-4 194,0-7-67,0-4-77,-12-28 140,3 14-58,-12-36-91,3 52 205,-3-23-316,-1 26 359,-2-15-224,-2-7 56,-14-30 0,8 16-119,10 22 357,-1 1-260,-9-21-161,-2 1 258,1 1-53,-2 3 34,4 2-257,-4 4 381,4 3-94,-13-20-396,10 20 489,-7-19-36,10 23-488,2-2 703,-3-1-505,1-2 72,2-15 71,-15-9 152,11-3-204,-11 2 21,12 16 36,0 2-24,0 3 80,0-1-47,-4-1-87,1-3 143,-6 0-21,-3 0-246,0 0 402,10 14-268,0-1 67,-18-28-477,18 26 1431,-1 0-954,-14-23-954,-3-1 1657,-1 0-1376,16 24 1342,-1 1-898,-21-26 62,23 30 521,0 1-354,-16-15-360,3 2 490,-1 2 20,2 0-300,0 0 222,3 0-138,-2-3 132,16 17-88,-2-1 22,-16-26-11,16 24 33,0 2-22,-13-20 0,-2-2-55,1 4 121,-1-1-88,4 3 11,14 19 33,-1-1-34,-14-23 26,16 24-39,1 1 37,-11-17 0,0 2 896,2 1-3704,-2 0 5616,1 2-3764,0 1 944,0 0 0,0 5 384,1 0-1536,-16-15 2304,15 13-1536,-10-11 362,19 18 147,1 0-335,-2-1 310,-13-22-60,8 15-73,-10-17 22,14 21 44,3 1-66,0 3 44,4 1-11,2 3 11,2 5-44,4 4 55,-2 2 0,2 3-55,-7-7 33,6 8 33,-5-4-66,8 10 33,-1 0 33,1 2-122,-7-6 256,7 7-343,-7-4 305,7 6-180,0 1 15,0 0 92,-1 0-89,0 1 44,2-2-11,1 4-11,3-1 10,1 4 3,0 0 97,3 3-278,0 0 348,2 1-293,1 0 158,0 1-35,0 0 59,-1 0-161,2 0 206,0 0-139,-1 0-19,1 0 135,-2 0-161,1 0 172,1 0-169,-2 0 132,-3 0-39,-5 0-64,-5 7 17,-2 4 123,-1 8-205,-1 5 238,0-1-180,0 3 35,1 0 84,-1-2-193,1 1 320,1-3-383,1-17 351,-1 29-213,0-23 9,-3 30 35,2-16 78,-1-1-76,3-1 27,2 0-114,-1 0 261,1 0-332,1 0 256,-3-1-290,2-14 470,1 24-372,1-22 119,2 24-459,0-17 907,5-3-935,2-6 4333,3-2-9741,1-5 8343,0-1-2464</inkml:trace>
  <inkml:trace contextRef="#ctx0" brushRef="#br0">4922 2280 8254,'-3'-2'1345,"1"1"-4999,2 1 6613,-12 3-3205,3 13-281,-11 13 682,3 17-309,-2 13 477,2 4-657,0 9 544,5-2-332,0 3 213,5-2-183,3-2 162,3 1-118,1-5 128,4-1-191,3-4 256,7-4-326,6-3 351,4-1-294,7-3 113,5-2 57,8-19 63,7 26-196,7-28-81,3 27 434,5-36-374,-16 10 94,0-1 93,29-8-405,-28 6 778,0 1-556,19-7-78,-3-2 303,0-5-94,29-4-208,-23-5 365,21-13-266,-31-4 62,-3-16 199,0-4-450,-3-9 454,1-4-210,-20 8-2,0-2 14,19-24-72,-22 22 332,-3-1-155,8-20-460,-6-2 539,-6-16-517,-8 27 1297,-6-22-2261,-7 33 2213,-4-15-919,-2-21-454,-1 18 996,-9-20-895,-4 25 428,-14 1 497,-6 1-1790,-5 4 2347,-6 1-1494,8 14 427,-3 0-80,-28-19-175,20 19 672,-2 1-464,-33-11-466,37 26 704,-1 1-224,-2 2-33,-1 2 11,-2 3 55,-1 3-55,1 2-11,0 3 33,0 2-11,0 1 0,1 0 0,-2 3-6,-20 10 19,1 4-33,19-4 45,1 3-48,-15 9 45,5 5-27,-9 15-8,12 3-12,10 1 79,8-1-88,8-1-121,5 10 647,13-15-852,4 5 261,10-20 492,0 0-1672,0-2 2308,7 4-1484,4 1 4800,7-4-10911,-6-8 9233,-3-7-2667</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195 950 8658,'-3'0'1143,"1"0"-661,2 0-8730,0-2 18681,0-6-14209,0-6 3742,0-7 56,0-4-67,0-2 81,0-2-72,5-3-10,2-2 196,5 0-189,2 0 45,-3 7-179,1 5 387,-3 7-402,0 4 375,1 1-319,0 0 187,2-1-55,1-16 1,-1 28-48,0-20 95,-3 28-40,2-14-52,0 0 47,3-1 71,2 1-150,2 0 76,-1-1-23,3 3 158,8-3-249,-4 4 118,7-1 37,-8 3-73,0 0 54,2 0-44,1 0 55,2 0-144,17 0 312,-10 0-369,9 3 201,-18 2 13,-3 3-24,-2 0-68,5 3 3,-6-2 98,6 2-32,-8-3-125,4-2 181,1 0-44,5 0-70,1-1 1,3 0 12,3-2 146,20 0-304,-8-1 359,16-1-256,-10-1 42,2 0 46,3-2 57,-2-5-124,2-2 78,17-12-54,-17 6 51,14-7 17,-26 7-114,1 1 155,-3-1-98,-2 1-48,-2-2 160,-3-16-92,0 27-86,21-37 161,-12 32-82,17-28-14,-19 7 19,-3-1 17,-5-2 52,-5 2-223,-6-1 338,-4-8-386,-10 12 376,0-7-250,-10 18 123,1 3-54,-2 7-15,0 2 39,0 3-26,0-1 34,0 3-974,0-1 3775,0 8-5646,0 2 3742,0 6-853,1 4-132,2 0 110,0 3-110,2 2 155,0 0-192,-1-1 220,1-4-190,-2-2 66,4-2 28,-1-1-10,2-2-22,2-2 11,0 0 11,1-1-21,3 3 30,1-1-119,3 1 222,-1-4-112,3 3-145,-1-4 189,3 2 36,0 0-194,2-3 161,13 6-80,-5-6 8,11 5 7,-7-7 69,1 2-135,3-1 113,-1 0-36,2 0-30,19 1 18,-12-2 85,15 2-212,-18-2 270,0 0-213,0 0 111,2 0-55,2 2 66,2 1-110,4 1 133,25 3-125,-18-4 72,16 1-4,-28-4 13,-1 1-59,-3-1 39,4 0 74,1-1-211,27-1 189,-15-1-31,20 0-36,-25 0 34,-3 0-77,-1 0 121,-7 0-121,-1 0 99,-5 1-77,-3 4 10,8 6 92,-14-1-72,4 5-62,-15-2 109,-1 0-66,0 2 22,1 1 11,0 1-11,13 13 33,-9-7-77,9 9 44,-13-12 11,-1 0-22,-4-2 33,-2-4-33,-6 0 0,1-6 44,-5 3-55,4-2 0,-4 1 55,3-1 1,-3-3-135,0-1 156,-2-2-30,1-1-51,-1-1-1359,-1-1 4149,-1 0-4141</inkml:trace>
  <inkml:trace contextRef="#ctx0" brushRef="#br0">718 1496 10921,'0'-3'1356,"0"0"-4225,0 3 3296,-4 0 1934,-3 0-3689,-9 4 1412,-6 12-114,-12 16 30,-10 23-13,-11 20-330,23-30 1054,-1 3-714,-1 4-704,-1 2 1061,-2 1-354,0 0 0,2-1 0,-1-1 0,3-4 0,0-2-6,4-5 19,1-1-27,-20 26-39,13-16 211,10-16-299,9-13 184,9-11-10,5-7-54,2-2 41,0-2-218,2 0 568,11 0-714,12 1 575,17 2-444,17 4 458,12 1-468,14 0 98,8-2 876,5-2-1506,-48-3 957,0 0-216,47 0 117,-8-1-142,-9 0-51,-12 0 145,-9 0 3,-14 0-94,-8-1 26,-13-1-57,-7-1 370,-9 0-552,-4 1-228,-3 1 2074,-1 1-4127,0-6 4358,0-2-2033,0-10 28,0-25 165,-2 20-21,-5-32 55,-7 20-12,-4-20-40,-3-3 104,2 0-206,1 3 300,2 4-292,0 6 136,2 2 21,-3 3-33,2-3-33,-1 2 66,0-2-55,-3-14 66,6 18-110,0-9 110,8 23-55,2 3 11,-1 2 23,-1 1-92,1-1 149,-1 2-147,0-2 88,-4-4 70,1 6-226,-2-4 202,3 9-90,2 0 70,-1 2-183,-1-1 382,1 4-447,-1-1 246,3 2-23,0 3-55,2 0 66,0 3-2240,2 1 5669,-5 0-672,-6 0-9972,4 0 10308,-3 0-3126</inkml:trace>
  <inkml:trace contextRef="#ctx0" brushRef="#br0">2665 1514 6003,'9'4'1501,"-1"-1"-5343,-8-3 7393,0 0-5759,14-22 3812,-11 15-2244,11-16 685,-14 22 2096,0 1-8787,-9 12 13571,-4 12-9365,-17 25 2436,-4 20-28,-10 13-175,21-34 735,0 1-586,-1 0-379,-1 0 666,0 0-248,0 0-2,1-2 81,0-1-52,-23 37-130,5-8 251,6-14-163,8-8 1,7-12 66,5-7-33,8-12-21,1-6 489,6-10-1823,-1-3 1537,2-3 711,3 0-2349,5-14 9335,5-9-18828,-3 4 15297,-1 0-4348</inkml:trace>
  <inkml:trace contextRef="#ctx0" brushRef="#br0">4133 1568 8905,'-2'-7'1388,"1"2"-5282,1 5 8649,0 0-9234,0-6 7640,0 5-4058,0-5 941,0 6-43,3 0-70,11 0 59,10 0 68,16 0-331,7 6 645,3 3-595,0 10 367,-4 5-290,-4 6 238,-5 3-140,-7 1 95,-5 4-48,-9-5-65,-5-16 177,-7 27-257,-3-22 293,-12 35-272,-47 20 38,-8-12 166,15-20 218,-3-2-192,9-13-778,1-3 1047,-37 21-747,10-9 1278,16-7-1772,16-8 986,12-6 259,14-10-621,7-2 1189,10-5-3187,9 1 4507,13 3-3934,16-2 2654,15 3-1221,-4-11 258,3-2-113,35 6-77,-29-6 670,0 0-551,20 7-461,-11 0 863,-13 0-509,-17 0 267,-13 0-135,-13 0 23,-8 0 23,-4 17 264,-3-13-1452,0 15 1860,0-18-1332,-3 4 4932,-10-3-9900,7 1 7701,-6-3-2096</inkml:trace>
  <inkml:trace contextRef="#ctx0" brushRef="#br0">5990 2004 11795,'41'-9'527,"4"2"-1839,2 7 2321,8 0-1300,11 0 404,5 0-94,6 0-149,-1 0 261,-1 3-220,-10 1 136,-8 1-105,-18 0 113,-9-2-86,-15-1 75,-5 0-101,-7-2-2946,-2 1 7364,0-1 678,2-4-16096,-1 3 15740,0-3-4683</inkml:trace>
  <inkml:trace contextRef="#ctx0" brushRef="#br0">7748 1399 11952,'33'-86'740,"-7"10"-2714,-26 42 3501,-1-19-1631,-10 24-106,-6-24 152,-12 26 93,-5-9 220,-2 4-420,-4 13-83,-1 9 674,-4 7-795,0 13 615,-1 9-461,4 13 421,7 9-355,6 1 194,8-1 2,7 0-116,7-6 47,3-4 200,4-5-343,23 6 218,0-11-40,25 2-126,-2-15 271,3-6-272,1-2 195,7-6-140,-21 0 140,-3-5-183,-24 6 125,-6 2-652,-1 3 2592,-2 3-3869,0 13 2522,0 13-672,0 24 92,-9 18-62,-7 22-455,2-38 1481,-2 2-1071,-3 6-778,-2 0 1179,0 3-140,-2-1-252,1-3-3,-1-2 7,1-5 237,1-2-129,-13 33-418,6-19 699,10-18-457,5-14 140,6-10 41,5-7 684,0-8-3160,2-5 5098,0-4-7935,0-1 17282,0-18-23628,0 14 15402,0-14-3798</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1519 1117 7370,'0'7'436,"0"-2"-1408,0-5 4376,0 0-12267,-2 4 18186,2 3-12730,-1 7 3475,7 5-79,3 6 44,9 6-44,3 3 0,0 1 21,1 0-41,1-2 129,1-3-186,2-2 88,3-3 78,1-4-147,1-1 85,1-7-55,2-4 154,2-4-295,6-4 428,3-1-609,4-7 709,3-7-593,2-14 546,2-9-715,2-8 795,-1-7-561,-1-5 137,-1-3 152,-20 16-151,-1-2 109,16-19-232,-21 21 292,-3 0-51,4-11-301,-9-1 277,-4 1 184,-7-4-540,-5-1 406,-2-32-2,-8 22-112,-4-18-75,-5 34 173,-5-8-294,2 32 460,-1-18-393,1 28 385,-9-26-770,6 13 952,-10-6-471,7 19 78,-3 1-266,-3 5 432,-2 1-310,-4 3 278,-3-1-399,-3 2 452,-28 2-409,16 4 393,-22 1-397,22 4 271,-3 6-54,3 4-58,0 8 56,2 2-55,1 3 87,2 4-173,-11 16 394,19-13-596,-9 10 532,22-19-334,2-2 146,0-2 22,3-1-92,-2 0 60,-9 10 44,5-4-126,-9 10 70,11-5-2,0 5 80,0 3-102,2 5-75,2 3 217,2 0-251,3 1 222,-1 13-14,7-16-241,0 11 287,7-21-190,3 2 57,0-1 90,1 2-135,0 3 67,3 20 12,4-13-126,6 14 275,4-18-278,4 2 122,3 3-30,3 2 4,4 1 43,0-1-44,3-2-11,19 11 110,-12-18-208,14 6 216,-19-24-146,1-3-12,-3-6 246,0-3-412,-1-2 423,12 3-379,-9-4 344,7 0-195,-16-3-9,-4-3-629,0-1 1211,-1 0-481,-4 0 3538,-2-6-9622,-8 5 8559,-5-5-2532</inkml:trace>
  <inkml:trace contextRef="#ctx0" brushRef="#br0">432 2195 6775,'3'-5'1043,"0"1"-2122,-3 4-1426,-23 0 6568,16 0-5708,-17 0 1781,21 0-151,-1 0 18,0 0 85,-4 3-176,-5 6 187,-5 8-277,-8 11 267,-2 9-112,-4 6 59,0 6-61,-1 3 15,1 4 21,0 0-67,2 3 224,3-2-392,6-2 415,4-2-316,6-2 227,4 0-224,3 3 244,2 1-202,2 3 94,0 2 52,3 0-167,4-2 124,6-2-24,5-3 80,6-4-169,4-3 204,6-7-240,7-3 172,6-22-24,6 26-54,5-31-37,6 22 271,3-23-302,5-5-91,3-17 526,3-9-862,-2-24 1407,1-11-1722,-40 23 1237,-1-1-446,-1-2 8,-1-1 11,0 0 138,-2 0-160,27-37 167,-6 5-281,-10 4 111,-9 4 217,-11 2-108,-11 2-296,-6-2 356,-8-2-12,-14-2-202,-12 2 183,-16 4-82,-12-9-45,-6 35-31,-8-14 178,-8 35-368,-6-6 1043,-11 9-1557,44 6 1013,0 2-232,-3 4 34,0 2-79,-1 3 101,1 3-169,4 3 284,1 3-493,-38 19 512,21 0-613,22-3-359,19 18 5845,27-11-9118,25 11 2730,-8-30 2893,8-9-1568</inkml:trace>
  <inkml:trace contextRef="#ctx0" brushRef="#br0">2193 1938 10832,'-5'12'313,"-3"-10"-1173,-7 39 1629,-3-13-990,-5 36 175,-2-5 225,-3 8-446,-5 8 209,-2 6 729,-6 7-1626,20-40 1671,0 0-716,-2 0-482,-1 2 729,0 0-259,0 1 18,-1-1-6,1-1-12,-1 0 37,1 0-34,0 0 0,1 1 20,0 1-23,2 0 1,-1 4 45,0 0-40,1 2-16,1 1 33,0-1-10,1 1-10,1-2 25,0-1-26,2-4 14,-1 0-13,-5 14 22,1 0 3,5-16-59,0-1 40,-5 13 50,1 0-58,-7 27-25,0-1 72,2-1-54,8-31 30,0-1-35,-8 24 69,-5 17-98,14-42 52,4-1 23,3-7 23,2-2 193,3-3-1062,0-2 2132,2-2-3185,1 13 3623,1-16-2478,0 10 841,0-19-118,0-15-96,0 24 297,0-28-318,0 25 13,0-22 450,0-2-587,0-4 340,0-1-158,2-1 78,3 0-35,2 0 61,3 3-63,1 0 85,2 3-129,11 4 116,-6-4-33,9 4-49,-6-4 138,3-3-316,4 2 372,3-5-237,3 1 248,22-1-384,-12 0 363,20 0-283,-17 0 167,5 2 105,0 1-241,3 3 141,-1 2-129,1 0 261,-2-2-270,1-2-11,0-3 347,23-1-503,-17 0 458,19 0-192,-22 0-62,3 0 96,-1 0 2,26 0-180,-20 0 326,22 0-272,-29 0 96,4 0 48,0-1-205,1 0 339,2 0-283,1-1 141,1 2-80,32-6 50,-23 3-37,21-4 67,-30 3-66,-5 1 22,1 1 12,-2-1-48,1 3 83,35-7-81,-20 4 34,-25 0 22,0 0-323,24 2 1171,-1 1-1740,-1 0 1095,0 0-19,-3 0-423,1 0 305,0 0-130,-20 0 91,1 0-64,32 3-5,-30-2 47,-1 0 29,21 2-245,-3-2 376,-7-1-250,-3 0 37,-7 0 74,12-3-85,-22-2 340,7-3-1047,-26-1 1396,-3 0-995,-1-1 601,-2-1-351,2 0-14,1-1 237,0-2-138,10-5-62,-10 5 128,6-2-81,-13 8 23,-1 0 0,-4 3 0,-3 1 22,-1 2 69,-2-1-417,-1 3 605,-3-3-310,1 2 28,-2-1 63,0 0-379,0 1 672,0-2-570,0-5 173,0-3 360,0-9-532,0-5 296,0-10-136,-5-5 56,-4-6 22,-7-3-78,-2 0 214,-3 1-306,-15-16 139,9 14 42,-13-12-23,11 17 14,-3-1-58,-3-5 78,-3-4-99,-5-8 66,-1-19 22,-1 25-88,0-22 132,0 30-149,14 6 107,0-1-49,-17-21 27,18 15-19,0 2 6,-12 3 34,-1-25-125,-3 24 160,13-6-70,0-4-10,6 11 11,1 0-232,-9-16 696,2 0-453,-14-25-496,2 8 714,0 3-375,3 4 647,-1 5-1014,3 2 684,0 4-160,10 20-32,0-1 18,-16-19 28,-15-18-37,19 25 34,-1-1-88,0-2 87,-1 0 36,0-1-52,13 16-72,0 0 123,-18-18-112,-11-16 96,17 26-76,3 4 94,0-16-91,4 30-36,-1-23 137,2 27 22,0-16 253,-1-3-1710,4 0 2735,-11-14-1780,14 17 591,-5-6-782,16 23 1206,2 5-804,3 1 168,-2 1 132,3 3-232,0-1 257,1 5-204,0-2 91,-1-1-20,-2 0 51,1 0-50,1 3-40,-1 2 39,3 3 64,0 2 146,-1 0-457,5 4 210,-3-2 114,5 3-46,0-2-33,0 2-24,-1 0 171,-1 0-258,-1 0 152,-1 0-128,-2 0 388,-3 4-479,-4 4 154,-1 7 12,-5 5 93,-2 3-62,-4 7-96,-2 3 111,-18 29 210,9-12-544,-13 22 489,13-19-269,2 1 139,1-5-73,-8 1 26,12 9 31,-4-11-84,11 7 103,5-16-125,-4-1 238,1 3-295,-2-16 96,-2 32 90,1-22-20,-1 28-68,1-14 8,-13 16 95,10-18-150,-10 12 114,16-26-56,3-5-2,5-19-29,4 24 363,2-26-778,0 31 1072,3-21-1509,-1 3 1650,2-3-829,0-3-378,2-12 2894,-1 24-6085,3-30 5233,-1 26-1580</inkml:trace>
  <inkml:trace contextRef="#ctx0" brushRef="#br0">8216 5394 8333,'0'10'1468,"0"-1"-5413,0-9 9874,0 0-14726,0-5 17022,0 0-11095,0-8 2783,0-6 320,2-7-501,5-6 481,6-2-482,4-2 639,7 2-763,2 1 820,5 0-821,1 4 541,0 3-57,0 5-214,-3 3 192,1 4-148,1 0 137,-3 2 34,-1 2-240,2 3 141,11-2 163,-4 6-187,7-2-104,-10 4 215,-2 1-123,-1 0 164,-1 0-238,1 0 125,16 0 140,-9 2-293,16 3 137,-10 3 39,3 0 6,5 0-59,3-2 23,0-1 0,2 0 11,-2-2-33,22 0 78,-20-1-168,14-1 178,-27-1-19,-1-3-117,-3-7 96,1-5-7,-1-10 6,9-14-207,-14 6 386,1-13-261,-18 15-21,-6-2 246,-2 4-314,-4 1 146,-1 6 79,-1-9-91,-1 11-43,0-7 110,-2 14-77,3 1-1,-1 3 103,0 2-171,1 0 125,-1 5-45,-1-1-1009,-1 3 4146,3 4-6274,2 4 4245,5 5-1217,3 4 272,2 0-328,4 2 332,1 1-201,5 0 12,2 1 99,4 0-142,4-1 84,2 2 107,5-3-264,-1 0 220,3-2-185,-2-3 383,1 0-539,1-3 350,3-1-35,4-3-113,3-2 270,2 0-560,3-4 703,3 1-545,2-2 236,1 0 116,30 0-496,-21 0 701,20 0-557,-30-3 266,-3 0-77,0-2 33,27 0-21,-20 2-92,21 0 193,-28 0-136,-3 1 0,-2 1 136,-3 1-215,-4 0 169,-2 1-67,-6 5 10,13 9 15,-14 2-61,12 6 147,-17-4-254,1 3 330,-4-3-307,-1 3 150,-4-5 39,2 3-103,-10-21 34,-1 29 66,-8-29-99,-3 24 66,1-15-21,-2 0-37,3 0 28,-3 1 118,0 1-300,0-1 391,-3-4-245,1-1-101,-4-4-4541,2 0 19076,-1-19-28779,-1 14 19174,1-15-4785</inkml:trace>
  <inkml:trace contextRef="#ctx0" brushRef="#br0">8430 5792 11381,'-3'-16'1165,"1"4"-4402,2 12 6137,0 0-3828,0-4 1207,0 3-492,0-4 91,0 5 636,0-1-984,2-2 571,8-1-169,6-1 170,9 0-114,5-2 1,4 0 56,1 0-180,3-2 281,-1 2-224,0 0 55,-2 3 169,-2 1-281,-2 3 147,-1 0-13,0 0 81,0 0-161,1 0 51,-3 0 150,2 6-164,-3 4-22,-3 6 99,-3 3-67,-2 5 268,-7-7-544,-1 7 441,-8-5-152,-2 7 144,-1 9-403,-10-7 538,-7 20-584,-40 21 764,6-7-573,16-22 1,-2-3 190,-17 3-23,4-10-77,6-8 100,9-8-80,8-7 14,12-3-78,7-4 73,5 1 64,3-1 609,8 0-1654,4 0 1399,11-1-436,8-2 111,6 1-224,7-1 281,0 3-213,1 0 165,-1 4-183,-5 4 125,-3 6-5,-5 5 0,-5 3-38,-4 1-40,-8-1 132,-4-1-112,-6-2 23,-3 4-11,-2 1 9,-11 6 50,-8 4-74,-14 4 151,-11 0-260,-6-2 312,-38 4-531,17-14 819,-23 2-954,31-14 1416,6-4-1845,9 0 1199,8-3-351,11 0 140,9-2 40,9 1-3023,5 2 13193,4-1-21821,2-1 15737,1-3-4185</inkml:trace>
  <inkml:trace contextRef="#ctx0" brushRef="#br0">10036 5714 11123,'0'-9'202,"5"2"-797,8 7 1201,10 13-762,12 8 54,10 20 135,8 10-132,6-6 287,-1 15-264,0-13 86,-4 13 24,-5-5-180,-4-8 325,-3-3-290,-5-7 110,0-2 80,-5-5-123,-2-4 52,-3-4 7,-6-2-95,-4-4 146,-6-3-41,-4-5-240,-4-4 294,-2-2-773,-1-1 2497,-7-1-3494,-6-9 5298,-14-11-8727,11 6 7316,0-2-2196</inkml:trace>
  <inkml:trace contextRef="#ctx0" brushRef="#br0">10643 5657 10328,'0'-10'1053,"0"1"-4112,0 9 5997,0 0-3928,-3 0 1228,-5 6-486,-7 13 206,-11 22 205,-5 27-113,-6 3-532,18-23 1162,0 2-716,-19 40-535,19-38 917,0 0-397,0-3 73,1-1 18,-17 37-210,1-10 391,5-15-391,5-12 294,7-13-201,6-13 63,4-10-51,4-7 153,2-4-374,1-1 519,0-6 73,0-5-33,1-9 222,1-6-2759,0 11 3519,-1 2-1255</inkml:trace>
  <inkml:trace contextRef="#ctx0" brushRef="#br0">9904 6196 7392,'-10'-2'1154,"3"0"-4179,7 2 6218,0 0-5859,-2-22 4558,2 15-2361,-1-18 502,8 21-134,10-2 146,16 2-167,16-3 164,14 1 38,13 1-134,10 1-398,9-1 1681,-44 2-2372,1 0 1451,0-1-196,1-2-152,1-1 9,0-1 100,-2 0-177,-2-2 239,44-12-275,-14-1 167,-19 5-58,-17 1 192,-17 9-156,-15 4-114,-6 2 147,-6 2-1397,0 0 4078,0 0-4067</inkml:trace>
  <inkml:trace contextRef="#ctx0" brushRef="#br0">11975 5692 11817,'2'-6'303,"-1"2"-1245,-1 4 1894,-5 11-1186,-9 13 144,-12 22 33,-8 17 137,-7-5-69,-2 19-47,-3-12 28,-4 15-584,1-3 2475,0-7-3777,6-8 2507,6-13-613,8-7 22,8-13-33,5-8 0,8-8 44,4-5 603,2-4-2655,2-2 3412,0-1-82,8-1-3237,9 0 2332,14 3-63,17-2-699,10 1 737,10-2-740,8 0 604,0 0-309,3 0 50,-5 3-30,0 1 134,-5 3-168,-5 4 111,-7 1-12,-11 3-18,-11-4 51,-14-1-199,-10-6 233,-7-2-197,-2-1 1384,-2 0-4893,-4-11 7348,-3-10-5107,-6-13 1511,-4-11-202,-5-4 104,-3-10-83,-6-10 70,-1-9-319,-2-10 1284,-1-4-2109,3 16 1593,5-1-503,5 24-3,5-1 45,4 17 33,3 9-88,3 10 55,4 6-44,0 4 415,2 2-1520,0 2 2152,1-2-1180,0 1-892,0-10 3054,0 6-796,0-4-5403,0 9 6209,0 2-2006</inkml:trace>
  <inkml:trace contextRef="#ctx0" brushRef="#br0">13440 5729 11213,'0'-3'1042,"0"0"-4179,0 3 6296,-3 8-4100,-10 5 864,-9 53-251,-15-10 385,17-2 496,-1 4-678,-22 30-361,24-40 848,0 0-452,-13 37 157,6-16-202,4-12 259,5-11-202,4-12 133,5-10-413,5-12 1181,2-6-2463,1-4 2842,0-1-97,0 1-521,1 0-4261,-1-1 5616,2-1-1939</inkml:trace>
  <inkml:trace contextRef="#ctx0" brushRef="#br0">14442 5754 11504,'94'-27'437,"-9"4"-1647,-43 26 2252,-1 10-1278,0 10 214,-5 15 12,-7 4 76,-6 5-189,-10-11 201,-7 14-111,-13-4-203,-18 22 641,-14 2-283,-16-4-448,1-11 294,7-13-13,12-14 280,12-11-470,12-8 380,5-4-177,5-3-72,1-1 544,5-1-442,6 0-757,12 1 991,11 1-52,10 3-21,8-1-229,8 3-63,6 0-360,29 7 1356,-24-3-1380,14 4-411,-40-9 6798,-12-1-13668,-17-4 10868,-7-1-3070</inkml:trace>
  <inkml:trace contextRef="#ctx0" brushRef="#br0">16299 5976 10955,'67'-1'336,"0"0"-1008,-4 1 1009,-5-1-408,3 1 99,-2 0 91,-5 0-217,-7 0 139,-9-1-59,-9 0 49,-8 0-983,-8 1 1200,-3 0 4522,-7 0-11378,-1 0 9117,-2 0-2509</inkml:trace>
  <inkml:trace contextRef="#ctx0" brushRef="#br0">17854 5585 10821,'44'-57'130,"0"-1"-389,-4 6 387,-11 6-90,-25 12-90,-7-3-123,-9-1 556,-11 2-483,-10 3-177,-11 9 479,-5 6-153,-6 10-115,-2 4 100,0 4-29,3 11-50,4 6 70,5 11-23,12 5-34,4-3 114,13 1-195,5-5 242,7-3-242,3-1 362,6-2-571,11 2 603,11 0-703,12-1 927,24 0-895,-14-7 705,11-2-615,-24-9 694,-9-2-883,-4-1 835,-11 0-397,-3 0 16,-5 0-37,-3 0-211,0 0 1432,-1 3-2202,0 2 1211,0 7 14,0 6-171,0 8-123,0 11 260,-6 14-205,-5 17-175,-12 17 633,-4-1-1030,11-33 1648,-1 1-1089,-13 39-774,15-41 1283,1-1-391,-10 40-74,3-15 42,6-14-115,4-13 286,6-14-262,2-6 132,2-15 890,1-2-3898,0-10 4492,0 0-1997,-7 0 8002,-1-12-18236,1 9 14814,0-10-4112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337 534 6159,'1'10'1020,"0"-1"-3688,-1-9 8093,0 0-15959,0 2 20876,0 0-13960,0 3 3663,0-2 110,0 4-378,0 7 257,0 9-102,-1 9 203,0 5-180,-2 4 45,0 0 11,1-1-44,0 1 66,0 0-44,1 0 11,-1-1 11,2 1-44,0 0 66,0 2-44,0 13 0,0-12 44,0 9-66,0-17 33,4 2 33,2-1-66,4-1-1,9 16 158,-3-15-249,7 9 150,-3-19 85,4-4-266,2-1 245,8-4-111,2 0 34,28 4-59,-12-5 106,23 3-118,-18-8 128,2-1-102,-1-5 64,0-1-39,-1-4-62,-1-1 38,0-11 155,27-17-202,-20-3 124,19-13-10,-27 11-116,-3-3 150,-2-2-35,-4-2-226,-5-4 451,7-30-574,-15 12 551,3-25-246,-19 18-71,-2 0 150,-6 0-136,-2 3 168,-3 3-261,-1-12 354,-2 29-307,1-46 157,-4 44-43,-5-48-348,-6 50 838,-9-22-657,-3 30 154,-3-14 56,-3 6-132,-3 4 121,-2 6-45,-4 0 80,-3 5-147,-6-1 159,-3 6-172,-5 4 228,-2 7-282,-2 6 191,0 6-12,-2 2-77,1 1 76,-4 0-51,-2 7 26,-4 6 30,-4 14-331,-2 9 1036,-1 9-1472,6 5 966,8 0-214,10-1-44,10-3 32,6-4 26,7 2-94,3-5 24,4 2 205,4-5-364,1 1 304,1-2 83,3 1-869,-1-1 1349,3 1-923,0-2 307,0 4-136,0-4 155,-1 1-132,3-2 88,-1-5-55,3-1 55,2-5-66,1-2 33,1-1-34,2 1 67,0-8-131,2-2 104,1-8 225,1-2-193,6 0-1232,11 0 5001,8-9-8344,-6 7 6296,-4-6-1759</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4174 2721 6372,'-3'0'1490,"1"0"-4313,2 0 2756,-4 0 2686,2 0-3879,-4 0 1398,4 0-412,-3 0 517,2 0-286,-3 0 9,0 0 112,-5 0-167,-2 5 155,-7 6-155,-1 9 180,-7 6-160,-1 4 126,-3 6-159,-3-11 204,-2 34-136,-5-19 34,-1 34 33,-4-15-132,-3 6 198,-4 2-132,-3 4-324,-3 5 1439,29-37-2174,-1 1 1446,1 2-329,-1 0-37,0 1 12,-1-1-6,0 4 19,0 0-16,0 0-6,0 0 14,-1 2-5,0-1 0,3 0 0,0-1-6,0-1 18,0 0-12,3-1-12,1 0 18,0 0-6,2-1 12,-24 43-48,0-1 83,2-5-81,0-3 34,0-4 22,2-3-22,1-3-33,1-4 55,0-1 0,1-1-55,-2 2 33,1 0-12,-4 2-119,0 1 673,-3 6-1120,-1 1 781,-4 3-756,1 1 2150,-1 0-3251,3 1 2342,0-2-813,2 1 193,0-1-170,-1 4 204,-1 3-170,24-38 137,1 1-72,0-1-62,0 1 92,-12 20-15,0 0-23,11-18 21,1-1-4,-9 14-28,0-2 269,-8 13-1000,1 0 1596,1-1-1225,-1-1 460,0 2-111,9-18 44,0 1-78,-21 27 35,19-26 298,0-2-224,-15 19-473,4-3 688,3-4-224,5-3-328,3-4 490,-10 17 150,15-16-724,-15 17 355,15-16 136,-9 10-145,-1 3 22,-3 3 384,0-1-1326,1-2 1794,3 0-1063,13-24 222,1 0-33,-9 25 98,13-27-147,1 0 48,-2 16 167,2 2-49,3-18-497,0 24 1260,1-26-2344,5 3 2854,1 2-1909,-8 17 756,-4 22-289,7-25 101,2 0-8,2-4-104,3-2 166,2-6 123,2-1-796,0-4 1181,0 7-742,0 11 161,1-7-18,2 7 32,1-16-11,1-1 0,0-1-22,0-2 99,0 20-176,0-14 176,0 16-154,0-18 143,0 2-88,0 0 56,0 3-114,0 1 116,0 1 8,0-1-102,0 16 60,1-25 32,4 8-24,0-28-10,4-7-10,2-1-36,1-5 58,4 2 43,16 6-43,-3-3-158,16 9 325,-8-8-300,6 2 173,4 0-60,4 0-15,3 0 123,1 0-234,2-2 235,30 7-213,-16-9 122,23 6 159,-24-11-336,4-1 256,-1-1-158,3 0 138,0 0-97,-21-2 5,1 0 23,31 2 34,-31-3-50,0-1 24,21-2 7,2-1-84,0 0 113,-1 0-8,0 0-138,-4 2 212,-3-17-152,-21 12 42,0 1 20,26-11-53,22 17-9,-30 0 174,4-2-267,3 2 227,6-2-129,1-1-204,2 0 917,2-4-1242,-1 1 587,5-2 125,2 0-146,7 3-293,-49-2 788,1 1-518,1 1-402,0 0 635,0 0-207,0 1-10,-2-1 20,0 0-21,2-1 9,0 1-7,0-1 18,-1 0-18,4-1 6,0 0 5,1 0-14,0-1 6,2 0 16,1 0-19,-1 0 6,0 0 0,1 1 0,-1-2 0,-1 0 0,1 0 22,-1 0-65,0 0 45,-2-2 36,3 1-59,23 0 25,2 1-13,-19 0 22,0 0-730,21 0 2140,0 1-1420,-22 0-1434,-2 0 2141,4 0-698,0 0-269,1 0 759,1 0-502,1 0-502,0 0 753,-1-1-251,0 2-6,-1 2 19,0 1-11,-2 0-20,2 2 31,23 4-22,1 0 8,-25-3 14,0 0-27,18 1 27,-2-1-19,-28-4 6,-4 0 0,48 3 0,-4-1-94,-1 0 409,-2 0-696,-25-1 574,2-1-220,-17 0 15,0 1 12,16-2 12,0 0 4,27 0-71,1-2 88,-44 0-22,1 0-17,1 0-3,0 0 12,0 0-2,1 0 15,-1 0-48,-1 0 60,46 0-69,-34 0 87,-1 0-58,29 0-15,-33 0 67,-2 0 2,20 0-218,-1 0 697,-1 0-1638,-4 0 3563,-4 0-6924,14 0 9225,-26-2-8012,6 2 5494,-31-2-3868,-8 1 2668,-4 1-1428,-2-3 484,3 3-172,-1-3 153,4 2-133,23 0 202,-7 1-225,19 0 0,-15 0 236,-4 0-201,-5-3 30,-5 0 95,-3-3-106,5-4-96,-9 3 355,4-2-325,-11 3 92,1-2-1,-1 0 67,0-2-181,-2-1 329,0-2-362,-4 2 383,3-6-709,-7 2 867,1-6-361,-4 15-168,0-17 91,0 7 233,0-23-279,0-5 259,-9-28-417,1 16 362,-9-18-28,1 21-104,-2-4-54,-3-3 175,-1-6-114,-2-1 9,-3-5 15,0 1-21,7 20 32,-1-2-81,-11-28 192,11 28-153,0 0-372,-9-24 1526,0-1-2215,-2-4 1434,-2-4-413,-2-5 196,9 22-197,-1-2 65,6 15 39,0 0-12,-7-16-100,-1 0 61,8 21 130,1 1-178,-1 0 81,0 0-20,0-3-5,0-1 9,0 0 10,2 0-21,0-3 23,0-1-24,0 2 24,1 1-12,0-1-12,1 2 18,0 2-6,-1 2 6,2 2-18,-1 0 56,-16-39-164,2 4 269,-1 4-262,3 3 193,3 2-194,1 2 321,3 1-381,-1 4 199,2 1 19,-1 3-88,1 2 77,0 0-21,1 0-81,0-3 149,1-2-147,1-3 133,-1-2-110,3 0 55,-3 1-11,2 1 464,-4-14-1856,-1 27 2784,-4-21-1856,-1 25 464,-3-17 0,-3-2 11,-1-1-44,7 19 66,0-2-55,-15-31-487,15 30 1561,-1 0-1044,-10-22-1066,1 4 1449,-2 2-79,2 5-612,-3-1 483,0 1-296,-4 1 180,13 16-100,-2-1 44,-22-24-11,20 23 0,1 1-494,-19-18 1976,3-1-2964,0 1 1865,3 4-39,3 1-704,15 24 492,0-1-155,-14-22 71,-12-14-56,19 22 988,-1 2-4100,0-2 6332,1 1-4340,-2-2 1206,-1 1-144,0 0 88,-19-22-22,16 21 0,-14-16 0,20 26 85,1 1-340,-1 1 1053,0 0-2535,-1 0 3435,-15-19-2299,11 11 591,-12-15 55,14 13-92,-1 0 182,0-5-455,-1 3 650,1 3-473,-1 5 153,-2 5-42,-22-14 244,12 17-492,-17-30 414,19 44-212,0-24 224,0 27-281,2-16 135,4 2 135,-14-14-270,16 2 113,-12 17 223,20-2-435,-1 27 400,0-12-265,-1-1 132,1-1-78,-1 2 157,2-1-189,-14-6 64,14 6 13,-8-5 113,17 8-259,0 1 202,3-16-56,-1 26 11,2-25-66,-11 20 142,10-10-128,-5-5 27,10 9 26,4-14-23,1 27 44,1-24-99,3 30 142,2-16-73,1 4-150,1-2 415,2 7-513,1-4 356,2 6-133,1-2 0,-2 2 66,2 0-110,-1 1 176,1 1-276,-2 1 389,1 0-402,-1 0 268,0 0-176,2 0 172,-3 0-148,1 0 72,0 0 71,-1 0-172,-3 0 105,-1 0 9,-4 0 57,-4 0-215,-4 0 239,-3 0-172,-5 0 81,-3 0 32,-1 7-110,-3 3 20,3 8 227,0 3-307,4 2-6,3 0 177,3 1-172,3 1 804,-3 4-2012,-1 1 5423,-4-7-9498,11-8 7628,1-9-2218</inkml:trace>
  <inkml:trace contextRef="#ctx0" brushRef="#br0">6576 2787 9084,'-51'39'197,"0"1"-590,4-3 588,8-1-313,14 8 490,2 4-928,3 10 1052,3 2-737,5 5 303,2 3-89,6 5 108,1 3-205,3 5 180,0 4-56,5 0-190,5 1 781,6-3-1202,5-1 886,3-4-451,2-2 343,3-1-234,2 0 123,2 2-158,2 3 227,0-2-294,3-2 348,0-7-245,3-8 99,3-9-259,4-7 600,5-7-648,5-7 301,36-13 37,-18 14-191,-23-27 396,1-2-306,29 19-104,6-21-35,3-6 535,-3-13-539,-1-13 198,-28-6-30,-1-5-10,-14 7 100,-2-2-112,15-14 25,-3-3-5,-18 10 49,-5 0-42,0-1-12,-3-1 38,0-2-40,-3-1 9,-3 2 59,-2-2-16,-1-2-142,-2-1 127,-4 1 64,-2-2-97,-4 0-29,-2-3 108,-1-27-140,-4-2 5,-7 21 297,-2 0-597,0-21 896,-4 3-459,-5 25-717,-5 4 997,0 1-378,-1 2 57,-3 1-35,-1 1-111,-1 2 382,-1 2-330,-1 2-47,-2 0 186,-17-12-86,-3 1 14,13 15 30,-2 2-63,-13-10 84,-2 4-115,-30-2 158,-8 13-112,41 21-24,-2 4-348,-2 1 1229,-2 3-816,-1 4-894,0 4 1302,1 4-405,0 2 88,4 3-351,-1 6 226,-13 17 285,1 6-412,18-11 155,1 3 50,-10 11-201,4 3 43,-14 20 389,12-2-603,9-8 238,14-6 3,12-8 3005,21 0-7394,-1-22 6295,11-3-1838</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704 139 6148,'9'0'863,"-2"0"-2925,-7 0 6913,0 0-15685,-7 5 21905,-13 20-14904,-18 22 3652,-20 13 330,23-9-150,-1 4-683,-5-10 2005,0 2-1327,0 15-1302,0 0 1972,0-8-683,1-3-157,3-1 546,2-2-385,3-3-325,2-1 503,-20 30-150,12-13-30,12-18 16,10-15 3,5-13 1370,8-9-5370,1-3 8095,2-3-5843,3 0 2184,8 3-613,13 2 219,12 4-99,13 4 144,12 0-190,8 1 102,12-3-222,4 0 1092,5-3-1673,1-4 863,-4-1 142,-2-3-361,-9 0 281,-6 0-121,-11 0-50,-12 0 52,-10 0-8,-12 0 62,-6 0-147,-9 0 508,-3 0-1489,-3 0 2129,-1 0-1478,-1 0 542,0 0 1431,-1 0-6357,-1-4 9351,0-7-5736,0-8 966,0-12 285,0-7-93,0-10 73,-2-7-142,-1-4 253,-4-2-308,-3 2 265,1 0-202,-5 0 160,4 2-115,-2-1 115,0 3-138,1 1 115,0-15-115,-1 30 138,-4-39-81,5 48-21,-4-26 66,5 26-44,3 4-45,-3 4 201,4 3-244,0 3 98,1 4-1,1 2 5,1 4 18,2 3 13,-1 0-169,2 2 281,0-3-224,-1 1 122,1 0-88,-3-1 88,2-1-88,-2 0 100,1 2-136,0 0 126,2 3 0,-3-2-115,3 1 103,-1 0-67,1-1 257,0 1-775,-2 0 1025,1 1-566,-2 0 26,-1-1 120,-3-1-29,-2-1-161,-2 0 337,-1-1-355,1 1 129,1 1 205,2 0-359,2 0 212,2 0 69,2 1-172,1 1-3052,1-2 9316,-4 2-6083,-3-1-6440,2 1 9477,-1 0-3148</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 0 8322,'0'11'1837,"0"-3"-7022,0-8 12216,0 0-15384,10 0 15521,14 0-9543,22 0 2096,24 0 422,14 2-116,12-1-292,-1 4 1070,-2 1-1607,-11 2 1015,-10 0-166,-15 0-47,-14-5-47,-12 2 116,-11-19-92,-9 11 81,-5 6-308,-5 3 554,-1 11-212,0-14-5464,0-3 20032,-1 2-28757,-1-2 18691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356 247 7717,'12'5'739,"-2"0"-2844,-10-5 5914,0 0-9526,3 0 10293,0 0-5756,4 0 1137,3 0-92,1 0 157,3-5 101,2-3-255,-3-4 95,-1-4 242,-3-1-489,-3 1 545,-4-3-487,0 0 474,-2 0-349,-9-1 43,-3 0 116,-15 1-126,-3-17 124,-9 32-43,-2-22-28,-5 33-4,2-11 63,3 3-113,3 1 94,5 5 51,2 8-218,4 9 215,-4 19 67,15-8-358,-1 8 234,14-16 127,2 0-311,1-1 257,14-3 93,4 19-476,15-17 441,1 12-260,1-22 271,-2-7-293,2-3 202,-3-3-90,15 0 25,-13 0 19,7-2 2,-20 1-81,-4-3 72,-6 1 19,-1 0-91,-4 1 138,-1 1-158,-3 1-169,-1 0 1098,0 0-1690,2 0 1105,2 0-285,0 0 40,-2 0-10,1 0-11,-3 0-234,0 0 859,-1 8-1206,-8 14 816,-6 20-414,-12 23 425,-5 18-737,13-36 1161,-1 2-718,2 3-460,0 2 744,-1 0-201,1 0-64,1 0 54,1 0-40,1-1 19,1-1 9,0-2-43,2-1 32,-8 40 23,3-11-36,4-18-3,2-13 39,4-16-15,1-14-20,2-8-70,2-6-2688,1-3 11322,0-11-17120,0 8 11414,0-8-2848</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19 656 11739,'-6'-28'1143,"0"4"-4359,5 24 6298,-1-2-4070,1 2 520,0 0 521,-1 0 1778,11 0-3964,1 0 2829,11 0-696,-2 0 0,3 0 0,3 0 0,2 0 0,0 0 0,2 0 12,-4 0-48,0 0 72,-2 0-48,3 0 34,1 0-88,1 0 132,-1 0-110,0 0 110,-2 0-155,-1 0 169,0 0-183,-3 0 294,-1 0-336,-2 0 77,-2 0 158,-1 0 0,0 0-225,-1 0 169,0 0-24,0 0 37,0 0-138,0 2 147,-1-2-67,-2 1 34,-1-1-115,-3 0 230,-1 0-230,-2 0 160,-3 2-169,1-2-1020,-2 3 1368,-3-3 6073,-21 2-14982,15-2 11934,-15 0-3272</inkml:trace>
  <inkml:trace contextRef="#ctx0" brushRef="#br0">3120 201 7650,'-5'0'2162,"2"0"-6272,3 0 3792,-7 0 4671,6 0-6532,-7 0 2228,7 0 61,-1 0-224,0 0 175,0 0-32,-1 0-150,-2 0 266,-7 4-178,-12 14 112,-17 17-350,-17 27 240,22-22 454,-2 2-362,-4 8-650,-1 1 881,-1 3-288,-2 1-64,-2 1 175,0-1-121,1-1-96,0-1 147,1-2-33,-1-2-7,4-3-26,1-2 12,4-4 47,1-2-58,-26 28-13,2 2 45,23-28-12,4-1 43,23-26-163,6-5 632,4-5-1115,-1-2 503,2-1 1405,0 3-3692,0-3 3880,0 3-841,0-1-1706,0-2 1481,0 3-729,8 0 435,4 3-110,12 4-23,7-1 135,9 4-540,10-4 821,9 2-527,8-1 62,7-2 222,6-1-724,4-1 1199,3 1-1660,-2-1 3048,-2 0-3885,-3 1 2323,-4-4-208,2 0-457,-6-3 79,1 0 343,-4 0-285,-2 0-158,-4 0 445,-6 0-264,-5 0 523,-8 0-2098,-7 0 3305,-9 0-2501,-7 0 1120,-7 0-466,-6 0 194,-2 0-90,-5 0 656,1 0-2432,-1 0 3618,0-4-2533,1-6 991,0-6-336,-1-6 93,0-3-47,-1-4-44,0-6 223,0-7-212,-4-7 90,-2-9-81,-4-2 94,-2-5-15,0 0-65,-2 2 111,3 1-180,-2 6 204,2 5-48,-4-7-208,3 15 353,-4-6-356,4 13 282,-1-2-151,0-1 74,-7-22-151,6 16 260,-5-14-257,5 21 177,4 5-88,-1 3 11,2 5 44,1 3-33,0 4-43,1 1 86,1-2-145,0 7 218,-1-1-121,2 6-91,0 1 228,1 0-245,-2-2 159,0 2-78,-4-6 152,0 4-196,-4-3-14,2 3 189,-1 0-74,0 1-139,-1 3 171,3 2 67,-2-1-306,3 1 186,-1 1 104,5-1-128,-1 2 74,5 0-173,-1 0 126,1 0-2120,1-1 6410,1-1-6447</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3520 697 10585,'-2'-4'1031,"1"1"-4259,1 3 6738,-2 5-4982,2 1 1631,-1 8-135,1 2-60,2 6 48,3 1-12,1 4 0,2 3 12,-1 0-48,3 1 60,0 3 0,1 0-60,2 3 48,0-1-12,2 0 0,1 2 0,3-2 0,2 3 12,4 3-48,2 1 83,2 2-81,2-1 34,1-3-23,1-17 147,20 34-236,-11-35 121,17 32 51,-14-31-254,0-23 476,3 25-440,1-28 204,1 24-91,28-19-35,-18-2 261,20-1-294,-23-5 215,-2-4-237,0-6 223,-5-4-63,-2 0-128,9-14 217,-14 9-194,9-9 48,-18 9 164,-2-3-254,-2-3 191,-1-17-93,-3 27 89,-3-24-262,-3 25 327,1-37-70,-4 12-142,-2-13 118,-9 18 42,-4 0-326,-2-2 585,0-2-637,0-2 430,-11-26-104,1 14-84,-11-20 58,4 22 58,-1 1-162,1 4 298,-3 3-477,2 0 531,-2 4-305,0 1-31,0 3 233,-1 4-349,-10-9 331,3 15-62,-6-7-199,7 15 212,2 1-134,-2 3 113,-1-2-57,-2 3-69,-13-6 116,8 6-26,-8-2-54,12 7 22,-2 4 65,2 2-51,-2 3-84,-1 0 140,-21 2-51,13 6-51,-14 1 54,17 5 22,0 2-78,0 2 48,-3 3 93,-1 1-228,-4 2 212,0 2-104,-23 8 0,19-8 60,-13 5-37,22-11-43,2 0 87,1 3-40,-1 0-29,2 5 40,4 0-15,2 3 1,-4 18 67,8-9-190,-3 13 179,10-14-45,1-18-56,2 33 47,1-26 118,4 34-320,2-5 459,5-15-474,2 5 294,3-23-201,1-20 164,0 25-207,0-25 410,0 30-548,5-14 887,1 4 1701,4-3-7047,-4-8 6947,-2-4-2185</inkml:trace>
  <inkml:trace contextRef="#ctx0" brushRef="#br0">2882 1982 6652,'-8'-3'1524,"2"0"-5446,6 3 7899,0 0-7032,-5 0 5132,3 0-2664,-4 0 695,6 0-106,-2 0-508,-3 0 1136,-1 0-790,-9 4 17,-5 7 198,-5 8-44,-8 9-10,-1 5-37,-4 6 72,-1 5-60,-2 8 49,-4 5-28,-2 7-18,-1-14 43,-3 34-280,2-25 966,24-16-1394,0 2 923,-25 27-245,14-21-12,0 1 8,-18 29 68,18-27-84,3-1-385,-10 23 1652,4-1-2478,2-3 1517,1-3 127,0-4-816,11-19 559,0-1-151,-14 24-6,14-23 14,1 0 6,-11 18-44,1 2 66,-1 1-44,0 2 11,-1 2 6,8-17-18,-1 0 23,-15 29-32,14-28 48,-1 0-16,-10 19-77,-1-3 132,5-4-88,0-3 0,3 0 88,10-17-132,-1 1 77,-12 27 27,12-26-80,1-1 72,-11 19-72,-2-1 81,-1 1-64,-3-2 27,1 2 33,3-5-38,2 0-18,4-1-23,-1 0 132,7-12-153,-1 0 62,-15 27 55,12-25-84,2-1 18,-10 19 60,0-3-85,5-3 272,1-1-921,1-2 1420,-9 29-1020,8-23 310,-6 20 407,10-28-1716,6-1 2574,-2-2-1716,5-2 527,0-3-425,0-3 720,2-3-635,-5 14 410,7-15-303,-1 12 180,3-15-45,2 1 0,-4-2 0,-1 14 0,2-13 0,0 9 0,4-13-11,1 1 33,-1 0-34,1-2 15,1-2-28,1-6 69,3-3-154,1 5 402,1-6-619,0 5 461,1-7-131,0 2-17,0-1 4,0 3 10,0-3-1,0 9 70,0-10-160,1 3 92,1-28 64,2 27-174,1-25 298,1 25-325,2-15 151,0-2 15,3 1-39,1-1-26,6 0 81,10 2-92,1-3 46,7 1 2,-5-4 97,0-1-256,3-1 282,23 0-162,-10 0-25,16 0 123,-16 0-21,1 0-102,2 0 78,2 0-42,0-1 40,2-2 18,1-1-43,0 1-11,3 2 22,27 1 45,-20 0-125,22 0 149,-32 0-92,3 0 34,-2 0-44,26 0 66,-18 0-33,16 0-22,-24 0 22,0 0 22,1 2-33,0 3 23,2 3-48,-2 0 105,3 0-169,26 0 166,-17-3-66,19 2 12,-23-2-81,-1 1 138,3 1-92,1-17 34,1 31-44,-17-22 66,2 0-44,30 26 11,-27-19 0,-1-2-469,28 2 1888,-1 0-2862,-1 0 1794,-2 2 88,-2 0-868,-1 1 584,1-1-235,1 1 149,3-2-70,-23-2-10,1-1 22,31 3-44,-33-2 66,-1-1-44,15-12 11,-3 29 23,-3-23-92,-2 26 160,-1-18-202,24 1 243,-21-3-198,18 2 22,-29-3 583,0 0-1980,-1 0 2871,-2 1-1775,1-3-105,0 1 933,2-1-666,29 2 183,-15 1 22,26 0-33,-20 1-11,1 0 65,3 4-29,-24-3-82,0 2 121,27 4-110,-30-5 110,-1-1-64,14-1-21,1-2 104,0-3-141,5 0 83,4 0 8,0 0-36,2-1 17,-24-5-4,-1-1 35,27-3-147,15-11 248,-40 8-213,-8 0 111,-10 4-21,-6 1-25,-8 3-19,3-2-24,-6 2 201,6-3-201,-4 2 23,3 0 66,3-1-33,1 4-33,5-1 66,-1 2-44,2-1 0,1 1 33,1 1-123,12 1 427,-18 0-708,5 0 516,-21 0-98,-6 0-50,1 0 139,-5 0-484,-1-2 695,-1-1-561,0-4 373,-1-6-195,1-4 126,-2-7-200,0-4 194,0-7-67,0-4-77,-12-28 140,3 14-58,-12-36-91,3 52 205,-3-23-316,-1 26 359,-2-15-224,-2-7 56,-14-30 0,8 16-119,10 22 357,-1 1-260,-9-21-161,-2 1 258,1 1-53,-2 3 34,4 2-257,-4 4 381,4 3-94,-13-20-396,10 20 489,-7-19-36,10 23-488,2-2 703,-3-1-505,1-2 72,2-15 71,-15-9 152,11-3-204,-11 2 21,12 16 36,0 2-24,0 3 80,0-1-47,-4-1-87,1-3 143,-6 0-21,-3 0-246,0 0 402,10 14-268,0-1 67,-18-28-477,18 26 1431,-1 0-954,-14-23-954,-3-1 1657,-1 0-1376,16 24 1342,-1 1-898,-21-26 62,23 30 521,0 1-354,-16-15-360,3 2 490,-1 2 20,2 0-300,0 0 222,3 0-138,-2-3 132,16 17-88,-2-1 22,-16-26-11,16 24 33,0 2-22,-13-20 0,-2-2-55,1 4 121,-1-1-88,4 3 11,14 19 33,-1-1-34,-14-23 26,16 24-39,1 1 37,-11-17 0,0 2 896,2 1-3704,-2 0 5616,1 2-3764,0 1 944,0 0 0,0 5 384,1 0-1536,-16-15 2304,15 13-1536,-10-11 362,19 18 147,1 0-335,-2-1 310,-13-22-60,8 15-73,-10-17 22,14 21 44,3 1-66,0 3 44,4 1-11,2 3 11,2 5-44,4 4 55,-2 2 0,2 3-55,-7-7 33,6 8 33,-5-4-66,8 10 33,-1 0 33,1 2-122,-7-6 256,7 7-343,-7-4 305,7 6-180,0 1 15,0 0 92,-1 0-89,0 1 44,2-2-11,1 4-11,3-1 10,1 4 3,0 0 97,3 3-278,0 0 348,2 1-293,1 0 158,0 1-35,0 0 59,-1 0-161,2 0 206,0 0-139,-1 0-19,1 0 135,-2 0-161,1 0 172,1 0-169,-2 0 132,-3 0-39,-5 0-64,-5 7 17,-2 4 123,-1 8-205,-1 5 238,0-1-180,0 3 35,1 0 84,-1-2-193,1 1 320,1-3-383,1-17 351,-1 29-213,0-23 9,-3 30 35,2-16 78,-1-1-76,3-1 27,2 0-114,-1 0 261,1 0-332,1 0 256,-3-1-290,2-14 470,1 24-372,1-22 119,2 24-459,0-17 907,5-3-935,2-6 4333,3-2-9741,1-5 8343,0-1-2464</inkml:trace>
  <inkml:trace contextRef="#ctx0" brushRef="#br0">4922 2280 8254,'-3'-2'1345,"1"1"-4999,2 1 6613,-12 3-3205,3 13-281,-11 13 682,3 17-309,-2 13 477,2 4-657,0 9 544,5-2-332,0 3 213,5-2-183,3-2 162,3 1-118,1-5 128,4-1-191,3-4 256,7-4-326,6-3 351,4-1-294,7-3 113,5-2 57,8-19 63,7 26-196,7-28-81,3 27 434,5-36-374,-16 10 94,0-1 93,29-8-405,-28 6 778,0 1-556,19-7-78,-3-2 303,0-5-94,29-4-208,-23-5 365,21-13-266,-31-4 62,-3-16 199,0-4-450,-3-9 454,1-4-210,-20 8-2,0-2 14,19-24-72,-22 22 332,-3-1-155,8-20-460,-6-2 539,-6-16-517,-8 27 1297,-6-22-2261,-7 33 2213,-4-15-919,-2-21-454,-1 18 996,-9-20-895,-4 25 428,-14 1 497,-6 1-1790,-5 4 2347,-6 1-1494,8 14 427,-3 0-80,-28-19-175,20 19 672,-2 1-464,-33-11-466,37 26 704,-1 1-224,-2 2-33,-1 2 11,-2 3 55,-1 3-55,1 2-11,0 3 33,0 2-11,0 1 0,1 0 0,-2 3-6,-20 10 19,1 4-33,19-4 45,1 3-48,-15 9 45,5 5-27,-9 15-8,12 3-12,10 1 79,8-1-88,8-1-121,5 10 647,13-15-852,4 5 261,10-20 492,0 0-1672,0-2 2308,7 4-1484,4 1 4800,7-4-10911,-6-8 9233,-3-7-2667</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195 950 8658,'-3'0'1143,"1"0"-661,2 0-8730,0-2 18681,0-6-14209,0-6 3742,0-7 56,0-4-67,0-2 81,0-2-72,5-3-10,2-2 196,5 0-189,2 0 45,-3 7-179,1 5 387,-3 7-402,0 4 375,1 1-319,0 0 187,2-1-55,1-16 1,-1 28-48,0-20 95,-3 28-40,2-14-52,0 0 47,3-1 71,2 1-150,2 0 76,-1-1-23,3 3 158,8-3-249,-4 4 118,7-1 37,-8 3-73,0 0 54,2 0-44,1 0 55,2 0-144,17 0 312,-10 0-369,9 3 201,-18 2 13,-3 3-24,-2 0-68,5 3 3,-6-2 98,6 2-32,-8-3-125,4-2 181,1 0-44,5 0-70,1-1 1,3 0 12,3-2 146,20 0-304,-8-1 359,16-1-256,-10-1 42,2 0 46,3-2 57,-2-5-124,2-2 78,17-12-54,-17 6 51,14-7 17,-26 7-114,1 1 155,-3-1-98,-2 1-48,-2-2 160,-3-16-92,0 27-86,21-37 161,-12 32-82,17-28-14,-19 7 19,-3-1 17,-5-2 52,-5 2-223,-6-1 338,-4-8-386,-10 12 376,0-7-250,-10 18 123,1 3-54,-2 7-15,0 2 39,0 3-26,0-1 34,0 3-974,0-1 3775,0 8-5646,0 2 3742,0 6-853,1 4-132,2 0 110,0 3-110,2 2 155,0 0-192,-1-1 220,1-4-190,-2-2 66,4-2 28,-1-1-10,2-2-22,2-2 11,0 0 11,1-1-21,3 3 30,1-1-119,3 1 222,-1-4-112,3 3-145,-1-4 189,3 2 36,0 0-194,2-3 161,13 6-80,-5-6 8,11 5 7,-7-7 69,1 2-135,3-1 113,-1 0-36,2 0-30,19 1 18,-12-2 85,15 2-212,-18-2 270,0 0-213,0 0 111,2 0-55,2 2 66,2 1-110,4 1 133,25 3-125,-18-4 72,16 1-4,-28-4 13,-1 1-59,-3-1 39,4 0 74,1-1-211,27-1 189,-15-1-31,20 0-36,-25 0 34,-3 0-77,-1 0 121,-7 0-121,-1 0 99,-5 1-77,-3 4 10,8 6 92,-14-1-72,4 5-62,-15-2 109,-1 0-66,0 2 22,1 1 11,0 1-11,13 13 33,-9-7-77,9 9 44,-13-12 11,-1 0-22,-4-2 33,-2-4-33,-6 0 0,1-6 44,-5 3-55,4-2 0,-4 1 55,3-1 1,-3-3-135,0-1 156,-2-2-30,1-1-51,-1-1-1359,-1-1 4149,-1 0-4141</inkml:trace>
  <inkml:trace contextRef="#ctx0" brushRef="#br0">718 1496 10921,'0'-3'1356,"0"0"-4225,0 3 3296,-4 0 1934,-3 0-3689,-9 4 1412,-6 12-114,-12 16 30,-10 23-13,-11 20-330,23-30 1054,-1 3-714,-1 4-704,-1 2 1061,-2 1-354,0 0 0,2-1 0,-1-1 0,3-4 0,0-2-6,4-5 19,1-1-27,-20 26-39,13-16 211,10-16-299,9-13 184,9-11-10,5-7-54,2-2 41,0-2-218,2 0 568,11 0-714,12 1 575,17 2-444,17 4 458,12 1-468,14 0 98,8-2 876,5-2-1506,-48-3 957,0 0-216,47 0 117,-8-1-142,-9 0-51,-12 0 145,-9 0 3,-14 0-94,-8-1 26,-13-1-57,-7-1 370,-9 0-552,-4 1-228,-3 1 2074,-1 1-4127,0-6 4358,0-2-2033,0-10 28,0-25 165,-2 20-21,-5-32 55,-7 20-12,-4-20-40,-3-3 104,2 0-206,1 3 300,2 4-292,0 6 136,2 2 21,-3 3-33,2-3-33,-1 2 66,0-2-55,-3-14 66,6 18-110,0-9 110,8 23-55,2 3 11,-1 2 23,-1 1-92,1-1 149,-1 2-147,0-2 88,-4-4 70,1 6-226,-2-4 202,3 9-90,2 0 70,-1 2-183,-1-1 382,1 4-447,-1-1 246,3 2-23,0 3-55,2 0 66,0 3-2240,2 1 5669,-5 0-672,-6 0-9972,4 0 10308,-3 0-3126</inkml:trace>
  <inkml:trace contextRef="#ctx0" brushRef="#br0">2665 1514 6003,'9'4'1501,"-1"-1"-5343,-8-3 7393,0 0-5759,14-22 3812,-11 15-2244,11-16 685,-14 22 2096,0 1-8787,-9 12 13571,-4 12-9365,-17 25 2436,-4 20-28,-10 13-175,21-34 735,0 1-586,-1 0-379,-1 0 666,0 0-248,0 0-2,1-2 81,0-1-52,-23 37-130,5-8 251,6-14-163,8-8 1,7-12 66,5-7-33,8-12-21,1-6 489,6-10-1823,-1-3 1537,2-3 711,3 0-2349,5-14 9335,5-9-18828,-3 4 15297,-1 0-4348</inkml:trace>
  <inkml:trace contextRef="#ctx0" brushRef="#br0">4133 1568 8905,'-2'-7'1388,"1"2"-5282,1 5 8649,0 0-9234,0-6 7640,0 5-4058,0-5 941,0 6-43,3 0-70,11 0 59,10 0 68,16 0-331,7 6 645,3 3-595,0 10 367,-4 5-290,-4 6 238,-5 3-140,-7 1 95,-5 4-48,-9-5-65,-5-16 177,-7 27-257,-3-22 293,-12 35-272,-47 20 38,-8-12 166,15-20 218,-3-2-192,9-13-778,1-3 1047,-37 21-747,10-9 1278,16-7-1772,16-8 986,12-6 259,14-10-621,7-2 1189,10-5-3187,9 1 4507,13 3-3934,16-2 2654,15 3-1221,-4-11 258,3-2-113,35 6-77,-29-6 670,0 0-551,20 7-461,-11 0 863,-13 0-509,-17 0 267,-13 0-135,-13 0 23,-8 0 23,-4 17 264,-3-13-1452,0 15 1860,0-18-1332,-3 4 4932,-10-3-9900,7 1 7701,-6-3-2096</inkml:trace>
  <inkml:trace contextRef="#ctx0" brushRef="#br0">5990 2004 11795,'41'-9'527,"4"2"-1839,2 7 2321,8 0-1300,11 0 404,5 0-94,6 0-149,-1 0 261,-1 3-220,-10 1 136,-8 1-105,-18 0 113,-9-2-86,-15-1 75,-5 0-101,-7-2-2946,-2 1 7364,0-1 678,2-4-16096,-1 3 15740,0-3-4683</inkml:trace>
  <inkml:trace contextRef="#ctx0" brushRef="#br0">7748 1399 11952,'33'-86'740,"-7"10"-2714,-26 42 3501,-1-19-1631,-10 24-106,-6-24 152,-12 26 93,-5-9 220,-2 4-420,-4 13-83,-1 9 674,-4 7-795,0 13 615,-1 9-461,4 13 421,7 9-355,6 1 194,8-1 2,7 0-116,7-6 47,3-4 200,4-5-343,23 6 218,0-11-40,25 2-126,-2-15 271,3-6-272,1-2 195,7-6-140,-21 0 140,-3-5-183,-24 6 125,-6 2-652,-1 3 2592,-2 3-3869,0 13 2522,0 13-672,0 24 92,-9 18-62,-7 22-455,2-38 1481,-2 2-1071,-3 6-778,-2 0 1179,0 3-140,-2-1-252,1-3-3,-1-2 7,1-5 237,1-2-129,-13 33-418,6-19 699,10-18-457,5-14 140,6-10 41,5-7 684,0-8-3160,2-5 5098,0-4-7935,0-1 17282,0-18-23628,0 14 15402,0-14-3798</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8c3a"/>
    </inkml:brush>
  </inkml:definitions>
  <inkml:trace contextRef="#ctx0" brushRef="#br0">1519 1117 7370,'0'7'436,"0"-2"-1408,0-5 4376,0 0-12267,-2 4 18186,2 3-12730,-1 7 3475,7 5-79,3 6 44,9 6-44,3 3 0,0 1 21,1 0-41,1-2 129,1-3-186,2-2 88,3-3 78,1-4-147,1-1 85,1-7-55,2-4 154,2-4-295,6-4 428,3-1-609,4-7 709,3-7-593,2-14 546,2-9-715,2-8 795,-1-7-561,-1-5 137,-1-3 152,-20 16-151,-1-2 109,16-19-232,-21 21 292,-3 0-51,4-11-301,-9-1 277,-4 1 184,-7-4-540,-5-1 406,-2-32-2,-8 22-112,-4-18-75,-5 34 173,-5-8-294,2 32 460,-1-18-393,1 28 385,-9-26-770,6 13 952,-10-6-471,7 19 78,-3 1-266,-3 5 432,-2 1-310,-4 3 278,-3-1-399,-3 2 452,-28 2-409,16 4 393,-22 1-397,22 4 271,-3 6-54,3 4-58,0 8 56,2 2-55,1 3 87,2 4-173,-11 16 394,19-13-596,-9 10 532,22-19-334,2-2 146,0-2 22,3-1-92,-2 0 60,-9 10 44,5-4-126,-9 10 70,11-5-2,0 5 80,0 3-102,2 5-75,2 3 217,2 0-251,3 1 222,-1 13-14,7-16-241,0 11 287,7-21-190,3 2 57,0-1 90,1 2-135,0 3 67,3 20 12,4-13-126,6 14 275,4-18-278,4 2 122,3 3-30,3 2 4,4 1 43,0-1-44,3-2-11,19 11 110,-12-18-208,14 6 216,-19-24-146,1-3-12,-3-6 246,0-3-412,-1-2 423,12 3-379,-9-4 344,7 0-195,-16-3-9,-4-3-629,0-1 1211,-1 0-481,-4 0 3538,-2-6-9622,-8 5 8559,-5-5-2532</inkml:trace>
  <inkml:trace contextRef="#ctx0" brushRef="#br0">432 2195 6775,'3'-5'1043,"0"1"-2122,-3 4-1426,-23 0 6568,16 0-5708,-17 0 1781,21 0-151,-1 0 18,0 0 85,-4 3-176,-5 6 187,-5 8-277,-8 11 267,-2 9-112,-4 6 59,0 6-61,-1 3 15,1 4 21,0 0-67,2 3 224,3-2-392,6-2 415,4-2-316,6-2 227,4 0-224,3 3 244,2 1-202,2 3 94,0 2 52,3 0-167,4-2 124,6-2-24,5-3 80,6-4-169,4-3 204,6-7-240,7-3 172,6-22-24,6 26-54,5-31-37,6 22 271,3-23-302,5-5-91,3-17 526,3-9-862,-2-24 1407,1-11-1722,-40 23 1237,-1-1-446,-1-2 8,-1-1 11,0 0 138,-2 0-160,27-37 167,-6 5-281,-10 4 111,-9 4 217,-11 2-108,-11 2-296,-6-2 356,-8-2-12,-14-2-202,-12 2 183,-16 4-82,-12-9-45,-6 35-31,-8-14 178,-8 35-368,-6-6 1043,-11 9-1557,44 6 1013,0 2-232,-3 4 34,0 2-79,-1 3 101,1 3-169,4 3 284,1 3-493,-38 19 512,21 0-613,22-3-359,19 18 5845,27-11-9118,25 11 2730,-8-30 2893,8-9-1568</inkml:trace>
  <inkml:trace contextRef="#ctx0" brushRef="#br0">2193 1938 10832,'-5'12'313,"-3"-10"-1173,-7 39 1629,-3-13-990,-5 36 175,-2-5 225,-3 8-446,-5 8 209,-2 6 729,-6 7-1626,20-40 1671,0 0-716,-2 0-482,-1 2 729,0 0-259,0 1 18,-1-1-6,1-1-12,-1 0 37,1 0-34,0 0 0,1 1 20,0 1-23,2 0 1,-1 4 45,0 0-40,1 2-16,1 1 33,0-1-10,1 1-10,1-2 25,0-1-26,2-4 14,-1 0-13,-5 14 22,1 0 3,5-16-59,0-1 40,-5 13 50,1 0-58,-7 27-25,0-1 72,2-1-54,8-31 30,0-1-35,-8 24 69,-5 17-98,14-42 52,4-1 23,3-7 23,2-2 193,3-3-1062,0-2 2132,2-2-3185,1 13 3623,1-16-2478,0 10 841,0-19-118,0-15-96,0 24 297,0-28-318,0 25 13,0-22 450,0-2-587,0-4 340,0-1-158,2-1 78,3 0-35,2 0 61,3 3-63,1 0 85,2 3-129,11 4 116,-6-4-33,9 4-49,-6-4 138,3-3-316,4 2 372,3-5-237,3 1 248,22-1-384,-12 0 363,20 0-283,-17 0 167,5 2 105,0 1-241,3 3 141,-1 2-129,1 0 261,-2-2-270,1-2-11,0-3 347,23-1-503,-17 0 458,19 0-192,-22 0-62,3 0 96,-1 0 2,26 0-180,-20 0 326,22 0-272,-29 0 96,4 0 48,0-1-205,1 0 339,2 0-283,1-1 141,1 2-80,32-6 50,-23 3-37,21-4 67,-30 3-66,-5 1 22,1 1 12,-2-1-48,1 3 83,35-7-81,-20 4 34,-25 0 22,0 0-323,24 2 1171,-1 1-1740,-1 0 1095,0 0-19,-3 0-423,1 0 305,0 0-130,-20 0 91,1 0-64,32 3-5,-30-2 47,-1 0 29,21 2-245,-3-2 376,-7-1-250,-3 0 37,-7 0 74,12-3-85,-22-2 340,7-3-1047,-26-1 1396,-3 0-995,-1-1 601,-2-1-351,2 0-14,1-1 237,0-2-138,10-5-62,-10 5 128,6-2-81,-13 8 23,-1 0 0,-4 3 0,-3 1 22,-1 2 69,-2-1-417,-1 3 605,-3-3-310,1 2 28,-2-1 63,0 0-379,0 1 672,0-2-570,0-5 173,0-3 360,0-9-532,0-5 296,0-10-136,-5-5 56,-4-6 22,-7-3-78,-2 0 214,-3 1-306,-15-16 139,9 14 42,-13-12-23,11 17 14,-3-1-58,-3-5 78,-3-4-99,-5-8 66,-1-19 22,-1 25-88,0-22 132,0 30-149,14 6 107,0-1-49,-17-21 27,18 15-19,0 2 6,-12 3 34,-1-25-125,-3 24 160,13-6-70,0-4-10,6 11 11,1 0-232,-9-16 696,2 0-453,-14-25-496,2 8 714,0 3-375,3 4 647,-1 5-1014,3 2 684,0 4-160,10 20-32,0-1 18,-16-19 28,-15-18-37,19 25 34,-1-1-88,0-2 87,-1 0 36,0-1-52,13 16-72,0 0 123,-18-18-112,-11-16 96,17 26-76,3 4 94,0-16-91,4 30-36,-1-23 137,2 27 22,0-16 253,-1-3-1710,4 0 2735,-11-14-1780,14 17 591,-5-6-782,16 23 1206,2 5-804,3 1 168,-2 1 132,3 3-232,0-1 257,1 5-204,0-2 91,-1-1-20,-2 0 51,1 0-50,1 3-40,-1 2 39,3 3 64,0 2 146,-1 0-457,5 4 210,-3-2 114,5 3-46,0-2-33,0 2-24,-1 0 171,-1 0-258,-1 0 152,-1 0-128,-2 0 388,-3 4-479,-4 4 154,-1 7 12,-5 5 93,-2 3-62,-4 7-96,-2 3 111,-18 29 210,9-12-544,-13 22 489,13-19-269,2 1 139,1-5-73,-8 1 26,12 9 31,-4-11-84,11 7 103,5-16-125,-4-1 238,1 3-295,-2-16 96,-2 32 90,1-22-20,-1 28-68,1-14 8,-13 16 95,10-18-150,-10 12 114,16-26-56,3-5-2,5-19-29,4 24 363,2-26-778,0 31 1072,3-21-1509,-1 3 1650,2-3-829,0-3-378,2-12 2894,-1 24-6085,3-30 5233,-1 26-1580</inkml:trace>
  <inkml:trace contextRef="#ctx0" brushRef="#br0">8216 5394 8333,'0'10'1468,"0"-1"-5413,0-9 9874,0 0-14726,0-5 17022,0 0-11095,0-8 2783,0-6 320,2-7-501,5-6 481,6-2-482,4-2 639,7 2-763,2 1 820,5 0-821,1 4 541,0 3-57,0 5-214,-3 3 192,1 4-148,1 0 137,-3 2 34,-1 2-240,2 3 141,11-2 163,-4 6-187,7-2-104,-10 4 215,-2 1-123,-1 0 164,-1 0-238,1 0 125,16 0 140,-9 2-293,16 3 137,-10 3 39,3 0 6,5 0-59,3-2 23,0-1 0,2 0 11,-2-2-33,22 0 78,-20-1-168,14-1 178,-27-1-19,-1-3-117,-3-7 96,1-5-7,-1-10 6,9-14-207,-14 6 386,1-13-261,-18 15-21,-6-2 246,-2 4-314,-4 1 146,-1 6 79,-1-9-91,-1 11-43,0-7 110,-2 14-77,3 1-1,-1 3 103,0 2-171,1 0 125,-1 5-45,-1-1-1009,-1 3 4146,3 4-6274,2 4 4245,5 5-1217,3 4 272,2 0-328,4 2 332,1 1-201,5 0 12,2 1 99,4 0-142,4-1 84,2 2 107,5-3-264,-1 0 220,3-2-185,-2-3 383,1 0-539,1-3 350,3-1-35,4-3-113,3-2 270,2 0-560,3-4 703,3 1-545,2-2 236,1 0 116,30 0-496,-21 0 701,20 0-557,-30-3 266,-3 0-77,0-2 33,27 0-21,-20 2-92,21 0 193,-28 0-136,-3 1 0,-2 1 136,-3 1-215,-4 0 169,-2 1-67,-6 5 10,13 9 15,-14 2-61,12 6 147,-17-4-254,1 3 330,-4-3-307,-1 3 150,-4-5 39,2 3-103,-10-21 34,-1 29 66,-8-29-99,-3 24 66,1-15-21,-2 0-37,3 0 28,-3 1 118,0 1-300,0-1 391,-3-4-245,1-1-101,-4-4-4541,2 0 19076,-1-19-28779,-1 14 19174,1-15-4785</inkml:trace>
  <inkml:trace contextRef="#ctx0" brushRef="#br0">8430 5792 11381,'-3'-16'1165,"1"4"-4402,2 12 6137,0 0-3828,0-4 1207,0 3-492,0-4 91,0 5 636,0-1-984,2-2 571,8-1-169,6-1 170,9 0-114,5-2 1,4 0 56,1 0-180,3-2 281,-1 2-224,0 0 55,-2 3 169,-2 1-281,-2 3 147,-1 0-13,0 0 81,0 0-161,1 0 51,-3 0 150,2 6-164,-3 4-22,-3 6 99,-3 3-67,-2 5 268,-7-7-544,-1 7 441,-8-5-152,-2 7 144,-1 9-403,-10-7 538,-7 20-584,-40 21 764,6-7-573,16-22 1,-2-3 190,-17 3-23,4-10-77,6-8 100,9-8-80,8-7 14,12-3-78,7-4 73,5 1 64,3-1 609,8 0-1654,4 0 1399,11-1-436,8-2 111,6 1-224,7-1 281,0 3-213,1 0 165,-1 4-183,-5 4 125,-3 6-5,-5 5 0,-5 3-38,-4 1-40,-8-1 132,-4-1-112,-6-2 23,-3 4-11,-2 1 9,-11 6 50,-8 4-74,-14 4 151,-11 0-260,-6-2 312,-38 4-531,17-14 819,-23 2-954,31-14 1416,6-4-1845,9 0 1199,8-3-351,11 0 140,9-2 40,9 1-3023,5 2 13193,4-1-21821,2-1 15737,1-3-4185</inkml:trace>
  <inkml:trace contextRef="#ctx0" brushRef="#br0">10036 5714 11123,'0'-9'202,"5"2"-797,8 7 1201,10 13-762,12 8 54,10 20 135,8 10-132,6-6 287,-1 15-264,0-13 86,-4 13 24,-5-5-180,-4-8 325,-3-3-290,-5-7 110,0-2 80,-5-5-123,-2-4 52,-3-4 7,-6-2-95,-4-4 146,-6-3-41,-4-5-240,-4-4 294,-2-2-773,-1-1 2497,-7-1-3494,-6-9 5298,-14-11-8727,11 6 7316,0-2-2196</inkml:trace>
  <inkml:trace contextRef="#ctx0" brushRef="#br0">10643 5657 10328,'0'-10'1053,"0"1"-4112,0 9 5997,0 0-3928,-3 0 1228,-5 6-486,-7 13 206,-11 22 205,-5 27-113,-6 3-532,18-23 1162,0 2-716,-19 40-535,19-38 917,0 0-397,0-3 73,1-1 18,-17 37-210,1-10 391,5-15-391,5-12 294,7-13-201,6-13 63,4-10-51,4-7 153,2-4-374,1-1 519,0-6 73,0-5-33,1-9 222,1-6-2759,0 11 3519,-1 2-1255</inkml:trace>
  <inkml:trace contextRef="#ctx0" brushRef="#br0">9904 6196 7392,'-10'-2'1154,"3"0"-4179,7 2 6218,0 0-5859,-2-22 4558,2 15-2361,-1-18 502,8 21-134,10-2 146,16 2-167,16-3 164,14 1 38,13 1-134,10 1-398,9-1 1681,-44 2-2372,1 0 1451,0-1-196,1-2-152,1-1 9,0-1 100,-2 0-177,-2-2 239,44-12-275,-14-1 167,-19 5-58,-17 1 192,-17 9-156,-15 4-114,-6 2 147,-6 2-1397,0 0 4078,0 0-4067</inkml:trace>
  <inkml:trace contextRef="#ctx0" brushRef="#br0">11975 5692 11817,'2'-6'303,"-1"2"-1245,-1 4 1894,-5 11-1186,-9 13 144,-12 22 33,-8 17 137,-7-5-69,-2 19-47,-3-12 28,-4 15-584,1-3 2475,0-7-3777,6-8 2507,6-13-613,8-7 22,8-13-33,5-8 0,8-8 44,4-5 603,2-4-2655,2-2 3412,0-1-82,8-1-3237,9 0 2332,14 3-63,17-2-699,10 1 737,10-2-740,8 0 604,0 0-309,3 0 50,-5 3-30,0 1 134,-5 3-168,-5 4 111,-7 1-12,-11 3-18,-11-4 51,-14-1-199,-10-6 233,-7-2-197,-2-1 1384,-2 0-4893,-4-11 7348,-3-10-5107,-6-13 1511,-4-11-202,-5-4 104,-3-10-83,-6-10 70,-1-9-319,-2-10 1284,-1-4-2109,3 16 1593,5-1-503,5 24-3,5-1 45,4 17 33,3 9-88,3 10 55,4 6-44,0 4 415,2 2-1520,0 2 2152,1-2-1180,0 1-892,0-10 3054,0 6-796,0-4-5403,0 9 6209,0 2-2006</inkml:trace>
  <inkml:trace contextRef="#ctx0" brushRef="#br0">13440 5729 11213,'0'-3'1042,"0"0"-4179,0 3 6296,-3 8-4100,-10 5 864,-9 53-251,-15-10 385,17-2 496,-1 4-678,-22 30-361,24-40 848,0 0-452,-13 37 157,6-16-202,4-12 259,5-11-202,4-12 133,5-10-413,5-12 1181,2-6-2463,1-4 2842,0-1-97,0 1-521,1 0-4261,-1-1 5616,2-1-1939</inkml:trace>
  <inkml:trace contextRef="#ctx0" brushRef="#br0">14442 5754 11504,'94'-27'437,"-9"4"-1647,-43 26 2252,-1 10-1278,0 10 214,-5 15 12,-7 4 76,-6 5-189,-10-11 201,-7 14-111,-13-4-203,-18 22 641,-14 2-283,-16-4-448,1-11 294,7-13-13,12-14 280,12-11-470,12-8 380,5-4-177,5-3-72,1-1 544,5-1-442,6 0-757,12 1 991,11 1-52,10 3-21,8-1-229,8 3-63,6 0-360,29 7 1356,-24-3-1380,14 4-411,-40-9 6798,-12-1-13668,-17-4 10868,-7-1-3070</inkml:trace>
  <inkml:trace contextRef="#ctx0" brushRef="#br0">16299 5976 10955,'67'-1'336,"0"0"-1008,-4 1 1009,-5-1-408,3 1 99,-2 0 91,-5 0-217,-7 0 139,-9-1-59,-9 0 49,-8 0-983,-8 1 1200,-3 0 4522,-7 0-11378,-1 0 9117,-2 0-2509</inkml:trace>
  <inkml:trace contextRef="#ctx0" brushRef="#br0">17854 5585 10821,'44'-57'130,"0"-1"-389,-4 6 387,-11 6-90,-25 12-90,-7-3-123,-9-1 556,-11 2-483,-10 3-177,-11 9 479,-5 6-153,-6 10-115,-2 4 100,0 4-29,3 11-50,4 6 70,5 11-23,12 5-34,4-3 114,13 1-195,5-5 242,7-3-242,3-1 362,6-2-571,11 2 603,11 0-703,12-1 927,24 0-895,-14-7 705,11-2-615,-24-9 694,-9-2-883,-4-1 835,-11 0-397,-3 0 16,-5 0-37,-3 0-211,0 0 1432,-1 3-2202,0 2 1211,0 7 14,0 6-171,0 8-123,0 11 260,-6 14-205,-5 17-175,-12 17 633,-4-1-1030,11-33 1648,-1 1-1089,-13 39-774,15-41 1283,1-1-391,-10 40-74,3-15 42,6-14-115,4-13 286,6-14-262,2-6 132,2-15 890,1-2-3898,0-10 4492,0 0-1997,-7 0 8002,-1-12-18236,1 9 14814,0-10-4112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1 602 6070,'3'9'459,"-1"-2"-1220,-2-7 1668,0 0-3360,9 0 5319,-7 0-3738,7 0 615,-9 0 2026,0 0-6879,3 0 10367,-3 0-5718,3 0-3572,-2 0 8089,-1 0-5446,3 0 1448,-1 0-139,-1 0 195,2 0-216,-2 0 147,2 0-67,1 0 33,1 0 90,1 0-382,4 0 518,2 0-272,3-1 13,3-1 22,1-1 0,5 0 0,1 1 0,5 0 0,4 2 0,2 0 0,4 0-22,0 0 88,0 0-132,-1 0 65,-3 5 59,-3 0-105,-5 6 25,-4 0 102,-7 1-217,0 8 307,-10-4-149,0 8-209,-6-5 231,-1 4 68,0 5-210,-22 22 76,0-5 90,-24 14-10,6-15-294,-1-6 619,2-5-528,5-9-32,4-7 266,8-8-53,5-3-71,4-3-52,7-1 235,3-1-261,3-1 742,8 0-1558,5 3 1311,9 1-347,5 3-136,1 3 204,2 1-147,1 4 78,-3 3-33,2 4-43,-3 4 29,-2 3 62,-4 3-41,-2 1 8,-4 2-151,-2-1 294,-3-1-195,-3-1 19,-4-4 49,-2-1 38,-1-2-129,-13 15-518,-2-8 1451,-17 13-1156,-1-13 186,-3-4-7,2-3 409,3-9-520,2-5 351,2-7-305,2-2 248,-4-2-34,12 0-618,0-4 1371,15-3-1529,0-6 566,2-5 5283,0-6-12669,0 10 10621,0 0-3070</inkml:trace>
  <inkml:trace contextRef="#ctx0" brushRef="#br0">1624 574 11112,'8'-3'313,"3"0"-1162,2 3 1731,9 10-1362,12 13 703,11 24-524,12 20 72,-26-27 1246,0 3-1127,3 1-822,0 2 1385,0 0-428,0 0-199,0-1 499,0-2-328,-3-1-318,0-1 465,24 33-121,-8-6-18,-12-12-4,-7-9-15,-10-11-16,-5-12 1011,-6-10-3918,-4-7 5946,-2-5-6752,-1-1 12163,-11-16-17054,8 11 11570,-8-11-2936</inkml:trace>
  <inkml:trace contextRef="#ctx0" brushRef="#br0">2273 587 12165,'6'-28'549,"-1"5"-2162,-7 23 3158,-10 7-1880,-13 19 211,-14 23-32,-14 28-411,25-30 1970,-1 1-1585,1 2-858,-1 1 1535,3-1-445,0-1-127,4-3 181,1-1-129,-17 37-53,8-15 152,7-12-276,8-17 66,8-18 767,3-9 75,4-10-3305,0-1 4526,1-13-2597,3-9 3519,2-22-7204,-1 18 6181,-1-1-1826</inkml:trace>
  <inkml:trace contextRef="#ctx0" brushRef="#br0">1508 1010 8254,'-11'0'2343,"2"0"-8667,9 0 12034,0 0-7990,-1-32 3157,1 24-1260,-2-26 620,2 33-462,5-1 382,12-2-325,15 2 257,21-1-176,16 1 206,14 2-1069,13 0 3483,-44 0-4987,0 0 3275,2 1-852,1 0-103,-3 1 435,1 0-331,45 3-214,-14 3 413,-15-2-283,-14-1 262,-17-2-319,-7 0 262,-14-3-11,-6 2 591,-7-2-3006,-3 0-1136,-1 1 20132,-7-2-34031,5 2 23134,-6-2-5764</inkml:trace>
  <inkml:trace contextRef="#ctx0" brushRef="#br0">3314 690 8142,'-8'0'1547,"2"0"-5920,6 0 8883,0 0-6913,-11 0 3581,8 0-1782,-8 0 682,11 0 246,0 0-1431,2 0 2650,9 0-2180,13-1 459,15-1 300,17-1-90,10 0-63,7 1 8,2 1 79,-2 1-114,-6 0 116,-9 0-136,-12 0 144,-13 0-88,-8 0 22,-10 0 0,-4 0-22,-2 0 43,-5 0 48,-1 0-227,-1 1 260,-1 2-59,0 5-64,-1 6-69,0 9 146,0 13 11,-5 11-201,-5 12 134,-9 5 156,-4 2-233,-2 0-13,0-3 222,-3 14-218,9-25 129,3 5-55,11-33 48,3-8-127,1-6-224,1-6 1034,0-1-1414,0-2 996,0 4-455,0 4 2997,0 1-7480,0-2 6631,0-4-1994</inkml:trace>
  <inkml:trace contextRef="#ctx0" brushRef="#br0">4409 1120 9722,'-14'-2'751,"3"1"-2869,11 1 4783,0 0-5294,7-2 4688,9 2-2933,16-2 1007,15 2-5,11 0-324,10 0 302,3 0-134,2 2 34,-3 0 56,-8 1-216,-11 0 266,-14-1-101,-13-1-58,-11-1 95,-7 0-162,-3 0-973,-3 0 3207,-4 1-3477,-5 0 4548,-6 0-8107,5-1 7044,0 0-2128</inkml:trace>
  <inkml:trace contextRef="#ctx0" brushRef="#br0">4759 809 10013,'-11'58'1850,"-2"12"-7064,-1 15 9366,0 8-3745,-2-3-2106,5-6 2206,0-11-296,4-10-801,0-16 1235,2-13-1108,3-15 416,0-10 279,2-6-1112,0-3 5058,0-13-9498,0 10 7351,0-9-2031</inkml:trace>
  <inkml:trace contextRef="#ctx0" brushRef="#br0">5456 725 9778,'3'-9'1177,"0"2"-4540,-3 7 6636,0 0-4460,0 14 1624,0 19-1203,0 28 1198,-3 23-543,0-34 438,-1 1-816,0 1 1030,-1 1-617,0 3-314,-1-1 566,1 2-138,0-1-53,2 0 7,0 0-1,1-2 34,-1-2 19,0 37-212,2-21 336,-1-27-180,2-20-29,0-15-33,0-5 102,0-1-376,-1-12-295,-3-17 324,-7-24 9312,-9-23-21428,8 31 17230,-2 3-4795</inkml:trace>
  <inkml:trace contextRef="#ctx0" brushRef="#br0">3038 593 6787,'4'2'2252,"0"-1"-7170,-4-1 8378,0 1-6707,4 0 7651,-1 0-6256,4-9 1776,3-5 53,0-10 23,7-3-11,0 0 10,4 1 25,1 3 9,4 2-101,1 1 46,2 2 102,1 0-83,0 0-73,2-1 119,-1 1-40,3 1 26,1 2-69,-1 2 4,3 1 147,-1 0-221,3 3 164,3 0-51,0 2-28,3 0 37,2 2-23,-3 0 22,1 4-1,-3-2-40,-1 2 81,-2 0-69,-3 0-41,-6 6 162,-1 1-205,-3 7 180,10 4-133,-5-3 78,11 3-26,-5-8 28,3-1-91,4-5 140,-3-1-115,1-3 29,7 0 101,-13 0-190,5-6 91,-19-1 64,-2-6-8,-3 0-112,-3 0 8,-1-3 60,8-15 129,-2 2-194,8-17 71,-7 8 105,0 0-190,-6 6-104,-4 7 316,-3 10-135,-6 7-67,1 5-79,-2 3 986,0 4-1814,0 4 1321,1 5-347,2 3 0,1 1 0,3-1 11,0 3-44,2-3 32,-1 2 92,-1-2-193,3 1 136,0-1 11,3-2-180,2 0 293,1-1-272,2-1 183,2-1-59,1 2-98,4-2 166,3 0-103,4 1 17,4-2 29,21 3 24,-11-4-213,18 3 336,-20-5-191,2-1-31,-2-2 29,-2-1 150,-2 1-271,8-1 201,-14 0-9,7 0-80,-19 0 34,1 2 0,-5 0 0,0 1 0,1 0-22,-1 0 88,2 1-132,8 2 110,-4-2-110,4 2 132,-5-2-99,-3 1 21,0 2 92,-2-1-150,-4 2 63,2 4 37,-4-1-18,1 4-34,-3-2-22,-2 3 155,1 1-257,-2 2 304,0-1-304,-3-1 223,0-3-41,-2-3-127,0-6 102,-2-3-590,2-5 1851,-2 0-1932</inkml:trace>
  <inkml:trace contextRef="#ctx0" brushRef="#br0">6887 756 9106,'6'0'1446,"-1"0"-5751,-5 0 9474,0 0-8734,-2 36 5143,-11 7-1988,-9 43 753,-14 7-1758,15-40 3599,-1 1-2616,0 2-753,0 0 1680,0 0-301,1-1-379,3-4 361,2-2-168,-14 35-213,10-19 304,5-20-78,8-17-21,3-15-179,4-8 1195,0-5-5711,0 0 14426,5-17-18331,-4 13 11315,4-12-2714</inkml:trace>
  <inkml:trace contextRef="#ctx0" brushRef="#br0">7830 759 10271,'-5'-2'550,"1"1"-1965,4 1 2584,14 6-1462,0 6 259,13 9 104,-4 10-265,0 4 444,-9 8-338,-4 6 178,-10 10-370,-21 9 619,-10 8-643,-20 1-43,-1-7 1957,5-11-3240,12-18 2136,10-13-560,13-13 122,6-9-45,6-3 80,0-3 292,3 0-1915,10 0 2997,9 0-2228,16 0 1175,7 0-498,7 0-51,5 0 228,1 0-1614,29 0 4063,-20 2-4270,22 1 6240,-30-1-11275,-25 1 9622,-9-3-2868</inkml:trace>
  <inkml:trace contextRef="#ctx0" brushRef="#br0">8925 1035 13790,'55'1'227,"-1"0"-680,0 0 678,-3-1-295,24 0 88,4 0 205,-2 0-496,-4 0 467,-8 0-352,-12-1 235,-11-1-53,-14-1-80,-11 1-57,-9 1-210,-5 1-1417,-3 0 10292,-2-4-18458,2 3 13458,-1-4-3552</inkml:trace>
  <inkml:trace contextRef="#ctx0" brushRef="#br0">10483 869 8871,'3'0'1614,"-1"0"-5504,-2 0 6100,38-64-1337,-29 35-1648,29-51 498,-38 52 522,-9 1-201,-9-2-54,-15 5 32,-11-2-78,-3 6 44,0 6-97,6 5 508,7 6-901,5 1 873,5 5-608,1 11 337,3 4-132,6 12 123,3 0-219,7-2 167,1 0 115,3-6-356,5-1 282,9-4-138,28 4 94,-2-7-38,16 4 4,-17-10 74,-4 0-108,-7-5-47,-10 0 125,-5-2-49,-8 0-38,-2 0 84,-2-1 23,-1 1-165,2 0 154,-1 0-110,2-1 99,-1 0-32,-1 0-103,-1 3 170,0-1-11,0 5-147,0 1 90,1 8-67,-1 7 101,2 13 22,-2 13-144,0 16-3,-10 17 46,3-33 304,-1 2-781,-5 7 1242,-1 2-818,-1 3-472,1 2 833,0-1-262,1 0-7,0-5-26,1-1 52,-8 38-125,4-19 246,5-22-270,6-18 168,2-14-60,2-12 74,1-7-1733,0-4 1307,0-5 10809,0-12-23904,0 8 18432,0-7-4975</inkml:trace>
  <inkml:trace contextRef="#ctx0" brushRef="#br0">7762 740 6003,'9'2'593,"-1"-1"-2349,-8-1 3891,0 0-3766,1 3 2525,-1-2-905,2 2-685,-2-2 5831,0-1-18606,-5 2 26638,0-2-17448,-5-2 4126,0-1 275,-1 1-151,-1-1 53,-3 3-79,2 0 69,-1 0 10,2 0-33,0 0 1,2 0 18,0 0-4,2 0-53,2 0 132,-1 0-110,3 0 8,-2 0 85,1 3-200,-1-1 311,0 3-375,1-1 330,-1 1-176,1 1 55,-1-1 22,0 1-88,1-2 77,-1 2-67,0-3 135,2 3-101,0-2-57,1 0 113,0-2-67,2-1-1331,-1-1 4082,2 0-4095</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0000"/>
    </inkml:brush>
  </inkml:definitions>
  <inkml:trace contextRef="#ctx0" brushRef="#br0">1 602 6070,'3'9'459,"-1"-2"-1220,-2-7 1668,0 0-3360,9 0 5319,-7 0-3738,7 0 615,-9 0 2026,0 0-6879,3 0 10367,-3 0-5718,3 0-3572,-2 0 8089,-1 0-5446,3 0 1448,-1 0-139,-1 0 195,2 0-216,-2 0 147,2 0-67,1 0 33,1 0 90,1 0-382,4 0 518,2 0-272,3-1 13,3-1 22,1-1 0,5 0 0,1 1 0,5 0 0,4 2 0,2 0 0,4 0-22,0 0 88,0 0-132,-1 0 65,-3 5 59,-3 0-105,-5 6 25,-4 0 102,-7 1-217,0 8 307,-10-4-149,0 8-209,-6-5 231,-1 4 68,0 5-210,-22 22 76,0-5 90,-24 14-10,6-15-294,-1-6 619,2-5-528,5-9-32,4-7 266,8-8-53,5-3-71,4-3-52,7-1 235,3-1-261,3-1 742,8 0-1558,5 3 1311,9 1-347,5 3-136,1 3 204,2 1-147,1 4 78,-3 3-33,2 4-43,-3 4 29,-2 3 62,-4 3-41,-2 1 8,-4 2-151,-2-1 294,-3-1-195,-3-1 19,-4-4 49,-2-1 38,-1-2-129,-13 15-518,-2-8 1451,-17 13-1156,-1-13 186,-3-4-7,2-3 409,3-9-520,2-5 351,2-7-305,2-2 248,-4-2-34,12 0-618,0-4 1371,15-3-1529,0-6 566,2-5 5283,0-6-12669,0 10 10621,0 0-3070</inkml:trace>
  <inkml:trace contextRef="#ctx0" brushRef="#br0">1624 574 11112,'8'-3'313,"3"0"-1162,2 3 1731,9 10-1362,12 13 703,11 24-524,12 20 72,-26-27 1246,0 3-1127,3 1-822,0 2 1385,0 0-428,0 0-199,0-1 499,0-2-328,-3-1-318,0-1 465,24 33-121,-8-6-18,-12-12-4,-7-9-15,-10-11-16,-5-12 1011,-6-10-3918,-4-7 5946,-2-5-6752,-1-1 12163,-11-16-17054,8 11 11570,-8-11-2936</inkml:trace>
  <inkml:trace contextRef="#ctx0" brushRef="#br0">2273 587 12165,'6'-28'549,"-1"5"-2162,-7 23 3158,-10 7-1880,-13 19 211,-14 23-32,-14 28-411,25-30 1970,-1 1-1585,1 2-858,-1 1 1535,3-1-445,0-1-127,4-3 181,1-1-129,-17 37-53,8-15 152,7-12-276,8-17 66,8-18 767,3-9 75,4-10-3305,0-1 4526,1-13-2597,3-9 3519,2-22-7204,-1 18 6181,-1-1-1826</inkml:trace>
  <inkml:trace contextRef="#ctx0" brushRef="#br0">1508 1010 8254,'-11'0'2343,"2"0"-8667,9 0 12034,0 0-7990,-1-32 3157,1 24-1260,-2-26 620,2 33-462,5-1 382,12-2-325,15 2 257,21-1-176,16 1 206,14 2-1069,13 0 3483,-44 0-4987,0 0 3275,2 1-852,1 0-103,-3 1 435,1 0-331,45 3-214,-14 3 413,-15-2-283,-14-1 262,-17-2-319,-7 0 262,-14-3-11,-6 2 591,-7-2-3006,-3 0-1136,-1 1 20132,-7-2-34031,5 2 23134,-6-2-5764</inkml:trace>
  <inkml:trace contextRef="#ctx0" brushRef="#br0">3314 690 8142,'-8'0'1547,"2"0"-5920,6 0 8883,0 0-6913,-11 0 3581,8 0-1782,-8 0 682,11 0 246,0 0-1431,2 0 2650,9 0-2180,13-1 459,15-1 300,17-1-90,10 0-63,7 1 8,2 1 79,-2 1-114,-6 0 116,-9 0-136,-12 0 144,-13 0-88,-8 0 22,-10 0 0,-4 0-22,-2 0 43,-5 0 48,-1 0-227,-1 1 260,-1 2-59,0 5-64,-1 6-69,0 9 146,0 13 11,-5 11-201,-5 12 134,-9 5 156,-4 2-233,-2 0-13,0-3 222,-3 14-218,9-25 129,3 5-55,11-33 48,3-8-127,1-6-224,1-6 1034,0-1-1414,0-2 996,0 4-455,0 4 2997,0 1-7480,0-2 6631,0-4-1994</inkml:trace>
  <inkml:trace contextRef="#ctx0" brushRef="#br0">4409 1120 9722,'-14'-2'751,"3"1"-2869,11 1 4783,0 0-5294,7-2 4688,9 2-2933,16-2 1007,15 2-5,11 0-324,10 0 302,3 0-134,2 2 34,-3 0 56,-8 1-216,-11 0 266,-14-1-101,-13-1-58,-11-1 95,-7 0-162,-3 0-973,-3 0 3207,-4 1-3477,-5 0 4548,-6 0-8107,5-1 7044,0 0-2128</inkml:trace>
  <inkml:trace contextRef="#ctx0" brushRef="#br0">4759 809 10013,'-11'58'1850,"-2"12"-7064,-1 15 9366,0 8-3745,-2-3-2106,5-6 2206,0-11-296,4-10-801,0-16 1235,2-13-1108,3-15 416,0-10 279,2-6-1112,0-3 5058,0-13-9498,0 10 7351,0-9-2031</inkml:trace>
  <inkml:trace contextRef="#ctx0" brushRef="#br0">5456 725 9778,'3'-9'1177,"0"2"-4540,-3 7 6636,0 0-4460,0 14 1624,0 19-1203,0 28 1198,-3 23-543,0-34 438,-1 1-816,0 1 1030,-1 1-617,0 3-314,-1-1 566,1 2-138,0-1-53,2 0 7,0 0-1,1-2 34,-1-2 19,0 37-212,2-21 336,-1-27-180,2-20-29,0-15-33,0-5 102,0-1-376,-1-12-295,-3-17 324,-7-24 9312,-9-23-21428,8 31 17230,-2 3-4795</inkml:trace>
  <inkml:trace contextRef="#ctx0" brushRef="#br0">6887 756 9106,'6'0'1446,"-1"0"-5751,-5 0 9474,0 0-8734,-2 36 5143,-11 7-1988,-9 43 753,-14 7-1758,15-40 3599,-1 1-2616,0 2-753,0 0 1680,0 0-301,1-1-379,3-4 361,2-2-168,-14 35-213,10-19 304,5-20-78,8-17-21,3-15-179,4-8 1195,0-5-5711,0 0 14426,5-17-18331,-4 13 11315,4-12-2714</inkml:trace>
  <inkml:trace contextRef="#ctx0" brushRef="#br0">7830 759 10271,'-5'-2'550,"1"1"-1965,4 1 2584,14 6-1462,0 6 259,13 9 104,-4 10-265,0 4 444,-9 8-338,-4 6 178,-10 10-370,-21 9 619,-10 8-643,-20 1-43,-1-7 1957,5-11-3240,12-18 2136,10-13-560,13-13 122,6-9-45,6-3 80,0-3 292,3 0-1915,10 0 2997,9 0-2228,16 0 1175,7 0-498,7 0-51,5 0 228,1 0-1614,29 0 4063,-20 2-4270,22 1 6240,-30-1-11275,-25 1 9622,-9-3-2868</inkml:trace>
  <inkml:trace contextRef="#ctx0" brushRef="#br0">8925 1035 13790,'55'1'227,"-1"0"-680,0 0 678,-3-1-295,24 0 88,4 0 205,-2 0-496,-4 0 467,-8 0-352,-12-1 235,-11-1-53,-14-1-80,-11 1-57,-9 1-210,-5 1-1417,-3 0 10292,-2-4-18458,2 3 13458,-1-4-3552</inkml:trace>
  <inkml:trace contextRef="#ctx0" brushRef="#br0">10483 869 8871,'3'0'1614,"-1"0"-5504,-2 0 6100,38-64-1337,-29 35-1648,29-51 498,-38 52 522,-9 1-201,-9-2-54,-15 5 32,-11-2-78,-3 6 44,0 6-97,6 5 508,7 6-901,5 1 873,5 5-608,1 11 337,3 4-132,6 12 123,3 0-219,7-2 167,1 0 115,3-6-356,5-1 282,9-4-138,28 4 94,-2-7-38,16 4 4,-17-10 74,-4 0-108,-7-5-47,-10 0 125,-5-2-49,-8 0-38,-2 0 84,-2-1 23,-1 1-165,2 0 154,-1 0-110,2-1 99,-1 0-32,-1 0-103,-1 3 170,0-1-11,0 5-147,0 1 90,1 8-67,-1 7 101,2 13 22,-2 13-144,0 16-3,-10 17 46,3-33 304,-1 2-781,-5 7 1242,-1 2-818,-1 3-472,1 2 833,0-1-262,1 0-7,0-5-26,1-1 52,-8 38-125,4-19 246,5-22-270,6-18 168,2-14-60,2-12 74,1-7-1733,0-4 1307,0-5 10809,0-12-23904,0 8 18432,0-7-4975</inkml:trace>
  <inkml:trace contextRef="#ctx0" brushRef="#br0">7762 740 6003,'9'2'593,"-1"-1"-2349,-8-1 3891,0 0-3766,1 3 2525,-1-2-905,2 2-685,-2-2 5831,0-1-18606,-5 2 26638,0-2-17448,-5-2 4126,0-1 275,-1 1-151,-1-1 53,-3 3-79,2 0 69,-1 0 10,2 0-33,0 0 1,2 0 18,0 0-4,2 0-53,2 0 132,-1 0-110,3 0 8,-2 0 85,1 3-200,-1-1 311,0 3-375,1-1 330,-1 1-176,1 1 55,-1-1 22,0 1-88,1-2 77,-1 2-67,0-3 135,2 3-101,0-2-57,1 0 113,0-2-67,2-1-1331,-1-1 4082,2 0-4095</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3319 449 8277,'-17'-39'1669,"3"9"-6687,13 30 10058,1 0-6720,-3 0 1569,1 0-371,1 0 2417,0 10-3958,-1 10 2737,2 22-780,-1 17 10,1 17 133,0 10-281,0 6 898,0 1-1467,0-6 1114,0-9-466,1-12 272,1-13-283,0-13 205,0-12-59,-1-13-31,1-6-15,-1-5 399,2-3-2757,2-1 6725,2 0-6148,5-18 417,-6 13 2352,1-13-952</inkml:trace>
  <inkml:trace contextRef="#ctx0" brushRef="#br0">3376 264 7571,'7'-58'359,"8"8"-1291,9 30 1686,13-3-868,12-2-122,13 0 529,9 3-395,5 3 58,2 6 100,-2 7-125,-3 3 116,-1 3-70,-1 3 56,-2 5-77,-2 3 122,-5 4-224,-7 0 247,-6-1-156,-8 2 233,-6 1-356,-7-1 220,-2 4-72,1 6 140,-7-1-244,2 4 212,-11-5-144,-1 0 188,-4 0-256,2 18 146,-6-10 75,3 12-118,-5-11-3,1 1 68,-1 4-48,0 4 62,0 5-184,0 6 305,0 3-238,-6 24-62,2-24 328,-4 13-250,3-30-25,0-4 234,0-5-382,-1-2 397,0-5-385,-3 10 460,1-7-380,-4 9-146,1-10 930,-5 0 324,-2-4-3371,6-9 3506,2-5-1109</inkml:trace>
  <inkml:trace contextRef="#ctx0" brushRef="#br0">3133 1342 6921,'76'0'254,"1"0"-762,-2 0 762,-3 0-424,-21 0 510,-1 0-795,4 0 1026,0 0-613,-1 1-447,-1-2 689,47 0-54,-10-2-348,-15-2 550,-11-1-977,-15 1 1243,-11 0-983,-11 1 569,-10 2-421,-5-2 629,-4 3-1257,0 0 1451,0-1 1108,1-3-4610,-3 2 4087,-1-3-1187</inkml:trace>
  <inkml:trace contextRef="#ctx0" brushRef="#br0">3627 546 8165,'65'-7'807,"6"3"-3071,-2 2 4292,9 2-2564,-1 0 567,-5-1-175,-8 1 300,-13-3-256,-12 3 134,-11-3-81,-11 2 94,-7 0-305,-5 1 278,-3 0 909,-1 0-1851,-1 0 1140</inkml:trace>
  <inkml:trace contextRef="#ctx0" brushRef="#br0">2377 2214 7111,'0'25'1211,"0"13"-4620,0 32 6594,0 11-4357,-1-23 1543,2-1-1459,-1 22 2891,1-3-1798,0 20-1840,3-19 3333,0-15-3114,0-16 3383,-2-14-3362,1-11 2611,-1-12-1113,0-5 2108,-1-4-5650,0 0 5224,-1 0-1588</inkml:trace>
  <inkml:trace contextRef="#ctx0" brushRef="#br0">2295 2180 8277,'-3'-18'-471,"0"4"1896,3 14-2505,0 0 704,92-12 922,-23 4-965,5 0 1271,5-1-939,-26 4-693,6 0 1123,20 1-250,18 0-138,0 0 42,-16 0-61,-16 0 198,-2 1-202,43-4 67,13 0 2,-52 10 70,-65 4 187,-2 7-994,0 13 1081,-1 12-448,-6 8 513,-3 11-700,-4 7 324,-2 5 45,1 6-181,1 1 124,-1 0 24,3-1-113,2-3 22,-1 0-69,-2-17 541,-4 38-762,-4-17 649,9-21-585,0 3 877,-1-8-1704,1-4 1647,-3 9-549,4-14 0</inkml:trace>
  <inkml:trace contextRef="#ctx0" brushRef="#br0">2179 3610 7762,'74'-14'97,"0"1"-291,-1 2 291,-4 1-183,29 1-151,-46 6 970,0 1-742,0 1-793,0-1 1218,-2 1-446,0 1 21,41-2 56,-12 2-59,-16-3 282,-15 0-1191,-13 0 2063,-12-5-2097,-9 0 1326,-7-6 663,-5-4-2557,-2 6 2094,0 1-571</inkml:trace>
  <inkml:trace contextRef="#ctx0" brushRef="#br0">2362 3625 7862,'1'-78'242,"0"1"-725,0 3 723,-1 6-392,-1-11 368,-3-3-189,-5-2-240,-1 1 324,-4 1-243,1 4-40,1 2 1330,2 10-1362,3 12-1319,4 25 2408,2 14-885</inkml:trace>
  <inkml:trace contextRef="#ctx0" brushRef="#br0">3150 2346 7358,'5'-9'829,"-2"2"-3114,-3 7 4749,0 0-4425,0 3 3688,-9 14-2603,-6 21 801,-15 28 294,-6 24-644,15-38 1226,1 0-957,2 1-368,0-1 757,1-3-174,1-1-73,-10 31-53,8-15 107,5-20-645,6-13 1154,4-15-247,2-9 1883,9-6-6532,-6-1 6274,5 0-1927</inkml:trace>
  <inkml:trace contextRef="#ctx0" brushRef="#br0">3946 1183 7918,'4'-4'695,"0"1"-2119,-4 3 1661,-22 23 724,-7 3-1350,-30 34 353,-9-5-561,26-7 1637,0 4-1161,-1-8-611,-1 1 1102,-1 13-379,1 2-31,5-11 130,2-2-146,3-2 78,1-2-10,-19 28-37,11-11-26,9-15 135,8-13-125,6-10-84,5-10 362,4-1 406,1-3-2924,2 0 4370,0 0-2639,3-4 322,0 0 2346,3-3-5400,0-1 4671,0 0-1389</inkml:trace>
  <inkml:trace contextRef="#ctx0" brushRef="#br0">4188 1308 9151,'-3'-4'672,"1"2"-3349,2 2 6598,1 4-6398,14 14 3072,13 14-652,23 20 59,15 12-234,-27-28 726,2 1-517,3 2-412,1 0 645,0 0-197,2-1-8,0 1-27,0-1 49,-1-2-58,-1-1 45,-2-3-13,0 0 99,36 25-411,-10-10 745,-11-10-871,-12-10 743,-15-7-422,-12-10 297,-9-3-517,-6-5 1176,-3-1-3316,-1-1 5501,0 0-4234</inkml:trace>
  <inkml:trace contextRef="#ctx0" brushRef="#br0">2712 3751 6249,'4'0'1121,"-2"0"-2513,-2 0-1135,0-3 7250,0 1-6580,0-4 1732,0 2 172,0 1-14,0 2-47,0 0-27,0-3 50,0 0 48,0-4-80,0-16 68,0 27-146,0-23 180,0 29 10,0-13-615,0-2 1164,0 0-862,0-3 202,0 1 33,0 0-11,0 2 0,0 3-482,0 2 1928,-2 1-2824,-3 0 1678,-8 11-61,-9 12-477,-14 25 419,-14 21-785,21-28 1643,-3 1-1065,-3 6-928,-2 0 1412,0 2-420,-2-1-318,-1 1 801,-1-1-522,1-1-516,-2 0 734,3-3-135,-1 0-125,3-4 47,0-2 37,-25 25-285,14-14 703,17-20-829,13-13 426,11-11 596,5-5-4480,2-1 11255,7 0-12365,5-9 4932,-2 6 755,0-7-749</inkml:trace>
  <inkml:trace contextRef="#ctx0" brushRef="#br0">875 4682 6899,'-16'-10'224,"4"1"-829,12 9 953,0 0-2,-3 20-569,3 20 54,-3 41-60,3-25 712,0 4-1316,0 12 2149,0 3-1370,0 7-1155,0 1 1752,0 2-418,0 0-223,1-3 168,0-2-124,0-4 92,2-3-59,-1-10 24,2-3-5,1 39 5,2-32-6,-4-29-7,1-19-416,0-14 1031,3-10 235,3-27-2576,-3 19 2464,-1-18-728</inkml:trace>
  <inkml:trace contextRef="#ctx0" brushRef="#br0">965 4761 7392,'4'3'-123,"-2"0"996,78-3-2205,-8 0 651,2-5 3162,6-3-2957,-11 1-1008,-2-3 2214,7-5-705,0-1-45,2 1 33,1 0-75,-3-1 174,0 2-151,-5 2 5,-1 2-46,-5 0 274,-2 3-211,-6 1-143,-4 2 659,36 0-1778,-19 2 2579,-19 2-1884,-16 0 1761,-13 4-3886,-9 4 5880,-6 11-5687,-2 10 3874,-2 15-1932,-1 20 958,0 15-419,-5 18-503,1-45 1345,0 1-908,-3 1-459,-1 1 857,0-2-331,0 0 28,1-3 53,-1 0-66,-5 44-182,1-9 474,0-5-427,1-7 240,0-7 177,-4-6-873,-4-10 2013,-10-8-3286,13-20 2701,-1-6-818</inkml:trace>
  <inkml:trace contextRef="#ctx0" brushRef="#br0">1149 6106 8725,'-5'0'-392,"1"0"1579,4 0-2172,78-23 951,-11 11-246,1-4 1300,4 1-1180,-16 7-553,-2 3 1030,1 0-236,-2 1-118,0 1 29,-2 1 33,40 1 5,-9 1-406,-16 0 839,-13 0-552,-17 0 26,-12 0-1,-13 0 86,-5-4 1139,-5-6-3157,-1 4 2885,0-3-885</inkml:trace>
  <inkml:trace contextRef="#ctx0" brushRef="#br0">1510 4905 7379,'64'51'134,"1"0"-401,-5-2 398,-7-3-217,0 17 359,-3-6-628,-6-11 556,-9-11-403,-8-12 218,-10-8-210,-6-9 2547,-7-3-5643,-1-3 4576,-3 0-1285</inkml:trace>
  <inkml:trace contextRef="#ctx0" brushRef="#br0">1973 4591 7571,'3'4'168,"-13"74"-425,-4-22 199,0 4 273,-2 2-1248,-13 25 4063,-6 2-6854,0-21 6243,-11 18-3081,-1 0 666,8-15-11,10-15 17,-1-2 39,-7 14-157,-9 15 161,4-10-52,14-34 290,19-36-873,4-3 873,2 0-291</inkml:trace>
  <inkml:trace contextRef="#ctx0" brushRef="#br0">1420 5413 6988,'0'-11'874,"0"3"-3260,0 8 4389,0 0-2369,69-66 252,-23 31-118,6-10 685,3 0-498,12 4-351,3 2 425,-3 7 29,-1 5 48,-3 7 1127,-5 6-3327,-26 6 2971,-8 4-877</inkml:trace>
  <inkml:trace contextRef="#ctx0" brushRef="#br0">2995 3657 7773,'1'-6'-34,"0"2"842,-1 4-2950,2 0 4060,-1 0-2524,3 0 930,4 0-670,7 7 357,8 12 89,10 16-110,8 16-13,7 15-33,7 11-404,-26-35 1503,0 1-1139,4 2-765,0 0 1256,0 1-326,1-1-256,0-1 493,1-1-290,-1-2-353,0-1 503,26 31-184,-6-10 69,-12-12-69,-7-9-63,-11-9 149,-5-4 296,-3-4-2420,-6 3 4807,-3 4-2083,-5 7-3808,-2-16 4553,0-3-1413</inkml:trace>
  <inkml:trace contextRef="#ctx0" brushRef="#br0">3706 5099 7111,'-21'74'131,"1"0"-393,1-5 393,5-5-206,8 18 169,4-7-35,8-20-214,8 19 320,13-29-286,10 22 210,11-22-100,7-9-270,9-11 742,6-13-821,5-6 652,3-26-404,2-11-771,0-28 2758,-41 24-3267,-1-2 1790,0-4-485,-2-3 114,-2-2 7,-3-1-56,-2-5 32,-3-1-21,-2-3 23,-4-1-30,-4-1 43,-2-1-28,-4 0-18,-2 0 144,-3 4-347,-2 2 398,-1-40-142,-13 19-528,-8 20 1088,-16 18-591,-13 9-507,-10 15 1024,-14 4-734,-11 7 271,-10 11-223,44-2 369,-2 3-300,1 5 146,0 3-70,-2 2 23,0 3-6,1 2 19,1 0-22,2 1 12,1 1-31,-35 23-176,21-4 76,19-10 757,22-2-384,11-3-692,13 3 994,16-2-2013,-10-13 2317,9-6-851</inkml:trace>
  <inkml:trace contextRef="#ctx0" brushRef="#br0">3982 5127 8445,'2'-3'-515,"-1"0"2172,-1 3-3449,67-3 2376,-38 7-440,50 0-245,-55 10 203,-6 3-203,-7 6 110,-6 7 129,-4 10-409,-14 8 372,-8 10-68,-13-4 14,2-5-15,8-13-167,7-13 170,10-10-81,3-6 193,4-4 154,5 0-704,9 1 170,10-1 397,13-2-82,6 1-151,3-2-390,2 0 1243,-1 0 1054,-7 0-5446,-16 0 5143,-11 0-1535</inkml:trace>
  <inkml:trace contextRef="#ctx0" brushRef="#br0">1626 5983 7145,'-12'21'997,"-5"9"-3584,-10 19 4713,-9 12-2739,-10 13 241,-9 8 1880,23-37-3042,-2 1 2035,-3 2-554,-1 0 2,-2 1 207,0 1-228,0-2 60,0 0-5,1-2 63,1-1-103,5-5 126,0 0-77,-26 29 101,12-13-543,10-11 816,9-10-815,9-10 1095,6-5-800,5-6 1706,5 0-4567,1-7 4399,2-1-1384</inkml:trace>
  <inkml:trace contextRef="#ctx0" brushRef="#br0">175 7639 6126,'-1'70'141,"-1"-1"-422,1-3 420,3-4-67,14 28-326,12-12 493,16-12-49,12-17-524,10-16 274,12-18 75,10-8-1181,4-22 5309,-44 1-8353,-1-5 5654,-1-7-1600,-1-6 138,0-6 210,-2-5-181,-2-2-224,-3-3 233,0-4 152,-3-2-226,-3-2-10,-3 0 144,-4-1-176,-4 1 103,-5 1 75,-5 0-164,-2 3 164,-7 2-136,-23-43 132,-17 10-249,-30 15 498,26 39-715,-2 3 385,-4 5 342,-2 5-486,-2 4 104,-2 5 45,-4 0 36,0 5-349,1 10 895,-1 4-621,-1 2-474,1 4 750,3 7-205,2 3-214,3 1 507,2 1-431,5 0-16,2 2-393,-25 28 1647,19-3-956,19-3-1645,16-26 2195,8-6-728</inkml:trace>
  <inkml:trace contextRef="#ctx0" brushRef="#br0">489 7360 6439,'9'0'224,"-2"0"-515,-7 0 78,74 18 459,-36-9-145,57 16-89,-61-14-192,-9 3 505,-9 3-762,-9-8 852,-5 41-650,-12-11 132,-8 37 363,-8-14-496,-1-16 404,7-10-247,9-19-9,6-10 154,4-4 483,1-1-1367,12 1 1311,8 3-828,15 3 435,4 2-134,0 2 146,-6 1-122,-9 0 154,-9 0-334,-9-1 696,-4-12-1460,-9 34 1033,-14-12 568,-12 24-776,-14 13-66,0-26 219,4 14-91,12-27-313,14-12 2842,9-9-5608,8-1 4333,0-2-1187</inkml:trace>
  <inkml:trace contextRef="#ctx0" brushRef="#br0">2080 5921 8064,'0'12'-112,"0"-2"448,0-10-706,0 0 439,1 7 264,6 4-667,6 14 536,13 14-641,10 13 957,13 15-901,9 9 136,-26-35 1202,1 0-1034,2 0-818,1-1 1366,-1 1-512,0 0-71,-1-2 387,-1-1-265,29 33-344,-5-9 595,-8-8-361,-5-9 157,-9-7-107,-5-8 126,-8-6 740,-5-8-3687,-5-3 5769,-5-6-4103,-5 0 3172,0 2-4657,-2-5 3746,0 1-1054</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387 98 6899,'-4'2'1210,"0"-1"-3899,4-1 5199,-1 0-5916,-1 0 7506,1 0-6027,-2 0 2230,3 0-471,-4 0 235,0 0-22,-4 0-90,-3 0 45,0-3-12,-4-2 69,-1-1-145,0 0 106,1 2-81,-2 3 431,1 1-784,-3 0 554,1 3-107,0 3-143,3 4 237,1-12-150,1 28-29,2-21 64,-1 30 37,1-14-50,-1 2-51,0 2 86,-2 2 4,1 5-138,2 2 257,-2 5-287,5 1 131,-2 2 80,4 0-114,1-2 116,3 1-229,1 1 216,1 0-68,0 0 0,0-3-23,0 1 48,5 0 26,1-1-124,5-1 81,3-1-29,1-2 97,3 1-128,2-2 37,1-1 29,3-1 84,1-4-218,2-4 129,3-4 104,2-4-282,2-2 225,4-3-19,2-1-88,2 0 112,23-4-86,-12-1 95,15-4-275,-17-1 431,-3-7-304,1-4 21,1-10 101,0-5-32,23-22 1,-18 9-15,10-15-66,-30 16 116,-5 2 4,-10-4-195,-5-2 288,-4-7-211,-5-36 74,-2 18-27,-3-25 62,-2 34-76,-7 0 66,-2 6-66,-9 6 111,0 4-167,-1-6 156,-4 31-270,-9-31 362,6 39-115,-8-22-78,11 11 33,-1 2-30,-1 2 119,1 2-244,1 3 321,-15-5-283,9 4 136,-12-5 74,9 6-251,2 0 330,-1 2-274,2 1 115,2 1-24,1 4 81,1 2-139,-13 1 128,7 3-102,-12 4 53,10 6-41,1 6 98,1 3-402,1 2 753,2 2-1979,-5 18 4793,12-8-3221,-2 12-3753,17-28 5693,2-6-1950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86 0 9823,'-3'0'1031,"0"0"-3709,3 0 4335,-1 0-915,0 7-1595,-1 10 932,0 18-58,-3 20-9,-1 16-33,-4 11 30,0 1-131,0-4 336,3-13-274,2-10-25,2-12 172,0-9-120,1-9 44,1-4-44,1-4 100,-1 1-169,1-1 194,-2-3-162,1-2 128,1-4-81,-1 0 34,-1-3-33,2 1 44,-2-5-32,1 1-900,0-3 2717,1 0-2707</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77 17 7179,'-2'-4'2028,"1"1"-6756,1 3 7080,-2-4-962,2 3-2476,-1-3 671,1 4 1500,0 11-1823,0 14 796,0 25 5,0 26-60,-1 18-302,-1-38 874,0 1-556,-1 2-633,1 1 902,-2 0-250,0-1-64,0-4 39,0-1-19,-4 41-81,1-16 348,1-17-500,2-27 238,1 13 111,0-32-491,1 18 1220,-1-20-2243,1-4 2901,1-4-1975,0-3 1484,-1-3-3227,1 0 3319,-1-2-1098</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0 130 7616,'0'-13'-370,"0"4"1648,0 9-2600,0 0 1633,62-28-239,-24 15-144,54-19 199,-33 23-6,9 3-333,9 0 144,8 1-142,2 0 1537,-2 3-2811,-8 1 1963,-7 1-377,-9 0-248,-8 4 257,-9 1-177,-7 5 99,-7-1-55,-3 1 546,-5-1-2085,-2-1 3099,0 2-2028,-4-1 580,1-11-169,-1 28 34,1-18 69,0 32-60,0-11 138,-1 6-168,-2 3 53,-2 3 91,0-1-222,-2 2 268,-1 0-94,-4 2-105,-1 1 6,-4 3 183,0 4-151,-13 31 18,1-20 51,-10 22-44,4-33 26,2-7-62,1-6 117,2-7-383,-2-4-224,-11 12 2364,1-6-1276,-10 15-3576,19-28 4494,2-2-1468</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477 592 8826,'16'-54'790,"0"-1"-2370,10-37 2017,-23 53 213,-2 4-970,-1 1 513,0 1-679,0 3 937,-5 0-574,-5 2 156,-8-1-46,-7 0-85,-5 1 310,-6 3-438,-5-9 297,-4 34-143,-4-16 323,0 30-556,1-10 463,6 10-81,5 7-267,7 10 371,6 2-352,8 3 196,2 2 142,5 0-301,2 2 54,4-2 306,2 0-418,1-5 272,6-3 20,6-5-279,8-3 279,7-4-290,4 0 493,22-4-550,-11-4 371,15-5-136,-21-3 90,11-2-244,-17 0 230,7-2-39,-20-3-60,-3-2 93,-5-3-105,-4 5 14,-3 3 156,-1 0-390,-1 2 623,1-2-478,1 2 55,3 0 77,-1 0-31,3 0 76,-3 0-88,1 0 32,-2 0 15,-1 0 38,0 0-194,-2 0 318,3 0-330,-2 0 254,2 0-147,0 0 61,-1 0-15,0 0-122,-2 0 481,0 5-694,-6 8 561,-7 15-507,-10 14 575,-5 14-629,-7 6 648,-3 8-2663,-4 4 8112,4 3-10585,-8 16 6127,8-16-556,1-4-2241,0 2 2241,-4 11-747,21-45 0,26-53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100 0 6148,'9'7'773,"-1"-1"-3081,-8-6 4594,0 0-3015,-11 7 685,5 0 66,-7 7-11,7-3-33,2 0 43,2-3-18,0 0-28,2-2 48,-3 2-68,1-2 2,0 3 298,-1-1-499,0 0 320,0-17-131,0 25 157,2-26-193,-2 29 181,2-16-258,-3 3 336,1 2-224,-4 3 56,1 0 56,-2 2-258,-1 1 472,4-6-394,0 1 90,5-7 1423,-1-1-5208,5-1 7493,5 0-5018,10 0 1454,9 0-141,9 0 254,9-4-469,8-3 144,7-4 596,5-3-1020,1 1 882,3-1-509,-1 2 47,1 1 290,-1 0-253,-5 3 80,-1 2-11,-9 1-44,11 3 88,-25 1-22,5 1-77,-25 0 9,-4 0 239,-1 0-353,-1 0 162,2 0 54,3 0-92,1 3 84,12 2-162,-9 1 238,4 1-169,-13-19 45,-2 10 22,-5 5-88,-3 1 121,-1 15-44,-2-17-33,-1-1 0,3 1 100,-2-2-179,2 0 134,-1 0-42,0 0 75,0 0-3419,-1 0 13241,-12-2-19752,8 2 13148,-10-1-3284</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21 0 7762,'-11'9'1109,"2"-2"-3932,9-7 5276,0 0-3941,7 0 2907,7 0-2076,12 0 576,11 0 48,10 0 324,8 0-692,6 0 755,2 0-540,1 1 263,-1 1-135,-4 0 83,-4 0-15,-11-1-32,-8 0 55,-12 1-55,-7-2 0,-7 1 44,-5-1-123,-2 0 212,-2 0-455,-1 2 969,0-1-616,0 1-1280,-6 0 4525,-8-2-7004,5 0 5217,-4 0-1467</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54 1 7437,'-10'72'1019,"0"5"-3830,0-1 5389,1 4-3536,4 1 1279,2-8-494,0-8 242,2-9-147,-1-12 110,1-9-30,1-12 19,0-9-43,0-6 0,0-5-270,0-2 246,0-8 207,0-7 2882,0-24-7836,0 18 6742,0-8-1949</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497 1 6137,'-4'5'1086,"0"-1"-3940,4-4 7432,0 0-12082,-2 2 14798,1-2-9894,-2 3 2566,3-3 34,-1 2 68,1-1-102,-4 2 45,-3 6 57,-8 8-315,-11 14 615,-9 18-566,-10 16-373,-6 16 1845,24-37-2239,0 1 1264,0 0-377,1 1 95,-22 42 15,6-10-107,8-10 238,7-15-315,9-14 239,6-15-165,6-10 157,2-10-382,4-2 90,0-2 1457,0 0-2006</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0 295 7055,'5'12'56,"-1"-2"214,-4-10-912,0 0 657,2 75 823,0-18-2108,1 4 2434,1 3-1499,3 22 86,6-1 358,1-6 59,3-9-315,2-10 91,3-7 215,3-10-118,6-7-406,4-7 853,9-7-909,5-4 620,9-10-145,3-4-273,5-4 507,2-11-489,1-25 301,3 12-222,-3-32 223,-5 21-12,-6-18-336,-12-5 449,-11-2-302,-14-4 166,-11-3-199,-6-4 345,-11-3-370,-8 1 217,-12 0-85,-12 6 107,-3 4-25,-3 7-574,2 8 1194,1 6-1093,5 9 585,0 4-167,4 5 43,-3 4-244,1 6 332,-3 4-131,-3 6-33,-2 2 164,-5 4-321,-2 8 289,-1 5-133,3 8 44,0 3-22,7-3-124,4-1 79,1 0 595,15-9-933,1 1 172,13-7 377,4 3 1919,2 2-5492,1-5 4886,0 0-1468</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 1 7269,'-5'0'1512,"1"0"-3751,4 0-127,8 0 7756,7 14-7654,16 12 2242,8 22-21,10 14 51,1 12-700,5 2 2931,-1 1-4591,2-4 3071,-3-5-299,-1-4-885,-4-7 643,-4-3-258,-5-8 171,-4-4-114,-7-9-10,-5-6 66,-7-7 702,-5-6-2939,-4-4 4556,-3-5-3644,-2-1 1827,-1-3-2631,-1 1 6047,0 1-3734,0 1-4589,0 0 6535,0 1-2163</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60 6988,'2'-4'1883,"-1"2"-5470,-1 2 3666,3-6 2858,-1 3-4194,0-3 1102,0 5 400,-2 1-568,2-2 701,3 1-532,3-2 153,6-3-202,3 0 417,6-1-257,-1 2 73,5 0-117,-3 4 153,4-1-99,0 2 44,2 0-11,1 0 0,-1 0 0,0 0-79,-6 0 238,-3 0-229,-6 0 71,-3 0-101,-4 0 256,-3 0-167,-3 0-505,-2 0 1840,0 4-2637,0 9 1751,0 10-403,-1-1-107,-3 36 144,-4-14-62,-2 32-112,-1-14 204,-1 0-147,-1-5 67,-1-4 1,1-4-125,-1-7 204,2-3-159,-1-4 149,0-3-230,-1 2 230,0 1-115,-2 4 45,0-2-133,3-3 290,1-5-427,6-9 507,2-7-415,3-7-305,1-5 1156,0-1-1714,5-10 5702,5-16-11103,-3 10 8997,2-7-2577</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405 89 7694,'-4'0'1064,"2"0"-3639,2 0 4162,-24 7-1291,11 0-670,-22 6 322,17 2-7,-3 1 384,-2 7-547,-4 8 164,-2 6 171,-4 9-224,-1 6 310,3 6-433,0 5 291,7 0 77,3 3-259,5-3 150,6 2 7,4-3-76,4-17 76,2 23-41,0-27-3,6 24 112,6-22-121,9-1-295,6-6 722,7-2-653,2-1 446,6-6-385,3-2 237,4-8-12,5-4-55,4-7 86,2-3-161,5-3 36,2-10 256,0-3-430,-18-6 375,-1-4-216,26-14 72,-27 11 84,-2-2-44,16-22-221,-7-3 237,-5-9-72,-22 18 83,-2-3-47,8-26-134,1-19 268,-23 31-523,-6 6 912,-2 5-877,-3 3 250,0 4 398,-8 1-709,-3 4 932,-23-14-1349,5 15 1610,-10-11-1219,9 16 635,0 1-419,-2 1 260,-1 0-13,-2-12 68,-19 23-313,13-11 357,-12 29-368,22-4 413,3 3-290,4 1 155,0 1-132,0 0 9,0 0 81,-3 0-70,-15 14 259,9 1-718,-12 14 988,15 0-483,3 5 2095,3-17-6129,12 0 5883,3-19-1849</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00a0d7"/>
    </inkml:brush>
  </inkml:definitions>
  <inkml:trace contextRef="#ctx0" brushRef="#br0">297 324 6977,'-3'-12'2140,"0"2"-8123,3 10 12885,0 0-12841,-15-15 10321,10 11-6042,-10-12 1965,12 16-453,3 0 149,-3 0 33,2 0-90,-1 0 100,-2 0-66,0 0-34,-6 5 235,-5 14-380,-8 16 335,-3 20-3639,-3 13 13762,2 3-20491,3 2 13681,4-3-3478,5-3 64,5-6-91,3-3 127,4-6-181,2 23 234,3-17 3362,11 19-13943,9-22 20805,15 0-13683,8-5 3181,6-3 256,6-6-145,1-7 92,0-7-116,-1-8 180,0-9-98,23-6-316,-20-4 728,18-9-770,-27-5 555,4-12-332,-1-6 223,-14 2-146,0-2 112,18-20-251,-21 15 351,-2-1-134,8-18-131,-5-2 12,-4 1 118,-7-1 286,-7 3-804,-5 0 891,-7 2-595,-2-21 145,-3 18-12,-3-13 283,-6 19-340,-5 1 171,-8-7-102,-5 1 45,-4 0-11,-9-14 21,5 24 4,-5-10-40,10 27 119,-1 2-320,1 6 476,-5 1-352,-2 3 104,-5 2-45,-6 3 110,-2 0-110,-1 5 98,-19 1-151,17 4 284,-16 4-443,18 8 479,-2 9-289,-2 13-47,-26 30 260,21-10-217,20-16 85,1 1-288,-6 19 1072,5 0-1596,6-2 1100,4-4-383,6-7 81,4-3 12,5-8-1047,2 6 3345,5-8-4172,1 5 4862,4-9-7234,0-12 6081,0-3-1848</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314 26 8613,'11'-14'370,"-2"3"-1480,-9 11 2982,0 0-4148,-69 72 3714,33-21-2017,-10 6 1238,0 4-763,8 16-606,4 5 1319,7-5-705,8-8-212,7-8 671,7-9-389,4-8-223,5-7 508,7-4-617,9-7 1232,8-8-2164,6-7 2256,3-6-1260,0-4 217,1-8 155,-6-9-21,-1-11 356,-7-44-1812,-10 37 2618,-5-38-1452,-12 48 20,-7-11 638,-7 4-1109,-8 9 909,-2 2 55,0 10-594,0 4 2398,-9 6-5277,19 1 4515,-6 0-1322</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91 144 6417,'0'4'1356,"0"-1"-3520,0-3 431,0 1 6289,0 2-6526,0 2 1858,0 1 190,0-15-100,0 27 56,0-26-70,0 26 141,0-18 2065,0 0-9250,0-5 14296,-3-6-9591,-1-10 2418,-2-3-120,-2 0 55,2 3 44,-1 6-23,1 4 25,2 4 53,-1-12-233,2 26 223,-2-22-123,3 29 101,-2-18-80,0 2 60,0-3-295,0 1 313,0 0 2346,-2-3-5998,3 4 5077,1-1-1468</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102 26 6809,'9'-7'1098,"-1"1"-3809,-8 6 5309,0 0-4703,1-3 3819,0 3-2441,0-4 925,0 2-140,-1 0-280,2 1 488,-5 1-500,-6 5 301,-7 6-650,-6 11 1402,-1 5-1391,4 6 3204,2-5-6541,8-10 5522,2-9-1613</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3319 449 8277,'-17'-39'1669,"3"9"-6687,13 30 10058,1 0-6720,-3 0 1569,1 0-371,1 0 2417,0 10-3958,-1 10 2737,2 22-780,-1 17 10,1 17 133,0 10-281,0 6 898,0 1-1467,0-6 1114,0-9-466,1-12 272,1-13-283,0-13 205,0-12-59,-1-13-31,1-6-15,-1-5 399,2-3-2757,2-1 6725,2 0-6148,5-18 417,-6 13 2352,1-13-952</inkml:trace>
  <inkml:trace contextRef="#ctx0" brushRef="#br0">3376 264 7571,'7'-58'359,"8"8"-1291,9 30 1686,13-3-868,12-2-122,13 0 529,9 3-395,5 3 58,2 6 100,-2 7-125,-3 3 116,-1 3-70,-1 3 56,-2 5-77,-2 3 122,-5 4-224,-7 0 247,-6-1-156,-8 2 233,-6 1-356,-7-1 220,-2 4-72,1 6 140,-7-1-244,2 4 212,-11-5-144,-1 0 188,-4 0-256,2 18 146,-6-10 75,3 12-118,-5-11-3,1 1 68,-1 4-48,0 4 62,0 5-184,0 6 305,0 3-238,-6 24-62,2-24 328,-4 13-250,3-30-25,0-4 234,0-5-382,-1-2 397,0-5-385,-3 10 460,1-7-380,-4 9-146,1-10 930,-5 0 324,-2-4-3371,6-9 3506,2-5-1109</inkml:trace>
  <inkml:trace contextRef="#ctx0" brushRef="#br0">3133 1342 6921,'76'0'254,"1"0"-762,-2 0 762,-3 0-424,-21 0 510,-1 0-795,4 0 1026,0 0-613,-1 1-447,-1-2 689,47 0-54,-10-2-348,-15-2 550,-11-1-977,-15 1 1243,-11 0-983,-11 1 569,-10 2-421,-5-2 629,-4 3-1257,0 0 1451,0-1 1108,1-3-4610,-3 2 4087,-1-3-1187</inkml:trace>
  <inkml:trace contextRef="#ctx0" brushRef="#br0">3627 546 8165,'65'-7'807,"6"3"-3071,-2 2 4292,9 2-2564,-1 0 567,-5-1-175,-8 1 300,-13-3-256,-12 3 134,-11-3-81,-11 2 94,-7 0-305,-5 1 278,-3 0 909,-1 0-1851,-1 0 1140</inkml:trace>
  <inkml:trace contextRef="#ctx0" brushRef="#br0">2377 2214 7111,'0'25'1211,"0"13"-4620,0 32 6594,0 11-4357,-1-23 1543,2-1-1459,-1 22 2891,1-3-1798,0 20-1840,3-19 3333,0-15-3114,0-16 3383,-2-14-3362,1-11 2611,-1-12-1113,0-5 2108,-1-4-5650,0 0 5224,-1 0-1588</inkml:trace>
  <inkml:trace contextRef="#ctx0" brushRef="#br0">2295 2180 8277,'-3'-18'-471,"0"4"1896,3 14-2505,0 0 704,92-12 922,-23 4-965,5 0 1271,5-1-939,-26 4-693,6 0 1123,20 1-250,18 0-138,0 0 42,-16 0-61,-16 0 198,-2 1-202,43-4 67,13 0 2,-52 10 70,-65 4 187,-2 7-994,0 13 1081,-1 12-448,-6 8 513,-3 11-700,-4 7 324,-2 5 45,1 6-181,1 1 124,-1 0 24,3-1-113,2-3 22,-1 0-69,-2-17 541,-4 38-762,-4-17 649,9-21-585,0 3 877,-1-8-1704,1-4 1647,-3 9-549,4-14 0</inkml:trace>
  <inkml:trace contextRef="#ctx0" brushRef="#br0">2179 3610 7762,'74'-14'97,"0"1"-291,-1 2 291,-4 1-183,29 1-151,-46 6 970,0 1-742,0 1-793,0-1 1218,-2 1-446,0 1 21,41-2 56,-12 2-59,-16-3 282,-15 0-1191,-13 0 2063,-12-5-2097,-9 0 1326,-7-6 663,-5-4-2557,-2 6 2094,0 1-571</inkml:trace>
  <inkml:trace contextRef="#ctx0" brushRef="#br0">2362 3625 7862,'1'-78'242,"0"1"-725,0 3 723,-1 6-392,-1-11 368,-3-3-189,-5-2-240,-1 1 324,-4 1-243,1 4-40,1 2 1330,2 10-1362,3 12-1319,4 25 2408,2 14-885</inkml:trace>
  <inkml:trace contextRef="#ctx0" brushRef="#br0">3150 2346 7358,'5'-9'829,"-2"2"-3114,-3 7 4749,0 0-4425,0 3 3688,-9 14-2603,-6 21 801,-15 28 294,-6 24-644,15-38 1226,1 0-957,2 1-368,0-1 757,1-3-174,1-1-73,-10 31-53,8-15 107,5-20-645,6-13 1154,4-15-247,2-9 1883,9-6-6532,-6-1 6274,5 0-1927</inkml:trace>
  <inkml:trace contextRef="#ctx0" brushRef="#br0">3946 1183 7918,'4'-4'695,"0"1"-2119,-4 3 1661,-22 23 724,-7 3-1350,-30 34 353,-9-5-561,26-7 1637,0 4-1161,-1-8-611,-1 1 1102,-1 13-379,1 2-31,5-11 130,2-2-146,3-2 78,1-2-10,-19 28-37,11-11-26,9-15 135,8-13-125,6-10-84,5-10 362,4-1 406,1-3-2924,2 0 4370,0 0-2639,3-4 322,0 0 2346,3-3-5400,0-1 4671,0 0-1389</inkml:trace>
  <inkml:trace contextRef="#ctx0" brushRef="#br0">4188 1308 9151,'-3'-4'672,"1"2"-3349,2 2 6598,1 4-6398,14 14 3072,13 14-652,23 20 59,15 12-234,-27-28 726,2 1-517,3 2-412,1 0 645,0 0-197,2-1-8,0 1-27,0-1 49,-1-2-58,-1-1 45,-2-3-13,0 0 99,36 25-411,-10-10 745,-11-10-871,-12-10 743,-15-7-422,-12-10 297,-9-3-517,-6-5 1176,-3-1-3316,-1-1 5501,0 0-4234</inkml:trace>
  <inkml:trace contextRef="#ctx0" brushRef="#br0">2712 3751 6249,'4'0'1121,"-2"0"-2513,-2 0-1135,0-3 7250,0 1-6580,0-4 1732,0 2 172,0 1-14,0 2-47,0 0-27,0-3 50,0 0 48,0-4-80,0-16 68,0 27-146,0-23 180,0 29 10,0-13-615,0-2 1164,0 0-862,0-3 202,0 1 33,0 0-11,0 2 0,0 3-482,0 2 1928,-2 1-2824,-3 0 1678,-8 11-61,-9 12-477,-14 25 419,-14 21-785,21-28 1643,-3 1-1065,-3 6-928,-2 0 1412,0 2-420,-2-1-318,-1 1 801,-1-1-522,1-1-516,-2 0 734,3-3-135,-1 0-125,3-4 47,0-2 37,-25 25-285,14-14 703,17-20-829,13-13 426,11-11 596,5-5-4480,2-1 11255,7 0-12365,5-9 4932,-2 6 755,0-7-749</inkml:trace>
  <inkml:trace contextRef="#ctx0" brushRef="#br0">875 4682 6899,'-16'-10'224,"4"1"-829,12 9 953,0 0-2,-3 20-569,3 20 54,-3 41-60,3-25 712,0 4-1316,0 12 2149,0 3-1370,0 7-1155,0 1 1752,0 2-418,0 0-223,1-3 168,0-2-124,0-4 92,2-3-59,-1-10 24,2-3-5,1 39 5,2-32-6,-4-29-7,1-19-416,0-14 1031,3-10 235,3-27-2576,-3 19 2464,-1-18-728</inkml:trace>
  <inkml:trace contextRef="#ctx0" brushRef="#br0">965 4761 7392,'4'3'-123,"-2"0"996,78-3-2205,-8 0 651,2-5 3162,6-3-2957,-11 1-1008,-2-3 2214,7-5-705,0-1-45,2 1 33,1 0-75,-3-1 174,0 2-151,-5 2 5,-1 2-46,-5 0 274,-2 3-211,-6 1-143,-4 2 659,36 0-1778,-19 2 2579,-19 2-1884,-16 0 1761,-13 4-3886,-9 4 5880,-6 11-5687,-2 10 3874,-2 15-1932,-1 20 958,0 15-419,-5 18-503,1-45 1345,0 1-908,-3 1-459,-1 1 857,0-2-331,0 0 28,1-3 53,-1 0-66,-5 44-182,1-9 474,0-5-427,1-7 240,0-7 177,-4-6-873,-4-10 2013,-10-8-3286,13-20 2701,-1-6-818</inkml:trace>
  <inkml:trace contextRef="#ctx0" brushRef="#br0">1149 6106 8725,'-5'0'-392,"1"0"1579,4 0-2172,78-23 951,-11 11-246,1-4 1300,4 1-1180,-16 7-553,-2 3 1030,1 0-236,-2 1-118,0 1 29,-2 1 33,40 1 5,-9 1-406,-16 0 839,-13 0-552,-17 0 26,-12 0-1,-13 0 86,-5-4 1139,-5-6-3157,-1 4 2885,0-3-885</inkml:trace>
  <inkml:trace contextRef="#ctx0" brushRef="#br0">1510 4905 7379,'64'51'134,"1"0"-401,-5-2 398,-7-3-217,0 17 359,-3-6-628,-6-11 556,-9-11-403,-8-12 218,-10-8-210,-6-9 2547,-7-3-5643,-1-3 4576,-3 0-1285</inkml:trace>
  <inkml:trace contextRef="#ctx0" brushRef="#br0">1973 4591 7571,'3'4'168,"-13"74"-425,-4-22 199,0 4 273,-2 2-1248,-13 25 4063,-6 2-6854,0-21 6243,-11 18-3081,-1 0 666,8-15-11,10-15 17,-1-2 39,-7 14-157,-9 15 161,4-10-52,14-34 290,19-36-873,4-3 873,2 0-291</inkml:trace>
  <inkml:trace contextRef="#ctx0" brushRef="#br0">1420 5413 6988,'0'-11'874,"0"3"-3260,0 8 4389,0 0-2369,69-66 252,-23 31-118,6-10 685,3 0-498,12 4-351,3 2 425,-3 7 29,-1 5 48,-3 7 1127,-5 6-3327,-26 6 2971,-8 4-877</inkml:trace>
  <inkml:trace contextRef="#ctx0" brushRef="#br0">2995 3657 7773,'1'-6'-34,"0"2"842,-1 4-2950,2 0 4060,-1 0-2524,3 0 930,4 0-670,7 7 357,8 12 89,10 16-110,8 16-13,7 15-33,7 11-404,-26-35 1503,0 1-1139,4 2-765,0 0 1256,0 1-326,1-1-256,0-1 493,1-1-290,-1-2-353,0-1 503,26 31-184,-6-10 69,-12-12-69,-7-9-63,-11-9 149,-5-4 296,-3-4-2420,-6 3 4807,-3 4-2083,-5 7-3808,-2-16 4553,0-3-1413</inkml:trace>
  <inkml:trace contextRef="#ctx0" brushRef="#br0">3706 5099 7111,'-21'74'131,"1"0"-393,1-5 393,5-5-206,8 18 169,4-7-35,8-20-214,8 19 320,13-29-286,10 22 210,11-22-100,7-9-270,9-11 742,6-13-821,5-6 652,3-26-404,2-11-771,0-28 2758,-41 24-3267,-1-2 1790,0-4-485,-2-3 114,-2-2 7,-3-1-56,-2-5 32,-3-1-21,-2-3 23,-4-1-30,-4-1 43,-2-1-28,-4 0-18,-2 0 144,-3 4-347,-2 2 398,-1-40-142,-13 19-528,-8 20 1088,-16 18-591,-13 9-507,-10 15 1024,-14 4-734,-11 7 271,-10 11-223,44-2 369,-2 3-300,1 5 146,0 3-70,-2 2 23,0 3-6,1 2 19,1 0-22,2 1 12,1 1-31,-35 23-176,21-4 76,19-10 757,22-2-384,11-3-692,13 3 994,16-2-2013,-10-13 2317,9-6-851</inkml:trace>
  <inkml:trace contextRef="#ctx0" brushRef="#br0">3982 5127 8445,'2'-3'-515,"-1"0"2172,-1 3-3449,67-3 2376,-38 7-440,50 0-245,-55 10 203,-6 3-203,-7 6 110,-6 7 129,-4 10-409,-14 8 372,-8 10-68,-13-4 14,2-5-15,8-13-167,7-13 170,10-10-81,3-6 193,4-4 154,5 0-704,9 1 170,10-1 397,13-2-82,6 1-151,3-2-390,2 0 1243,-1 0 1054,-7 0-5446,-16 0 5143,-11 0-1535</inkml:trace>
  <inkml:trace contextRef="#ctx0" brushRef="#br0">1626 5983 7145,'-12'21'997,"-5"9"-3584,-10 19 4713,-9 12-2739,-10 13 241,-9 8 1880,23-37-3042,-2 1 2035,-3 2-554,-1 0 2,-2 1 207,0 1-228,0-2 60,0 0-5,1-2 63,1-1-103,5-5 126,0 0-77,-26 29 101,12-13-543,10-11 816,9-10-815,9-10 1095,6-5-800,5-6 1706,5 0-4567,1-7 4399,2-1-1384</inkml:trace>
  <inkml:trace contextRef="#ctx0" brushRef="#br0">175 7639 6126,'-1'70'141,"-1"-1"-422,1-3 420,3-4-67,14 28-326,12-12 493,16-12-49,12-17-524,10-16 274,12-18 75,10-8-1181,4-22 5309,-44 1-8353,-1-5 5654,-1-7-1600,-1-6 138,0-6 210,-2-5-181,-2-2-224,-3-3 233,0-4 152,-3-2-226,-3-2-10,-3 0 144,-4-1-176,-4 1 103,-5 1 75,-5 0-164,-2 3 164,-7 2-136,-23-43 132,-17 10-249,-30 15 498,26 39-715,-2 3 385,-4 5 342,-2 5-486,-2 4 104,-2 5 45,-4 0 36,0 5-349,1 10 895,-1 4-621,-1 2-474,1 4 750,3 7-205,2 3-214,3 1 507,2 1-431,5 0-16,2 2-393,-25 28 1647,19-3-956,19-3-1645,16-26 2195,8-6-728</inkml:trace>
  <inkml:trace contextRef="#ctx0" brushRef="#br0">489 7360 6439,'9'0'224,"-2"0"-515,-7 0 78,74 18 459,-36-9-145,57 16-89,-61-14-192,-9 3 505,-9 3-762,-9-8 852,-5 41-650,-12-11 132,-8 37 363,-8-14-496,-1-16 404,7-10-247,9-19-9,6-10 154,4-4 483,1-1-1367,12 1 1311,8 3-828,15 3 435,4 2-134,0 2 146,-6 1-122,-9 0 154,-9 0-334,-9-1 696,-4-12-1460,-9 34 1033,-14-12 568,-12 24-776,-14 13-66,0-26 219,4 14-91,12-27-313,14-12 2842,9-9-5608,8-1 4333,0-2-1187</inkml:trace>
  <inkml:trace contextRef="#ctx0" brushRef="#br0">2080 5921 8064,'0'12'-112,"0"-2"448,0-10-706,0 0 439,1 7 264,6 4-667,6 14 536,13 14-641,10 13 957,13 15-901,9 9 136,-26-35 1202,1 0-1034,2 0-818,1-1 1366,-1 1-512,0 0-71,-1-2 387,-1-1-265,29 33-344,-5-9 595,-8-8-361,-5-9 157,-9-7-107,-5-8 126,-8-6 740,-5-8-3687,-5-3 5769,-5-6-4103,-5 0 3172,0 2-4657,-2-5 3746,0 1-1054</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387 98 6899,'-4'2'1210,"0"-1"-3899,4-1 5199,-1 0-5916,-1 0 7506,1 0-6027,-2 0 2230,3 0-471,-4 0 235,0 0-22,-4 0-90,-3 0 45,0-3-12,-4-2 69,-1-1-145,0 0 106,1 2-81,-2 3 431,1 1-784,-3 0 554,1 3-107,0 3-143,3 4 237,1-12-150,1 28-29,2-21 64,-1 30 37,1-14-50,-1 2-51,0 2 86,-2 2 4,1 5-138,2 2 257,-2 5-287,5 1 131,-2 2 80,4 0-114,1-2 116,3 1-229,1 1 216,1 0-68,0 0 0,0-3-23,0 1 48,5 0 26,1-1-124,5-1 81,3-1-29,1-2 97,3 1-128,2-2 37,1-1 29,3-1 84,1-4-218,2-4 129,3-4 104,2-4-282,2-2 225,4-3-19,2-1-88,2 0 112,23-4-86,-12-1 95,15-4-275,-17-1 431,-3-7-304,1-4 21,1-10 101,0-5-32,23-22 1,-18 9-15,10-15-66,-30 16 116,-5 2 4,-10-4-195,-5-2 288,-4-7-211,-5-36 74,-2 18-27,-3-25 62,-2 34-76,-7 0 66,-2 6-66,-9 6 111,0 4-167,-1-6 156,-4 31-270,-9-31 362,6 39-115,-8-22-78,11 11 33,-1 2-30,-1 2 119,1 2-244,1 3 321,-15-5-283,9 4 136,-12-5 74,9 6-251,2 0 330,-1 2-274,2 1 115,2 1-24,1 4 81,1 2-139,-13 1 128,7 3-102,-12 4 53,10 6-41,1 6 98,1 3-402,1 2 753,2 2-1979,-5 18 4793,12-8-3221,-2 12-3753,17-28 5693,2-6-1950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86 0 9823,'-3'0'1031,"0"0"-3709,3 0 4335,-1 0-915,0 7-1595,-1 10 932,0 18-58,-3 20-9,-1 16-33,-4 11 30,0 1-131,0-4 336,3-13-274,2-10-25,2-12 172,0-9-120,1-9 44,1-4-44,1-4 100,-1 1-169,1-1 194,-2-3-162,1-2 128,1-4-81,-1 0 34,-1-3-33,2 1 44,-2-5-32,1 1-900,0-3 2717,1 0-2707</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77 17 7179,'-2'-4'2028,"1"1"-6756,1 3 7080,-2-4-962,2 3-2476,-1-3 671,1 4 1500,0 11-1823,0 14 796,0 25 5,0 26-60,-1 18-302,-1-38 874,0 1-556,-1 2-633,1 1 902,-2 0-250,0-1-64,0-4 39,0-1-19,-4 41-81,1-16 348,1-17-500,2-27 238,1 13 111,0-32-491,1 18 1220,-1-20-2243,1-4 2901,1-4-1975,0-3 1484,-1-3-3227,1 0 3319,-1-2-1098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0 130 7616,'0'-13'-370,"0"4"1648,0 9-2600,0 0 1633,62-28-239,-24 15-144,54-19 199,-33 23-6,9 3-333,9 0 144,8 1-142,2 0 1537,-2 3-2811,-8 1 1963,-7 1-377,-9 0-248,-8 4 257,-9 1-177,-7 5 99,-7-1-55,-3 1 546,-5-1-2085,-2-1 3099,0 2-2028,-4-1 580,1-11-169,-1 28 34,1-18 69,0 32-60,0-11 138,-1 6-168,-2 3 53,-2 3 91,0-1-222,-2 2 268,-1 0-94,-4 2-105,-1 1 6,-4 3 183,0 4-151,-13 31 18,1-20 51,-10 22-44,4-33 26,2-7-62,1-6 117,2-7-383,-2-4-224,-11 12 2364,1-6-1276,-10 15-3576,19-28 4494,2-2-1468</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07T20:00:01"/>
    </inkml:context>
    <inkml:brush xml:id="br0">
      <inkml:brushProperty name="width" value="0.08571" units="cm"/>
      <inkml:brushProperty name="height" value="0.08571" units="cm"/>
      <inkml:brushProperty name="color" value="#e71224"/>
    </inkml:brush>
  </inkml:definitions>
  <inkml:trace contextRef="#ctx0" brushRef="#br0">100 0 6148,'9'7'773,"-1"-1"-3081,-8-6 4594,0 0-3015,-11 7 685,5 0 66,-7 7-11,7-3-33,2 0 43,2-3-18,0 0-28,2-2 48,-3 2-68,1-2 2,0 3 298,-1-1-499,0 0 320,0-17-131,0 25 157,2-26-193,-2 29 181,2-16-258,-3 3 336,1 2-224,-4 3 56,1 0 56,-2 2-258,-1 1 472,4-6-394,0 1 90,5-7 1423,-1-1-5208,5-1 7493,5 0-5018,10 0 1454,9 0-141,9 0 254,9-4-469,8-3 144,7-4 596,5-3-1020,1 1 882,3-1-509,-1 2 47,1 1 290,-1 0-253,-5 3 80,-1 2-11,-9 1-44,11 3 88,-25 1-22,5 1-77,-25 0 9,-4 0 239,-1 0-353,-1 0 162,2 0 54,3 0-92,1 3 84,12 2-162,-9 1 238,4 1-169,-13-19 45,-2 10 22,-5 5-88,-3 1 121,-1 15-44,-2-17-33,-1-1 0,3 1 100,-2-2-179,2 0 134,-1 0-42,0 0 75,0 0-3419,-1 0 13241,-12-2-19752,8 2 13148,-10-1-3284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460802" name="Rectangle 2"/>
          <p:cNvSpPr>
            <a:spLocks noGrp="1" noRot="1" noChangeAspect="1" noChangeArrowheads="1" noTextEdit="1"/>
          </p:cNvSpPr>
          <p:nvPr>
            <p:ph type="sldImg"/>
          </p:nvPr>
        </p:nvSpPr>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b="0"/>
            </a:lvl1pPr>
          </a:lstStyle>
          <a:p>
            <a:fld id="{D3F8020C-4511-D84B-9FB2-F4C8795252A3}"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charset="0"/>
        </a:defRPr>
      </a:lvl2pPr>
      <a:lvl3pPr algn="ctr" rtl="0" eaLnBrk="0" fontAlgn="base" hangingPunct="0">
        <a:spcBef>
          <a:spcPct val="0"/>
        </a:spcBef>
        <a:spcAft>
          <a:spcPct val="0"/>
        </a:spcAft>
        <a:defRPr sz="4400">
          <a:solidFill>
            <a:schemeClr val="tx2"/>
          </a:solidFill>
          <a:latin typeface="Times New Roman" panose="02020603050405020304" charset="0"/>
        </a:defRPr>
      </a:lvl3pPr>
      <a:lvl4pPr algn="ctr" rtl="0" eaLnBrk="0" fontAlgn="base" hangingPunct="0">
        <a:spcBef>
          <a:spcPct val="0"/>
        </a:spcBef>
        <a:spcAft>
          <a:spcPct val="0"/>
        </a:spcAft>
        <a:defRPr sz="4400">
          <a:solidFill>
            <a:schemeClr val="tx2"/>
          </a:solidFill>
          <a:latin typeface="Times New Roman" panose="02020603050405020304" charset="0"/>
        </a:defRPr>
      </a:lvl4pPr>
      <a:lvl5pPr algn="ctr" rtl="0" eaLnBrk="0" fontAlgn="base" hangingPunct="0">
        <a:spcBef>
          <a:spcPct val="0"/>
        </a:spcBef>
        <a:spcAft>
          <a:spcPct val="0"/>
        </a:spcAft>
        <a:defRPr sz="4400">
          <a:solidFill>
            <a:schemeClr val="tx2"/>
          </a:solidFill>
          <a:latin typeface="Times New Roman" panose="02020603050405020304" charset="0"/>
        </a:defRPr>
      </a:lvl5pPr>
      <a:lvl6pPr marL="457200" algn="ctr" rtl="0" eaLnBrk="0" fontAlgn="base" hangingPunct="0">
        <a:spcBef>
          <a:spcPct val="0"/>
        </a:spcBef>
        <a:spcAft>
          <a:spcPct val="0"/>
        </a:spcAft>
        <a:defRPr sz="4400">
          <a:solidFill>
            <a:schemeClr val="tx2"/>
          </a:solidFill>
          <a:latin typeface="Times New Roman" panose="02020603050405020304" charset="0"/>
        </a:defRPr>
      </a:lvl6pPr>
      <a:lvl7pPr marL="914400" algn="ctr" rtl="0" eaLnBrk="0" fontAlgn="base" hangingPunct="0">
        <a:spcBef>
          <a:spcPct val="0"/>
        </a:spcBef>
        <a:spcAft>
          <a:spcPct val="0"/>
        </a:spcAft>
        <a:defRPr sz="4400">
          <a:solidFill>
            <a:schemeClr val="tx2"/>
          </a:solidFill>
          <a:latin typeface="Times New Roman" panose="02020603050405020304" charset="0"/>
        </a:defRPr>
      </a:lvl7pPr>
      <a:lvl8pPr marL="1371600" algn="ctr" rtl="0" eaLnBrk="0" fontAlgn="base" hangingPunct="0">
        <a:spcBef>
          <a:spcPct val="0"/>
        </a:spcBef>
        <a:spcAft>
          <a:spcPct val="0"/>
        </a:spcAft>
        <a:defRPr sz="4400">
          <a:solidFill>
            <a:schemeClr val="tx2"/>
          </a:solidFill>
          <a:latin typeface="Times New Roman" panose="02020603050405020304" charset="0"/>
        </a:defRPr>
      </a:lvl8pPr>
      <a:lvl9pPr marL="1828800" algn="ctr" rtl="0" eaLnBrk="0" fontAlgn="base" hangingPunct="0">
        <a:spcBef>
          <a:spcPct val="0"/>
        </a:spcBef>
        <a:spcAft>
          <a:spcPct val="0"/>
        </a:spcAft>
        <a:defRPr sz="4400">
          <a:solidFill>
            <a:schemeClr val="tx2"/>
          </a:solidFill>
          <a:latin typeface="Times New Roman" panose="0202060305040502030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6pPr>
      <a:lvl7pPr marL="29718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7pPr>
      <a:lvl8pPr marL="34290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8pPr>
      <a:lvl9pPr marL="38862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customXml" Target="../ink/ink4.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 Id="rId3" Type="http://schemas.openxmlformats.org/officeDocument/2006/relationships/customXml" Target="../ink/ink2.xml"/><Relationship Id="rId2" Type="http://schemas.openxmlformats.org/officeDocument/2006/relationships/image" Target="../media/image2.png"/><Relationship Id="rId10" Type="http://schemas.openxmlformats.org/officeDocument/2006/relationships/notesSlide" Target="../notesSlides/notesSlide10.xml"/><Relationship Id="rId1" Type="http://schemas.openxmlformats.org/officeDocument/2006/relationships/customXml" Target="../ink/ink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4.png"/><Relationship Id="rId7" Type="http://schemas.openxmlformats.org/officeDocument/2006/relationships/customXml" Target="../ink/ink8.xml"/><Relationship Id="rId6" Type="http://schemas.openxmlformats.org/officeDocument/2006/relationships/image" Target="../media/image3.png"/><Relationship Id="rId5" Type="http://schemas.openxmlformats.org/officeDocument/2006/relationships/customXml" Target="../ink/ink7.xml"/><Relationship Id="rId4" Type="http://schemas.openxmlformats.org/officeDocument/2006/relationships/image" Target="../media/image6.png"/><Relationship Id="rId3" Type="http://schemas.openxmlformats.org/officeDocument/2006/relationships/customXml" Target="../ink/ink6.xml"/><Relationship Id="rId22" Type="http://schemas.openxmlformats.org/officeDocument/2006/relationships/notesSlide" Target="../notesSlides/notesSlide11.xml"/><Relationship Id="rId21" Type="http://schemas.openxmlformats.org/officeDocument/2006/relationships/slideLayout" Target="../slideLayouts/slideLayout2.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14.xml"/><Relationship Id="rId18" Type="http://schemas.openxmlformats.org/officeDocument/2006/relationships/image" Target="../media/image11.png"/><Relationship Id="rId17" Type="http://schemas.openxmlformats.org/officeDocument/2006/relationships/customXml" Target="../ink/ink13.xml"/><Relationship Id="rId16" Type="http://schemas.openxmlformats.org/officeDocument/2006/relationships/image" Target="../media/image10.png"/><Relationship Id="rId15" Type="http://schemas.openxmlformats.org/officeDocument/2006/relationships/customXml" Target="../ink/ink12.xml"/><Relationship Id="rId14" Type="http://schemas.openxmlformats.org/officeDocument/2006/relationships/image" Target="../media/image9.png"/><Relationship Id="rId13" Type="http://schemas.openxmlformats.org/officeDocument/2006/relationships/customXml" Target="../ink/ink11.xml"/><Relationship Id="rId12" Type="http://schemas.openxmlformats.org/officeDocument/2006/relationships/image" Target="../media/image8.png"/><Relationship Id="rId11" Type="http://schemas.openxmlformats.org/officeDocument/2006/relationships/customXml" Target="../ink/ink10.xml"/><Relationship Id="rId10" Type="http://schemas.openxmlformats.org/officeDocument/2006/relationships/image" Target="../media/image7.png"/><Relationship Id="rId1" Type="http://schemas.openxmlformats.org/officeDocument/2006/relationships/customXml" Target="../ink/ink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image" Target="../media/image74.png"/></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13.xml"/><Relationship Id="rId2" Type="http://schemas.openxmlformats.org/officeDocument/2006/relationships/image" Target="../media/image76.png"/><Relationship Id="rId1" Type="http://schemas.openxmlformats.org/officeDocument/2006/relationships/image" Target="../media/image75.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9" Type="http://schemas.openxmlformats.org/officeDocument/2006/relationships/customXml" Target="../ink/ink19.xml"/><Relationship Id="rId8" Type="http://schemas.openxmlformats.org/officeDocument/2006/relationships/image" Target="../media/image4.png"/><Relationship Id="rId7" Type="http://schemas.openxmlformats.org/officeDocument/2006/relationships/customXml" Target="../ink/ink18.xml"/><Relationship Id="rId6" Type="http://schemas.openxmlformats.org/officeDocument/2006/relationships/image" Target="../media/image3.png"/><Relationship Id="rId5" Type="http://schemas.openxmlformats.org/officeDocument/2006/relationships/customXml" Target="../ink/ink17.xml"/><Relationship Id="rId4" Type="http://schemas.openxmlformats.org/officeDocument/2006/relationships/image" Target="../media/image6.png"/><Relationship Id="rId3" Type="http://schemas.openxmlformats.org/officeDocument/2006/relationships/customXml" Target="../ink/ink16.xml"/><Relationship Id="rId26" Type="http://schemas.openxmlformats.org/officeDocument/2006/relationships/notesSlide" Target="../notesSlides/notesSlide12.xml"/><Relationship Id="rId25" Type="http://schemas.openxmlformats.org/officeDocument/2006/relationships/slideLayout" Target="../slideLayouts/slideLayout2.xml"/><Relationship Id="rId24" Type="http://schemas.openxmlformats.org/officeDocument/2006/relationships/image" Target="../media/image14.png"/><Relationship Id="rId23" Type="http://schemas.openxmlformats.org/officeDocument/2006/relationships/customXml" Target="../ink/ink26.xml"/><Relationship Id="rId22" Type="http://schemas.openxmlformats.org/officeDocument/2006/relationships/image" Target="../media/image13.png"/><Relationship Id="rId21" Type="http://schemas.openxmlformats.org/officeDocument/2006/relationships/customXml" Target="../ink/ink25.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24.xml"/><Relationship Id="rId18" Type="http://schemas.openxmlformats.org/officeDocument/2006/relationships/image" Target="../media/image11.png"/><Relationship Id="rId17" Type="http://schemas.openxmlformats.org/officeDocument/2006/relationships/customXml" Target="../ink/ink23.xml"/><Relationship Id="rId16" Type="http://schemas.openxmlformats.org/officeDocument/2006/relationships/image" Target="../media/image10.png"/><Relationship Id="rId15" Type="http://schemas.openxmlformats.org/officeDocument/2006/relationships/customXml" Target="../ink/ink22.xml"/><Relationship Id="rId14" Type="http://schemas.openxmlformats.org/officeDocument/2006/relationships/image" Target="../media/image9.png"/><Relationship Id="rId13" Type="http://schemas.openxmlformats.org/officeDocument/2006/relationships/customXml" Target="../ink/ink21.xml"/><Relationship Id="rId12" Type="http://schemas.openxmlformats.org/officeDocument/2006/relationships/image" Target="../media/image8.png"/><Relationship Id="rId11" Type="http://schemas.openxmlformats.org/officeDocument/2006/relationships/customXml" Target="../ink/ink20.xml"/><Relationship Id="rId10" Type="http://schemas.openxmlformats.org/officeDocument/2006/relationships/image" Target="../media/image7.png"/><Relationship Id="rId1" Type="http://schemas.openxmlformats.org/officeDocument/2006/relationships/customXml" Target="../ink/ink15.xml"/></Relationships>
</file>

<file path=ppt/slides/_rels/slide15.xml.rels><?xml version="1.0" encoding="UTF-8" standalone="yes"?>
<Relationships xmlns="http://schemas.openxmlformats.org/package/2006/relationships"><Relationship Id="rId9" Type="http://schemas.openxmlformats.org/officeDocument/2006/relationships/customXml" Target="../ink/ink31.xml"/><Relationship Id="rId8" Type="http://schemas.openxmlformats.org/officeDocument/2006/relationships/image" Target="../media/image4.png"/><Relationship Id="rId7" Type="http://schemas.openxmlformats.org/officeDocument/2006/relationships/customXml" Target="../ink/ink30.xml"/><Relationship Id="rId6" Type="http://schemas.openxmlformats.org/officeDocument/2006/relationships/image" Target="../media/image3.png"/><Relationship Id="rId5" Type="http://schemas.openxmlformats.org/officeDocument/2006/relationships/customXml" Target="../ink/ink29.xml"/><Relationship Id="rId4" Type="http://schemas.openxmlformats.org/officeDocument/2006/relationships/image" Target="../media/image6.png"/><Relationship Id="rId32" Type="http://schemas.openxmlformats.org/officeDocument/2006/relationships/notesSlide" Target="../notesSlides/notesSlide13.xml"/><Relationship Id="rId31" Type="http://schemas.openxmlformats.org/officeDocument/2006/relationships/slideLayout" Target="../slideLayouts/slideLayout2.xml"/><Relationship Id="rId30" Type="http://schemas.openxmlformats.org/officeDocument/2006/relationships/image" Target="../media/image17.png"/><Relationship Id="rId3" Type="http://schemas.openxmlformats.org/officeDocument/2006/relationships/customXml" Target="../ink/ink28.xml"/><Relationship Id="rId29" Type="http://schemas.openxmlformats.org/officeDocument/2006/relationships/customXml" Target="../ink/ink41.xml"/><Relationship Id="rId28" Type="http://schemas.openxmlformats.org/officeDocument/2006/relationships/image" Target="../media/image16.png"/><Relationship Id="rId27" Type="http://schemas.openxmlformats.org/officeDocument/2006/relationships/customXml" Target="../ink/ink40.xml"/><Relationship Id="rId26" Type="http://schemas.openxmlformats.org/officeDocument/2006/relationships/image" Target="../media/image15.png"/><Relationship Id="rId25" Type="http://schemas.openxmlformats.org/officeDocument/2006/relationships/customXml" Target="../ink/ink39.xml"/><Relationship Id="rId24" Type="http://schemas.openxmlformats.org/officeDocument/2006/relationships/image" Target="../media/image14.png"/><Relationship Id="rId23" Type="http://schemas.openxmlformats.org/officeDocument/2006/relationships/customXml" Target="../ink/ink38.xml"/><Relationship Id="rId22" Type="http://schemas.openxmlformats.org/officeDocument/2006/relationships/image" Target="../media/image13.png"/><Relationship Id="rId21" Type="http://schemas.openxmlformats.org/officeDocument/2006/relationships/customXml" Target="../ink/ink37.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36.xml"/><Relationship Id="rId18" Type="http://schemas.openxmlformats.org/officeDocument/2006/relationships/image" Target="../media/image11.png"/><Relationship Id="rId17" Type="http://schemas.openxmlformats.org/officeDocument/2006/relationships/customXml" Target="../ink/ink35.xml"/><Relationship Id="rId16" Type="http://schemas.openxmlformats.org/officeDocument/2006/relationships/image" Target="../media/image10.png"/><Relationship Id="rId15" Type="http://schemas.openxmlformats.org/officeDocument/2006/relationships/customXml" Target="../ink/ink34.xml"/><Relationship Id="rId14" Type="http://schemas.openxmlformats.org/officeDocument/2006/relationships/image" Target="../media/image9.png"/><Relationship Id="rId13" Type="http://schemas.openxmlformats.org/officeDocument/2006/relationships/customXml" Target="../ink/ink33.xml"/><Relationship Id="rId12" Type="http://schemas.openxmlformats.org/officeDocument/2006/relationships/image" Target="../media/image8.png"/><Relationship Id="rId11" Type="http://schemas.openxmlformats.org/officeDocument/2006/relationships/customXml" Target="../ink/ink32.xml"/><Relationship Id="rId10" Type="http://schemas.openxmlformats.org/officeDocument/2006/relationships/image" Target="../media/image7.png"/><Relationship Id="rId1" Type="http://schemas.openxmlformats.org/officeDocument/2006/relationships/customXml" Target="../ink/ink2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44.xml"/><Relationship Id="rId4" Type="http://schemas.openxmlformats.org/officeDocument/2006/relationships/image" Target="../media/image16.png"/><Relationship Id="rId3" Type="http://schemas.openxmlformats.org/officeDocument/2006/relationships/customXml" Target="../ink/ink43.xml"/><Relationship Id="rId2" Type="http://schemas.openxmlformats.org/officeDocument/2006/relationships/image" Target="../media/image15.png"/><Relationship Id="rId1" Type="http://schemas.openxmlformats.org/officeDocument/2006/relationships/customXml" Target="../ink/ink42.xml"/></Relationships>
</file>

<file path=ppt/slides/_rels/slide17.xml.rels><?xml version="1.0" encoding="UTF-8" standalone="yes"?>
<Relationships xmlns="http://schemas.openxmlformats.org/package/2006/relationships"><Relationship Id="rId9" Type="http://schemas.openxmlformats.org/officeDocument/2006/relationships/customXml" Target="../ink/ink49.xml"/><Relationship Id="rId8" Type="http://schemas.openxmlformats.org/officeDocument/2006/relationships/image" Target="../media/image22.png"/><Relationship Id="rId7" Type="http://schemas.openxmlformats.org/officeDocument/2006/relationships/customXml" Target="../ink/ink48.xml"/><Relationship Id="rId6" Type="http://schemas.openxmlformats.org/officeDocument/2006/relationships/image" Target="../media/image21.png"/><Relationship Id="rId5" Type="http://schemas.openxmlformats.org/officeDocument/2006/relationships/customXml" Target="../ink/ink47.xml"/><Relationship Id="rId4" Type="http://schemas.openxmlformats.org/officeDocument/2006/relationships/image" Target="../media/image20.png"/><Relationship Id="rId3" Type="http://schemas.openxmlformats.org/officeDocument/2006/relationships/customXml" Target="../ink/ink46.xml"/><Relationship Id="rId2" Type="http://schemas.openxmlformats.org/officeDocument/2006/relationships/image" Target="../media/image19.png"/><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image" Target="../media/image23.png"/><Relationship Id="rId1" Type="http://schemas.openxmlformats.org/officeDocument/2006/relationships/customXml" Target="../ink/ink45.xml"/></Relationships>
</file>

<file path=ppt/slides/_rels/slide18.xml.rels><?xml version="1.0" encoding="UTF-8" standalone="yes"?>
<Relationships xmlns="http://schemas.openxmlformats.org/package/2006/relationships"><Relationship Id="rId9" Type="http://schemas.openxmlformats.org/officeDocument/2006/relationships/customXml" Target="../ink/ink54.xml"/><Relationship Id="rId8" Type="http://schemas.openxmlformats.org/officeDocument/2006/relationships/image" Target="../media/image22.png"/><Relationship Id="rId7" Type="http://schemas.openxmlformats.org/officeDocument/2006/relationships/customXml" Target="../ink/ink53.xml"/><Relationship Id="rId6" Type="http://schemas.openxmlformats.org/officeDocument/2006/relationships/image" Target="../media/image21.png"/><Relationship Id="rId5" Type="http://schemas.openxmlformats.org/officeDocument/2006/relationships/customXml" Target="../ink/ink52.xml"/><Relationship Id="rId4" Type="http://schemas.openxmlformats.org/officeDocument/2006/relationships/image" Target="../media/image24.png"/><Relationship Id="rId3" Type="http://schemas.openxmlformats.org/officeDocument/2006/relationships/customXml" Target="../ink/ink51.xml"/><Relationship Id="rId2" Type="http://schemas.openxmlformats.org/officeDocument/2006/relationships/image" Target="../media/image19.png"/><Relationship Id="rId16" Type="http://schemas.openxmlformats.org/officeDocument/2006/relationships/notesSlide" Target="../notesSlides/notesSlide16.xml"/><Relationship Id="rId15" Type="http://schemas.openxmlformats.org/officeDocument/2006/relationships/slideLayout" Target="../slideLayouts/slideLayout2.xml"/><Relationship Id="rId14" Type="http://schemas.openxmlformats.org/officeDocument/2006/relationships/image" Target="../media/image26.png"/><Relationship Id="rId13" Type="http://schemas.openxmlformats.org/officeDocument/2006/relationships/customXml" Target="../ink/ink56.xml"/><Relationship Id="rId12" Type="http://schemas.openxmlformats.org/officeDocument/2006/relationships/image" Target="../media/image25.png"/><Relationship Id="rId11" Type="http://schemas.openxmlformats.org/officeDocument/2006/relationships/customXml" Target="../ink/ink55.xml"/><Relationship Id="rId10" Type="http://schemas.openxmlformats.org/officeDocument/2006/relationships/image" Target="../media/image23.png"/><Relationship Id="rId1" Type="http://schemas.openxmlformats.org/officeDocument/2006/relationships/customXml" Target="../ink/ink50.xml"/></Relationships>
</file>

<file path=ppt/slides/_rels/slide19.xml.rels><?xml version="1.0" encoding="UTF-8" standalone="yes"?>
<Relationships xmlns="http://schemas.openxmlformats.org/package/2006/relationships"><Relationship Id="rId9" Type="http://schemas.openxmlformats.org/officeDocument/2006/relationships/customXml" Target="../ink/ink61.xml"/><Relationship Id="rId8" Type="http://schemas.openxmlformats.org/officeDocument/2006/relationships/image" Target="../media/image22.png"/><Relationship Id="rId7" Type="http://schemas.openxmlformats.org/officeDocument/2006/relationships/customXml" Target="../ink/ink60.xml"/><Relationship Id="rId6" Type="http://schemas.openxmlformats.org/officeDocument/2006/relationships/image" Target="../media/image21.png"/><Relationship Id="rId5" Type="http://schemas.openxmlformats.org/officeDocument/2006/relationships/customXml" Target="../ink/ink59.xml"/><Relationship Id="rId4" Type="http://schemas.openxmlformats.org/officeDocument/2006/relationships/image" Target="../media/image24.png"/><Relationship Id="rId3" Type="http://schemas.openxmlformats.org/officeDocument/2006/relationships/customXml" Target="../ink/ink58.xml"/><Relationship Id="rId2" Type="http://schemas.openxmlformats.org/officeDocument/2006/relationships/image" Target="../media/image19.png"/><Relationship Id="rId18" Type="http://schemas.openxmlformats.org/officeDocument/2006/relationships/notesSlide" Target="../notesSlides/notesSlide17.xml"/><Relationship Id="rId17" Type="http://schemas.openxmlformats.org/officeDocument/2006/relationships/slideLayout" Target="../slideLayouts/slideLayout2.xml"/><Relationship Id="rId16" Type="http://schemas.openxmlformats.org/officeDocument/2006/relationships/image" Target="../media/image27.png"/><Relationship Id="rId15" Type="http://schemas.openxmlformats.org/officeDocument/2006/relationships/customXml" Target="../ink/ink64.xml"/><Relationship Id="rId14" Type="http://schemas.openxmlformats.org/officeDocument/2006/relationships/image" Target="../media/image26.png"/><Relationship Id="rId13" Type="http://schemas.openxmlformats.org/officeDocument/2006/relationships/customXml" Target="../ink/ink63.xml"/><Relationship Id="rId12" Type="http://schemas.openxmlformats.org/officeDocument/2006/relationships/image" Target="../media/image25.png"/><Relationship Id="rId11" Type="http://schemas.openxmlformats.org/officeDocument/2006/relationships/customXml" Target="../ink/ink62.xml"/><Relationship Id="rId10" Type="http://schemas.openxmlformats.org/officeDocument/2006/relationships/image" Target="../media/image23.png"/><Relationship Id="rId1" Type="http://schemas.openxmlformats.org/officeDocument/2006/relationships/customXml" Target="../ink/ink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customXml" Target="../ink/ink69.xml"/><Relationship Id="rId8" Type="http://schemas.openxmlformats.org/officeDocument/2006/relationships/image" Target="../media/image22.png"/><Relationship Id="rId7" Type="http://schemas.openxmlformats.org/officeDocument/2006/relationships/customXml" Target="../ink/ink68.xml"/><Relationship Id="rId6" Type="http://schemas.openxmlformats.org/officeDocument/2006/relationships/image" Target="../media/image21.png"/><Relationship Id="rId5" Type="http://schemas.openxmlformats.org/officeDocument/2006/relationships/customXml" Target="../ink/ink67.xml"/><Relationship Id="rId4" Type="http://schemas.openxmlformats.org/officeDocument/2006/relationships/image" Target="../media/image24.png"/><Relationship Id="rId3" Type="http://schemas.openxmlformats.org/officeDocument/2006/relationships/customXml" Target="../ink/ink66.xml"/><Relationship Id="rId20" Type="http://schemas.openxmlformats.org/officeDocument/2006/relationships/notesSlide" Target="../notesSlides/notesSlide18.xml"/><Relationship Id="rId2" Type="http://schemas.openxmlformats.org/officeDocument/2006/relationships/image" Target="../media/image19.png"/><Relationship Id="rId19" Type="http://schemas.openxmlformats.org/officeDocument/2006/relationships/slideLayout" Target="../slideLayouts/slideLayout2.xml"/><Relationship Id="rId18" Type="http://schemas.openxmlformats.org/officeDocument/2006/relationships/image" Target="../media/image28.png"/><Relationship Id="rId17" Type="http://schemas.openxmlformats.org/officeDocument/2006/relationships/customXml" Target="../ink/ink73.xml"/><Relationship Id="rId16" Type="http://schemas.openxmlformats.org/officeDocument/2006/relationships/image" Target="../media/image27.png"/><Relationship Id="rId15" Type="http://schemas.openxmlformats.org/officeDocument/2006/relationships/customXml" Target="../ink/ink72.xml"/><Relationship Id="rId14" Type="http://schemas.openxmlformats.org/officeDocument/2006/relationships/image" Target="../media/image26.png"/><Relationship Id="rId13" Type="http://schemas.openxmlformats.org/officeDocument/2006/relationships/customXml" Target="../ink/ink71.xml"/><Relationship Id="rId12" Type="http://schemas.openxmlformats.org/officeDocument/2006/relationships/image" Target="../media/image25.png"/><Relationship Id="rId11" Type="http://schemas.openxmlformats.org/officeDocument/2006/relationships/customXml" Target="../ink/ink70.xml"/><Relationship Id="rId10" Type="http://schemas.openxmlformats.org/officeDocument/2006/relationships/image" Target="../media/image23.png"/><Relationship Id="rId1" Type="http://schemas.openxmlformats.org/officeDocument/2006/relationships/customXml" Target="../ink/ink6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customXml" Target="../ink/ink74.xml"/></Relationships>
</file>

<file path=ppt/slides/_rels/slide22.xml.rels><?xml version="1.0" encoding="UTF-8" standalone="yes"?>
<Relationships xmlns="http://schemas.openxmlformats.org/package/2006/relationships"><Relationship Id="rId9" Type="http://schemas.openxmlformats.org/officeDocument/2006/relationships/customXml" Target="../ink/ink79.xml"/><Relationship Id="rId8" Type="http://schemas.openxmlformats.org/officeDocument/2006/relationships/image" Target="../media/image33.png"/><Relationship Id="rId7" Type="http://schemas.openxmlformats.org/officeDocument/2006/relationships/customXml" Target="../ink/ink78.xml"/><Relationship Id="rId6" Type="http://schemas.openxmlformats.org/officeDocument/2006/relationships/image" Target="../media/image32.png"/><Relationship Id="rId5" Type="http://schemas.openxmlformats.org/officeDocument/2006/relationships/customXml" Target="../ink/ink77.xml"/><Relationship Id="rId4" Type="http://schemas.openxmlformats.org/officeDocument/2006/relationships/image" Target="../media/image31.png"/><Relationship Id="rId38" Type="http://schemas.openxmlformats.org/officeDocument/2006/relationships/notesSlide" Target="../notesSlides/notesSlide20.xml"/><Relationship Id="rId37" Type="http://schemas.openxmlformats.org/officeDocument/2006/relationships/slideLayout" Target="../slideLayouts/slideLayout2.xml"/><Relationship Id="rId36" Type="http://schemas.openxmlformats.org/officeDocument/2006/relationships/image" Target="../media/image47.png"/><Relationship Id="rId35" Type="http://schemas.openxmlformats.org/officeDocument/2006/relationships/customXml" Target="../ink/ink92.xml"/><Relationship Id="rId34" Type="http://schemas.openxmlformats.org/officeDocument/2006/relationships/image" Target="../media/image46.png"/><Relationship Id="rId33" Type="http://schemas.openxmlformats.org/officeDocument/2006/relationships/customXml" Target="../ink/ink91.xml"/><Relationship Id="rId32" Type="http://schemas.openxmlformats.org/officeDocument/2006/relationships/image" Target="../media/image45.png"/><Relationship Id="rId31" Type="http://schemas.openxmlformats.org/officeDocument/2006/relationships/customXml" Target="../ink/ink90.xml"/><Relationship Id="rId30" Type="http://schemas.openxmlformats.org/officeDocument/2006/relationships/image" Target="../media/image44.png"/><Relationship Id="rId3" Type="http://schemas.openxmlformats.org/officeDocument/2006/relationships/customXml" Target="../ink/ink76.xml"/><Relationship Id="rId29" Type="http://schemas.openxmlformats.org/officeDocument/2006/relationships/customXml" Target="../ink/ink89.xml"/><Relationship Id="rId28" Type="http://schemas.openxmlformats.org/officeDocument/2006/relationships/image" Target="../media/image43.png"/><Relationship Id="rId27" Type="http://schemas.openxmlformats.org/officeDocument/2006/relationships/customXml" Target="../ink/ink88.xml"/><Relationship Id="rId26" Type="http://schemas.openxmlformats.org/officeDocument/2006/relationships/image" Target="../media/image42.png"/><Relationship Id="rId25" Type="http://schemas.openxmlformats.org/officeDocument/2006/relationships/customXml" Target="../ink/ink87.xml"/><Relationship Id="rId24" Type="http://schemas.openxmlformats.org/officeDocument/2006/relationships/image" Target="../media/image41.png"/><Relationship Id="rId23" Type="http://schemas.openxmlformats.org/officeDocument/2006/relationships/customXml" Target="../ink/ink86.xml"/><Relationship Id="rId22" Type="http://schemas.openxmlformats.org/officeDocument/2006/relationships/image" Target="../media/image40.png"/><Relationship Id="rId21" Type="http://schemas.openxmlformats.org/officeDocument/2006/relationships/customXml" Target="../ink/ink85.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84.xml"/><Relationship Id="rId18" Type="http://schemas.openxmlformats.org/officeDocument/2006/relationships/image" Target="../media/image38.png"/><Relationship Id="rId17" Type="http://schemas.openxmlformats.org/officeDocument/2006/relationships/customXml" Target="../ink/ink83.xml"/><Relationship Id="rId16" Type="http://schemas.openxmlformats.org/officeDocument/2006/relationships/image" Target="../media/image37.png"/><Relationship Id="rId15" Type="http://schemas.openxmlformats.org/officeDocument/2006/relationships/customXml" Target="../ink/ink82.xml"/><Relationship Id="rId14" Type="http://schemas.openxmlformats.org/officeDocument/2006/relationships/image" Target="../media/image36.png"/><Relationship Id="rId13" Type="http://schemas.openxmlformats.org/officeDocument/2006/relationships/customXml" Target="../ink/ink81.xml"/><Relationship Id="rId12" Type="http://schemas.openxmlformats.org/officeDocument/2006/relationships/image" Target="../media/image35.png"/><Relationship Id="rId11" Type="http://schemas.openxmlformats.org/officeDocument/2006/relationships/customXml" Target="../ink/ink80.xml"/><Relationship Id="rId10" Type="http://schemas.openxmlformats.org/officeDocument/2006/relationships/image" Target="../media/image34.png"/><Relationship Id="rId1" Type="http://schemas.openxmlformats.org/officeDocument/2006/relationships/customXml" Target="../ink/ink75.xml"/></Relationships>
</file>

<file path=ppt/slides/_rels/slide23.xml.rels><?xml version="1.0" encoding="UTF-8" standalone="yes"?>
<Relationships xmlns="http://schemas.openxmlformats.org/package/2006/relationships"><Relationship Id="rId9" Type="http://schemas.openxmlformats.org/officeDocument/2006/relationships/customXml" Target="../ink/ink97.xml"/><Relationship Id="rId8" Type="http://schemas.openxmlformats.org/officeDocument/2006/relationships/image" Target="../media/image33.png"/><Relationship Id="rId7" Type="http://schemas.openxmlformats.org/officeDocument/2006/relationships/customXml" Target="../ink/ink96.xml"/><Relationship Id="rId6" Type="http://schemas.openxmlformats.org/officeDocument/2006/relationships/image" Target="../media/image32.png"/><Relationship Id="rId50" Type="http://schemas.openxmlformats.org/officeDocument/2006/relationships/notesSlide" Target="../notesSlides/notesSlide21.xml"/><Relationship Id="rId5" Type="http://schemas.openxmlformats.org/officeDocument/2006/relationships/customXml" Target="../ink/ink95.xml"/><Relationship Id="rId49" Type="http://schemas.openxmlformats.org/officeDocument/2006/relationships/slideLayout" Target="../slideLayouts/slideLayout2.xml"/><Relationship Id="rId48" Type="http://schemas.openxmlformats.org/officeDocument/2006/relationships/image" Target="../media/image53.png"/><Relationship Id="rId47" Type="http://schemas.openxmlformats.org/officeDocument/2006/relationships/customXml" Target="../ink/ink116.xml"/><Relationship Id="rId46" Type="http://schemas.openxmlformats.org/officeDocument/2006/relationships/image" Target="../media/image52.png"/><Relationship Id="rId45" Type="http://schemas.openxmlformats.org/officeDocument/2006/relationships/customXml" Target="../ink/ink115.xml"/><Relationship Id="rId44" Type="http://schemas.openxmlformats.org/officeDocument/2006/relationships/image" Target="../media/image51.png"/><Relationship Id="rId43" Type="http://schemas.openxmlformats.org/officeDocument/2006/relationships/customXml" Target="../ink/ink114.xml"/><Relationship Id="rId42" Type="http://schemas.openxmlformats.org/officeDocument/2006/relationships/image" Target="../media/image50.png"/><Relationship Id="rId41" Type="http://schemas.openxmlformats.org/officeDocument/2006/relationships/customXml" Target="../ink/ink113.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12.xml"/><Relationship Id="rId38" Type="http://schemas.openxmlformats.org/officeDocument/2006/relationships/image" Target="../media/image48.png"/><Relationship Id="rId37" Type="http://schemas.openxmlformats.org/officeDocument/2006/relationships/customXml" Target="../ink/ink111.xml"/><Relationship Id="rId36" Type="http://schemas.openxmlformats.org/officeDocument/2006/relationships/image" Target="../media/image47.png"/><Relationship Id="rId35" Type="http://schemas.openxmlformats.org/officeDocument/2006/relationships/customXml" Target="../ink/ink110.xml"/><Relationship Id="rId34" Type="http://schemas.openxmlformats.org/officeDocument/2006/relationships/image" Target="../media/image46.png"/><Relationship Id="rId33" Type="http://schemas.openxmlformats.org/officeDocument/2006/relationships/customXml" Target="../ink/ink109.xml"/><Relationship Id="rId32" Type="http://schemas.openxmlformats.org/officeDocument/2006/relationships/image" Target="../media/image45.png"/><Relationship Id="rId31" Type="http://schemas.openxmlformats.org/officeDocument/2006/relationships/customXml" Target="../ink/ink108.xml"/><Relationship Id="rId30" Type="http://schemas.openxmlformats.org/officeDocument/2006/relationships/image" Target="../media/image44.png"/><Relationship Id="rId3" Type="http://schemas.openxmlformats.org/officeDocument/2006/relationships/customXml" Target="../ink/ink94.xml"/><Relationship Id="rId29" Type="http://schemas.openxmlformats.org/officeDocument/2006/relationships/customXml" Target="../ink/ink107.xml"/><Relationship Id="rId28" Type="http://schemas.openxmlformats.org/officeDocument/2006/relationships/image" Target="../media/image43.png"/><Relationship Id="rId27" Type="http://schemas.openxmlformats.org/officeDocument/2006/relationships/customXml" Target="../ink/ink106.xml"/><Relationship Id="rId26" Type="http://schemas.openxmlformats.org/officeDocument/2006/relationships/image" Target="../media/image42.png"/><Relationship Id="rId25" Type="http://schemas.openxmlformats.org/officeDocument/2006/relationships/customXml" Target="../ink/ink105.xml"/><Relationship Id="rId24" Type="http://schemas.openxmlformats.org/officeDocument/2006/relationships/image" Target="../media/image41.png"/><Relationship Id="rId23" Type="http://schemas.openxmlformats.org/officeDocument/2006/relationships/customXml" Target="../ink/ink104.xml"/><Relationship Id="rId22" Type="http://schemas.openxmlformats.org/officeDocument/2006/relationships/image" Target="../media/image40.png"/><Relationship Id="rId21" Type="http://schemas.openxmlformats.org/officeDocument/2006/relationships/customXml" Target="../ink/ink103.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02.xml"/><Relationship Id="rId18" Type="http://schemas.openxmlformats.org/officeDocument/2006/relationships/image" Target="../media/image38.png"/><Relationship Id="rId17" Type="http://schemas.openxmlformats.org/officeDocument/2006/relationships/customXml" Target="../ink/ink101.xml"/><Relationship Id="rId16" Type="http://schemas.openxmlformats.org/officeDocument/2006/relationships/image" Target="../media/image37.png"/><Relationship Id="rId15" Type="http://schemas.openxmlformats.org/officeDocument/2006/relationships/customXml" Target="../ink/ink100.xml"/><Relationship Id="rId14" Type="http://schemas.openxmlformats.org/officeDocument/2006/relationships/image" Target="../media/image36.png"/><Relationship Id="rId13" Type="http://schemas.openxmlformats.org/officeDocument/2006/relationships/customXml" Target="../ink/ink99.xml"/><Relationship Id="rId12" Type="http://schemas.openxmlformats.org/officeDocument/2006/relationships/image" Target="../media/image35.png"/><Relationship Id="rId11" Type="http://schemas.openxmlformats.org/officeDocument/2006/relationships/customXml" Target="../ink/ink98.xml"/><Relationship Id="rId10" Type="http://schemas.openxmlformats.org/officeDocument/2006/relationships/image" Target="../media/image34.png"/><Relationship Id="rId1" Type="http://schemas.openxmlformats.org/officeDocument/2006/relationships/customXml" Target="../ink/ink93.xml"/></Relationships>
</file>

<file path=ppt/slides/_rels/slide24.xml.rels><?xml version="1.0" encoding="UTF-8" standalone="yes"?>
<Relationships xmlns="http://schemas.openxmlformats.org/package/2006/relationships"><Relationship Id="rId9" Type="http://schemas.openxmlformats.org/officeDocument/2006/relationships/customXml" Target="../ink/ink121.xml"/><Relationship Id="rId8" Type="http://schemas.openxmlformats.org/officeDocument/2006/relationships/image" Target="../media/image33.png"/><Relationship Id="rId7" Type="http://schemas.openxmlformats.org/officeDocument/2006/relationships/customXml" Target="../ink/ink120.xml"/><Relationship Id="rId64" Type="http://schemas.openxmlformats.org/officeDocument/2006/relationships/notesSlide" Target="../notesSlides/notesSlide22.xml"/><Relationship Id="rId63" Type="http://schemas.openxmlformats.org/officeDocument/2006/relationships/slideLayout" Target="../slideLayouts/slideLayout2.xml"/><Relationship Id="rId62" Type="http://schemas.openxmlformats.org/officeDocument/2006/relationships/image" Target="../media/image60.png"/><Relationship Id="rId61" Type="http://schemas.openxmlformats.org/officeDocument/2006/relationships/customXml" Target="../ink/ink147.xml"/><Relationship Id="rId60" Type="http://schemas.openxmlformats.org/officeDocument/2006/relationships/image" Target="../media/image59.png"/><Relationship Id="rId6" Type="http://schemas.openxmlformats.org/officeDocument/2006/relationships/image" Target="../media/image32.png"/><Relationship Id="rId59" Type="http://schemas.openxmlformats.org/officeDocument/2006/relationships/customXml" Target="../ink/ink146.xml"/><Relationship Id="rId58" Type="http://schemas.openxmlformats.org/officeDocument/2006/relationships/image" Target="../media/image58.png"/><Relationship Id="rId57" Type="http://schemas.openxmlformats.org/officeDocument/2006/relationships/customXml" Target="../ink/ink145.xml"/><Relationship Id="rId56" Type="http://schemas.openxmlformats.org/officeDocument/2006/relationships/image" Target="../media/image57.png"/><Relationship Id="rId55" Type="http://schemas.openxmlformats.org/officeDocument/2006/relationships/customXml" Target="../ink/ink144.xml"/><Relationship Id="rId54" Type="http://schemas.openxmlformats.org/officeDocument/2006/relationships/image" Target="../media/image56.png"/><Relationship Id="rId53" Type="http://schemas.openxmlformats.org/officeDocument/2006/relationships/customXml" Target="../ink/ink143.xml"/><Relationship Id="rId52" Type="http://schemas.openxmlformats.org/officeDocument/2006/relationships/image" Target="../media/image55.png"/><Relationship Id="rId51" Type="http://schemas.openxmlformats.org/officeDocument/2006/relationships/customXml" Target="../ink/ink142.xml"/><Relationship Id="rId50" Type="http://schemas.openxmlformats.org/officeDocument/2006/relationships/image" Target="../media/image54.png"/><Relationship Id="rId5" Type="http://schemas.openxmlformats.org/officeDocument/2006/relationships/customXml" Target="../ink/ink119.xml"/><Relationship Id="rId49" Type="http://schemas.openxmlformats.org/officeDocument/2006/relationships/customXml" Target="../ink/ink141.xml"/><Relationship Id="rId48" Type="http://schemas.openxmlformats.org/officeDocument/2006/relationships/image" Target="../media/image53.png"/><Relationship Id="rId47" Type="http://schemas.openxmlformats.org/officeDocument/2006/relationships/customXml" Target="../ink/ink140.xml"/><Relationship Id="rId46" Type="http://schemas.openxmlformats.org/officeDocument/2006/relationships/image" Target="../media/image52.png"/><Relationship Id="rId45" Type="http://schemas.openxmlformats.org/officeDocument/2006/relationships/customXml" Target="../ink/ink139.xml"/><Relationship Id="rId44" Type="http://schemas.openxmlformats.org/officeDocument/2006/relationships/image" Target="../media/image51.png"/><Relationship Id="rId43" Type="http://schemas.openxmlformats.org/officeDocument/2006/relationships/customXml" Target="../ink/ink138.xml"/><Relationship Id="rId42" Type="http://schemas.openxmlformats.org/officeDocument/2006/relationships/image" Target="../media/image50.png"/><Relationship Id="rId41" Type="http://schemas.openxmlformats.org/officeDocument/2006/relationships/customXml" Target="../ink/ink137.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36.xml"/><Relationship Id="rId38" Type="http://schemas.openxmlformats.org/officeDocument/2006/relationships/image" Target="../media/image48.png"/><Relationship Id="rId37" Type="http://schemas.openxmlformats.org/officeDocument/2006/relationships/customXml" Target="../ink/ink135.xml"/><Relationship Id="rId36" Type="http://schemas.openxmlformats.org/officeDocument/2006/relationships/image" Target="../media/image47.png"/><Relationship Id="rId35" Type="http://schemas.openxmlformats.org/officeDocument/2006/relationships/customXml" Target="../ink/ink134.xml"/><Relationship Id="rId34" Type="http://schemas.openxmlformats.org/officeDocument/2006/relationships/image" Target="../media/image46.png"/><Relationship Id="rId33" Type="http://schemas.openxmlformats.org/officeDocument/2006/relationships/customXml" Target="../ink/ink133.xml"/><Relationship Id="rId32" Type="http://schemas.openxmlformats.org/officeDocument/2006/relationships/image" Target="../media/image45.png"/><Relationship Id="rId31" Type="http://schemas.openxmlformats.org/officeDocument/2006/relationships/customXml" Target="../ink/ink132.xml"/><Relationship Id="rId30" Type="http://schemas.openxmlformats.org/officeDocument/2006/relationships/image" Target="../media/image44.png"/><Relationship Id="rId3" Type="http://schemas.openxmlformats.org/officeDocument/2006/relationships/customXml" Target="../ink/ink118.xml"/><Relationship Id="rId29" Type="http://schemas.openxmlformats.org/officeDocument/2006/relationships/customXml" Target="../ink/ink131.xml"/><Relationship Id="rId28" Type="http://schemas.openxmlformats.org/officeDocument/2006/relationships/image" Target="../media/image43.png"/><Relationship Id="rId27" Type="http://schemas.openxmlformats.org/officeDocument/2006/relationships/customXml" Target="../ink/ink130.xml"/><Relationship Id="rId26" Type="http://schemas.openxmlformats.org/officeDocument/2006/relationships/image" Target="../media/image42.png"/><Relationship Id="rId25" Type="http://schemas.openxmlformats.org/officeDocument/2006/relationships/customXml" Target="../ink/ink129.xml"/><Relationship Id="rId24" Type="http://schemas.openxmlformats.org/officeDocument/2006/relationships/image" Target="../media/image41.png"/><Relationship Id="rId23" Type="http://schemas.openxmlformats.org/officeDocument/2006/relationships/customXml" Target="../ink/ink128.xml"/><Relationship Id="rId22" Type="http://schemas.openxmlformats.org/officeDocument/2006/relationships/image" Target="../media/image40.png"/><Relationship Id="rId21" Type="http://schemas.openxmlformats.org/officeDocument/2006/relationships/customXml" Target="../ink/ink127.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26.xml"/><Relationship Id="rId18" Type="http://schemas.openxmlformats.org/officeDocument/2006/relationships/image" Target="../media/image38.png"/><Relationship Id="rId17" Type="http://schemas.openxmlformats.org/officeDocument/2006/relationships/customXml" Target="../ink/ink125.xml"/><Relationship Id="rId16" Type="http://schemas.openxmlformats.org/officeDocument/2006/relationships/image" Target="../media/image37.png"/><Relationship Id="rId15" Type="http://schemas.openxmlformats.org/officeDocument/2006/relationships/customXml" Target="../ink/ink124.xml"/><Relationship Id="rId14" Type="http://schemas.openxmlformats.org/officeDocument/2006/relationships/image" Target="../media/image36.png"/><Relationship Id="rId13" Type="http://schemas.openxmlformats.org/officeDocument/2006/relationships/customXml" Target="../ink/ink123.xml"/><Relationship Id="rId12" Type="http://schemas.openxmlformats.org/officeDocument/2006/relationships/image" Target="../media/image35.png"/><Relationship Id="rId11" Type="http://schemas.openxmlformats.org/officeDocument/2006/relationships/customXml" Target="../ink/ink122.xml"/><Relationship Id="rId10" Type="http://schemas.openxmlformats.org/officeDocument/2006/relationships/image" Target="../media/image34.png"/><Relationship Id="rId1" Type="http://schemas.openxmlformats.org/officeDocument/2006/relationships/customXml" Target="../ink/ink117.xml"/></Relationships>
</file>

<file path=ppt/slides/_rels/slide25.xml.rels><?xml version="1.0" encoding="UTF-8" standalone="yes"?>
<Relationships xmlns="http://schemas.openxmlformats.org/package/2006/relationships"><Relationship Id="rId90" Type="http://schemas.openxmlformats.org/officeDocument/2006/relationships/notesSlide" Target="../notesSlides/notesSlide23.xml"/><Relationship Id="rId9" Type="http://schemas.openxmlformats.org/officeDocument/2006/relationships/customXml" Target="../ink/ink152.xml"/><Relationship Id="rId89" Type="http://schemas.openxmlformats.org/officeDocument/2006/relationships/slideLayout" Target="../slideLayouts/slideLayout2.xml"/><Relationship Id="rId88" Type="http://schemas.openxmlformats.org/officeDocument/2006/relationships/image" Target="../media/image73.png"/><Relationship Id="rId87" Type="http://schemas.openxmlformats.org/officeDocument/2006/relationships/customXml" Target="../ink/ink191.xml"/><Relationship Id="rId86" Type="http://schemas.openxmlformats.org/officeDocument/2006/relationships/image" Target="../media/image72.png"/><Relationship Id="rId85" Type="http://schemas.openxmlformats.org/officeDocument/2006/relationships/customXml" Target="../ink/ink190.xml"/><Relationship Id="rId84" Type="http://schemas.openxmlformats.org/officeDocument/2006/relationships/image" Target="../media/image71.png"/><Relationship Id="rId83" Type="http://schemas.openxmlformats.org/officeDocument/2006/relationships/customXml" Target="../ink/ink189.xml"/><Relationship Id="rId82" Type="http://schemas.openxmlformats.org/officeDocument/2006/relationships/image" Target="../media/image70.png"/><Relationship Id="rId81" Type="http://schemas.openxmlformats.org/officeDocument/2006/relationships/customXml" Target="../ink/ink188.xml"/><Relationship Id="rId80" Type="http://schemas.openxmlformats.org/officeDocument/2006/relationships/image" Target="../media/image69.png"/><Relationship Id="rId8" Type="http://schemas.openxmlformats.org/officeDocument/2006/relationships/image" Target="../media/image33.png"/><Relationship Id="rId79" Type="http://schemas.openxmlformats.org/officeDocument/2006/relationships/customXml" Target="../ink/ink187.xml"/><Relationship Id="rId78" Type="http://schemas.openxmlformats.org/officeDocument/2006/relationships/image" Target="../media/image68.png"/><Relationship Id="rId77" Type="http://schemas.openxmlformats.org/officeDocument/2006/relationships/customXml" Target="../ink/ink186.xml"/><Relationship Id="rId76" Type="http://schemas.openxmlformats.org/officeDocument/2006/relationships/image" Target="../media/image67.png"/><Relationship Id="rId75" Type="http://schemas.openxmlformats.org/officeDocument/2006/relationships/customXml" Target="../ink/ink185.xml"/><Relationship Id="rId74" Type="http://schemas.openxmlformats.org/officeDocument/2006/relationships/image" Target="../media/image66.png"/><Relationship Id="rId73" Type="http://schemas.openxmlformats.org/officeDocument/2006/relationships/customXml" Target="../ink/ink184.xml"/><Relationship Id="rId72" Type="http://schemas.openxmlformats.org/officeDocument/2006/relationships/image" Target="../media/image65.png"/><Relationship Id="rId71" Type="http://schemas.openxmlformats.org/officeDocument/2006/relationships/customXml" Target="../ink/ink183.xml"/><Relationship Id="rId70" Type="http://schemas.openxmlformats.org/officeDocument/2006/relationships/image" Target="../media/image64.png"/><Relationship Id="rId7" Type="http://schemas.openxmlformats.org/officeDocument/2006/relationships/customXml" Target="../ink/ink151.xml"/><Relationship Id="rId69" Type="http://schemas.openxmlformats.org/officeDocument/2006/relationships/customXml" Target="../ink/ink182.xml"/><Relationship Id="rId68" Type="http://schemas.openxmlformats.org/officeDocument/2006/relationships/image" Target="../media/image63.png"/><Relationship Id="rId67" Type="http://schemas.openxmlformats.org/officeDocument/2006/relationships/customXml" Target="../ink/ink181.xml"/><Relationship Id="rId66" Type="http://schemas.openxmlformats.org/officeDocument/2006/relationships/image" Target="../media/image62.png"/><Relationship Id="rId65" Type="http://schemas.openxmlformats.org/officeDocument/2006/relationships/customXml" Target="../ink/ink180.xml"/><Relationship Id="rId64" Type="http://schemas.openxmlformats.org/officeDocument/2006/relationships/image" Target="../media/image61.png"/><Relationship Id="rId63" Type="http://schemas.openxmlformats.org/officeDocument/2006/relationships/customXml" Target="../ink/ink179.xml"/><Relationship Id="rId62" Type="http://schemas.openxmlformats.org/officeDocument/2006/relationships/image" Target="../media/image60.png"/><Relationship Id="rId61" Type="http://schemas.openxmlformats.org/officeDocument/2006/relationships/customXml" Target="../ink/ink178.xml"/><Relationship Id="rId60" Type="http://schemas.openxmlformats.org/officeDocument/2006/relationships/image" Target="../media/image59.png"/><Relationship Id="rId6" Type="http://schemas.openxmlformats.org/officeDocument/2006/relationships/image" Target="../media/image32.png"/><Relationship Id="rId59" Type="http://schemas.openxmlformats.org/officeDocument/2006/relationships/customXml" Target="../ink/ink177.xml"/><Relationship Id="rId58" Type="http://schemas.openxmlformats.org/officeDocument/2006/relationships/image" Target="../media/image58.png"/><Relationship Id="rId57" Type="http://schemas.openxmlformats.org/officeDocument/2006/relationships/customXml" Target="../ink/ink176.xml"/><Relationship Id="rId56" Type="http://schemas.openxmlformats.org/officeDocument/2006/relationships/image" Target="../media/image57.png"/><Relationship Id="rId55" Type="http://schemas.openxmlformats.org/officeDocument/2006/relationships/customXml" Target="../ink/ink175.xml"/><Relationship Id="rId54" Type="http://schemas.openxmlformats.org/officeDocument/2006/relationships/image" Target="../media/image56.png"/><Relationship Id="rId53" Type="http://schemas.openxmlformats.org/officeDocument/2006/relationships/customXml" Target="../ink/ink174.xml"/><Relationship Id="rId52" Type="http://schemas.openxmlformats.org/officeDocument/2006/relationships/image" Target="../media/image55.png"/><Relationship Id="rId51" Type="http://schemas.openxmlformats.org/officeDocument/2006/relationships/customXml" Target="../ink/ink173.xml"/><Relationship Id="rId50" Type="http://schemas.openxmlformats.org/officeDocument/2006/relationships/image" Target="../media/image54.png"/><Relationship Id="rId5" Type="http://schemas.openxmlformats.org/officeDocument/2006/relationships/customXml" Target="../ink/ink150.xml"/><Relationship Id="rId49" Type="http://schemas.openxmlformats.org/officeDocument/2006/relationships/customXml" Target="../ink/ink172.xml"/><Relationship Id="rId48" Type="http://schemas.openxmlformats.org/officeDocument/2006/relationships/image" Target="../media/image53.png"/><Relationship Id="rId47" Type="http://schemas.openxmlformats.org/officeDocument/2006/relationships/customXml" Target="../ink/ink171.xml"/><Relationship Id="rId46" Type="http://schemas.openxmlformats.org/officeDocument/2006/relationships/image" Target="../media/image52.png"/><Relationship Id="rId45" Type="http://schemas.openxmlformats.org/officeDocument/2006/relationships/customXml" Target="../ink/ink170.xml"/><Relationship Id="rId44" Type="http://schemas.openxmlformats.org/officeDocument/2006/relationships/image" Target="../media/image51.png"/><Relationship Id="rId43" Type="http://schemas.openxmlformats.org/officeDocument/2006/relationships/customXml" Target="../ink/ink169.xml"/><Relationship Id="rId42" Type="http://schemas.openxmlformats.org/officeDocument/2006/relationships/image" Target="../media/image50.png"/><Relationship Id="rId41" Type="http://schemas.openxmlformats.org/officeDocument/2006/relationships/customXml" Target="../ink/ink168.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67.xml"/><Relationship Id="rId38" Type="http://schemas.openxmlformats.org/officeDocument/2006/relationships/image" Target="../media/image48.png"/><Relationship Id="rId37" Type="http://schemas.openxmlformats.org/officeDocument/2006/relationships/customXml" Target="../ink/ink166.xml"/><Relationship Id="rId36" Type="http://schemas.openxmlformats.org/officeDocument/2006/relationships/image" Target="../media/image47.png"/><Relationship Id="rId35" Type="http://schemas.openxmlformats.org/officeDocument/2006/relationships/customXml" Target="../ink/ink165.xml"/><Relationship Id="rId34" Type="http://schemas.openxmlformats.org/officeDocument/2006/relationships/image" Target="../media/image46.png"/><Relationship Id="rId33" Type="http://schemas.openxmlformats.org/officeDocument/2006/relationships/customXml" Target="../ink/ink164.xml"/><Relationship Id="rId32" Type="http://schemas.openxmlformats.org/officeDocument/2006/relationships/image" Target="../media/image45.png"/><Relationship Id="rId31" Type="http://schemas.openxmlformats.org/officeDocument/2006/relationships/customXml" Target="../ink/ink163.xml"/><Relationship Id="rId30" Type="http://schemas.openxmlformats.org/officeDocument/2006/relationships/image" Target="../media/image44.png"/><Relationship Id="rId3" Type="http://schemas.openxmlformats.org/officeDocument/2006/relationships/customXml" Target="../ink/ink149.xml"/><Relationship Id="rId29" Type="http://schemas.openxmlformats.org/officeDocument/2006/relationships/customXml" Target="../ink/ink162.xml"/><Relationship Id="rId28" Type="http://schemas.openxmlformats.org/officeDocument/2006/relationships/image" Target="../media/image43.png"/><Relationship Id="rId27" Type="http://schemas.openxmlformats.org/officeDocument/2006/relationships/customXml" Target="../ink/ink161.xml"/><Relationship Id="rId26" Type="http://schemas.openxmlformats.org/officeDocument/2006/relationships/image" Target="../media/image42.png"/><Relationship Id="rId25" Type="http://schemas.openxmlformats.org/officeDocument/2006/relationships/customXml" Target="../ink/ink160.xml"/><Relationship Id="rId24" Type="http://schemas.openxmlformats.org/officeDocument/2006/relationships/image" Target="../media/image41.png"/><Relationship Id="rId23" Type="http://schemas.openxmlformats.org/officeDocument/2006/relationships/customXml" Target="../ink/ink159.xml"/><Relationship Id="rId22" Type="http://schemas.openxmlformats.org/officeDocument/2006/relationships/image" Target="../media/image40.png"/><Relationship Id="rId21" Type="http://schemas.openxmlformats.org/officeDocument/2006/relationships/customXml" Target="../ink/ink158.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57.xml"/><Relationship Id="rId18" Type="http://schemas.openxmlformats.org/officeDocument/2006/relationships/image" Target="../media/image38.png"/><Relationship Id="rId17" Type="http://schemas.openxmlformats.org/officeDocument/2006/relationships/customXml" Target="../ink/ink156.xml"/><Relationship Id="rId16" Type="http://schemas.openxmlformats.org/officeDocument/2006/relationships/image" Target="../media/image37.png"/><Relationship Id="rId15" Type="http://schemas.openxmlformats.org/officeDocument/2006/relationships/customXml" Target="../ink/ink155.xml"/><Relationship Id="rId14" Type="http://schemas.openxmlformats.org/officeDocument/2006/relationships/image" Target="../media/image36.png"/><Relationship Id="rId13" Type="http://schemas.openxmlformats.org/officeDocument/2006/relationships/customXml" Target="../ink/ink154.xml"/><Relationship Id="rId12" Type="http://schemas.openxmlformats.org/officeDocument/2006/relationships/image" Target="../media/image35.png"/><Relationship Id="rId11" Type="http://schemas.openxmlformats.org/officeDocument/2006/relationships/customXml" Target="../ink/ink153.xml"/><Relationship Id="rId10" Type="http://schemas.openxmlformats.org/officeDocument/2006/relationships/image" Target="../media/image34.png"/><Relationship Id="rId1" Type="http://schemas.openxmlformats.org/officeDocument/2006/relationships/customXml" Target="../ink/ink1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lstStyle/>
          <a:p>
            <a:r>
              <a:rPr lang="en-US" altLang="zh-CN" dirty="0"/>
              <a:t>QBasic</a:t>
            </a:r>
            <a:endParaRPr 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3424613" y="-68580"/>
            <a:ext cx="5636260" cy="6926580"/>
          </a:xfrm>
          <a:prstGeom prst="rect">
            <a:avLst/>
          </a:prstGeom>
          <a:noFill/>
          <a:ln>
            <a:noFill/>
          </a:ln>
        </p:spPr>
      </p:pic>
      <p:sp>
        <p:nvSpPr>
          <p:cNvPr id="6" name="内容占位符 5"/>
          <p:cNvSpPr>
            <a:spLocks noGrp="1"/>
          </p:cNvSpPr>
          <p:nvPr>
            <p:ph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6" name="TextBox 55"/>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6" name="TextBox 55"/>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776327" y="3620780"/>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776327" y="3620780"/>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67" name="Rectangle 66"/>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8" name="AutoShape 97"/>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67" name="Rectangle 66"/>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8" name="AutoShape 97"/>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tailEnd type="triangle" w="med" len="med"/>
          </a:ln>
          <a:effectLst/>
        </p:spPr>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tailEnd type="triangle" w="med" len="med"/>
          </a:ln>
          <a:effectLst/>
        </p:spPr>
      </p:cxnSp>
      <p:sp>
        <p:nvSpPr>
          <p:cNvPr id="71" name="Rounded Rectangle 7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6" name="Rounded Rectangle 75"/>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Rounded Rectangle 78"/>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0" name="Rounded Rectangle 79"/>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7" name="Rounded Rectangle 86"/>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8" name="Rounded Rectangle 87"/>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9"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0"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1" name="Rounded Rectangle 90"/>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92" name="Rounded Rectangle 91"/>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71" name="AutoShape 97"/>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tailEnd type="triangle" w="med" len="med"/>
          </a:ln>
          <a:effectLst/>
        </p:spPr>
      </p:cxn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71" name="AutoShape 97"/>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2" name="Ink 11"/>
              <p14:cNvContentPartPr/>
              <p14:nvPr/>
            </p14:nvContentPartPr>
            <p14:xfrm>
              <a:off x="4464200" y="2732720"/>
              <a:ext cx="1324800" cy="529920"/>
            </p14:xfrm>
          </p:contentPart>
        </mc:Choice>
        <mc:Fallback xmlns="">
          <p:pic>
            <p:nvPicPr>
              <p:cNvPr id="12" name="Ink 11"/>
            </p:nvPicPr>
            <p:blipFill>
              <a:blip r:embed="rId4"/>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 name="Ink 12"/>
              <p14:cNvContentPartPr/>
              <p14:nvPr/>
            </p14:nvContentPartPr>
            <p14:xfrm>
              <a:off x="6365720" y="2774840"/>
              <a:ext cx="194400" cy="489960"/>
            </p14:xfrm>
          </p:contentPart>
        </mc:Choice>
        <mc:Fallback xmlns="">
          <p:pic>
            <p:nvPicPr>
              <p:cNvPr id="13" name="Ink 12"/>
            </p:nvPicPr>
            <p:blipFill>
              <a:blip r:embed="rId6"/>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7" name="Ink 26"/>
              <p14:cNvContentPartPr/>
              <p14:nvPr/>
            </p14:nvContentPartPr>
            <p14:xfrm>
              <a:off x="524360" y="1324760"/>
              <a:ext cx="3546360" cy="3934800"/>
            </p14:xfrm>
          </p:contentPart>
        </mc:Choice>
        <mc:Fallback xmlns="">
          <p:pic>
            <p:nvPicPr>
              <p:cNvPr id="27" name="Ink 26"/>
            </p:nvPicPr>
            <p:blipFill>
              <a:blip r:embed="rId8"/>
            </p:blipFill>
            <p:spPr>
              <a:xfrm>
                <a:off x="524360" y="1324760"/>
                <a:ext cx="3546360" cy="3934800"/>
              </a:xfrm>
              <a:prstGeom prst="rect"/>
            </p:spPr>
          </p:pic>
        </mc:Fallback>
      </mc:AlternateContent>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88" name="Rectangle 87"/>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tailEnd type="triangle" w="med" len="med"/>
          </a:ln>
          <a:effectLst/>
        </p:spPr>
      </p:cxn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6" name="Group 15"/>
          <p:cNvGrpSpPr/>
          <p:nvPr/>
        </p:nvGrpSpPr>
        <p:grpSpPr>
          <a:xfrm>
            <a:off x="4150129" y="4900839"/>
            <a:ext cx="1127703" cy="543804"/>
            <a:chOff x="4150129" y="4900839"/>
            <a:chExt cx="1127703" cy="543804"/>
          </a:xfrm>
        </p:grpSpPr>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grpSp>
        <p:nvGrpSpPr>
          <p:cNvPr id="18" name="Group 17"/>
          <p:cNvGrpSpPr/>
          <p:nvPr/>
        </p:nvGrpSpPr>
        <p:grpSpPr>
          <a:xfrm>
            <a:off x="6751341" y="4909049"/>
            <a:ext cx="1124554" cy="559828"/>
            <a:chOff x="6751341" y="4909049"/>
            <a:chExt cx="1124554" cy="559828"/>
          </a:xfrm>
        </p:grpSpPr>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grpSp>
        <p:nvGrpSpPr>
          <p:cNvPr id="32" name="Group 31"/>
          <p:cNvGrpSpPr/>
          <p:nvPr/>
        </p:nvGrpSpPr>
        <p:grpSpPr>
          <a:xfrm>
            <a:off x="6797044" y="3854162"/>
            <a:ext cx="1124554" cy="556198"/>
            <a:chOff x="6797044" y="3854162"/>
            <a:chExt cx="1124554" cy="556198"/>
          </a:xfrm>
        </p:grpSpPr>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grpSp>
        <p:nvGrpSpPr>
          <p:cNvPr id="36" name="Group 35"/>
          <p:cNvGrpSpPr/>
          <p:nvPr/>
        </p:nvGrpSpPr>
        <p:grpSpPr>
          <a:xfrm>
            <a:off x="8001539" y="3870383"/>
            <a:ext cx="1124554" cy="559828"/>
            <a:chOff x="8001539" y="3870383"/>
            <a:chExt cx="1124554" cy="559828"/>
          </a:xfrm>
        </p:grpSpPr>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grpSp>
        <p:nvGrpSpPr>
          <p:cNvPr id="37" name="Group 36"/>
          <p:cNvGrpSpPr/>
          <p:nvPr/>
        </p:nvGrpSpPr>
        <p:grpSpPr>
          <a:xfrm>
            <a:off x="7439263" y="2788500"/>
            <a:ext cx="1124554" cy="843667"/>
            <a:chOff x="7439263" y="2788500"/>
            <a:chExt cx="1124554" cy="843667"/>
          </a:xfrm>
        </p:grpSpPr>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grpSp>
        <p:nvGrpSpPr>
          <p:cNvPr id="29" name="Group 28"/>
          <p:cNvGrpSpPr/>
          <p:nvPr/>
        </p:nvGrpSpPr>
        <p:grpSpPr>
          <a:xfrm>
            <a:off x="6108398" y="1893901"/>
            <a:ext cx="1124554" cy="843667"/>
            <a:chOff x="6108398" y="1893901"/>
            <a:chExt cx="1124554" cy="843667"/>
          </a:xfrm>
        </p:grpSpPr>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grpSp>
        <p:nvGrpSpPr>
          <p:cNvPr id="31" name="Group 30"/>
          <p:cNvGrpSpPr/>
          <p:nvPr/>
        </p:nvGrpSpPr>
        <p:grpSpPr>
          <a:xfrm>
            <a:off x="7861120" y="1789427"/>
            <a:ext cx="1124554" cy="543805"/>
            <a:chOff x="7861120" y="1789427"/>
            <a:chExt cx="1124554" cy="543805"/>
          </a:xfrm>
        </p:grpSpPr>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grpSp>
        <p:nvGrpSpPr>
          <p:cNvPr id="26" name="Group 25"/>
          <p:cNvGrpSpPr/>
          <p:nvPr/>
        </p:nvGrpSpPr>
        <p:grpSpPr>
          <a:xfrm>
            <a:off x="6637132" y="476943"/>
            <a:ext cx="1124554" cy="843667"/>
            <a:chOff x="6637132" y="476943"/>
            <a:chExt cx="1124554" cy="843667"/>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grpSp>
        <p:nvGrpSpPr>
          <p:cNvPr id="19" name="Group 18"/>
          <p:cNvGrpSpPr/>
          <p:nvPr/>
        </p:nvGrpSpPr>
        <p:grpSpPr>
          <a:xfrm>
            <a:off x="4782833" y="476942"/>
            <a:ext cx="1124554" cy="843667"/>
            <a:chOff x="4782833" y="476942"/>
            <a:chExt cx="1124554" cy="843667"/>
          </a:xfrm>
        </p:grpSpPr>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grpSp>
        <p:nvGrpSpPr>
          <p:cNvPr id="17" name="Group 16"/>
          <p:cNvGrpSpPr/>
          <p:nvPr/>
        </p:nvGrpSpPr>
        <p:grpSpPr>
          <a:xfrm>
            <a:off x="3437010" y="476942"/>
            <a:ext cx="1124554" cy="843667"/>
            <a:chOff x="3437010" y="476942"/>
            <a:chExt cx="1124554" cy="843667"/>
          </a:xfrm>
        </p:grpSpPr>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sp>
        <p:nvSpPr>
          <p:cNvPr id="88" name="Rectangle 87"/>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tailEnd type="triangle" w="med" len="med"/>
          </a:ln>
          <a:effectLst/>
        </p:spPr>
      </p:cxn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6" name="Group 15"/>
          <p:cNvGrpSpPr/>
          <p:nvPr/>
        </p:nvGrpSpPr>
        <p:grpSpPr>
          <a:xfrm>
            <a:off x="1796519" y="1775552"/>
            <a:ext cx="1127703" cy="543804"/>
            <a:chOff x="4150129" y="4900839"/>
            <a:chExt cx="1127703" cy="543804"/>
          </a:xfrm>
        </p:grpSpPr>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27" name="AutoShape 97"/>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tailEnd type="triangle" w="med" len="med"/>
          </a:ln>
          <a:effectLst/>
        </p:spPr>
      </p:cxnSp>
      <p:grpSp>
        <p:nvGrpSpPr>
          <p:cNvPr id="22" name="Group 21"/>
          <p:cNvGrpSpPr/>
          <p:nvPr/>
        </p:nvGrpSpPr>
        <p:grpSpPr>
          <a:xfrm>
            <a:off x="3055920" y="2839216"/>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tailEnd type="triangle" w="med" len="med"/>
          </a:ln>
          <a:effectLst/>
        </p:spPr>
      </p:cxnSp>
      <p:grpSp>
        <p:nvGrpSpPr>
          <p:cNvPr id="18" name="Group 17"/>
          <p:cNvGrpSpPr/>
          <p:nvPr/>
        </p:nvGrpSpPr>
        <p:grpSpPr>
          <a:xfrm>
            <a:off x="4122004" y="4729684"/>
            <a:ext cx="1124554" cy="559828"/>
            <a:chOff x="6751341" y="4909049"/>
            <a:chExt cx="1124554" cy="559828"/>
          </a:xfrm>
        </p:grpSpPr>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35" name="AutoShape 97"/>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tailEnd type="triangle" w="med" len="med"/>
          </a:ln>
          <a:effectLst/>
        </p:spPr>
      </p:cxnSp>
      <p:grpSp>
        <p:nvGrpSpPr>
          <p:cNvPr id="32" name="Group 31"/>
          <p:cNvGrpSpPr/>
          <p:nvPr/>
        </p:nvGrpSpPr>
        <p:grpSpPr>
          <a:xfrm>
            <a:off x="6108398" y="5709604"/>
            <a:ext cx="1124554" cy="556198"/>
            <a:chOff x="6797044" y="3854162"/>
            <a:chExt cx="1124554" cy="556198"/>
          </a:xfrm>
        </p:grpSpPr>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42" name="AutoShape 97"/>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tailEnd type="triangle" w="med" len="med"/>
          </a:ln>
          <a:effectLst/>
        </p:spPr>
      </p:cxnSp>
      <p:grpSp>
        <p:nvGrpSpPr>
          <p:cNvPr id="36" name="Group 35"/>
          <p:cNvGrpSpPr/>
          <p:nvPr/>
        </p:nvGrpSpPr>
        <p:grpSpPr>
          <a:xfrm>
            <a:off x="7409343" y="5691647"/>
            <a:ext cx="1124554" cy="559828"/>
            <a:chOff x="8001539" y="3870383"/>
            <a:chExt cx="1124554" cy="559828"/>
          </a:xfrm>
        </p:grpSpPr>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47" name="AutoShape 97"/>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tailEnd type="triangle" w="med" len="med"/>
          </a:ln>
          <a:effectLst/>
        </p:spPr>
      </p:cxnSp>
      <p:grpSp>
        <p:nvGrpSpPr>
          <p:cNvPr id="37" name="Group 36"/>
          <p:cNvGrpSpPr/>
          <p:nvPr/>
        </p:nvGrpSpPr>
        <p:grpSpPr>
          <a:xfrm>
            <a:off x="6585362" y="4524265"/>
            <a:ext cx="1124554" cy="843667"/>
            <a:chOff x="7439263" y="2788500"/>
            <a:chExt cx="1124554" cy="843667"/>
          </a:xfrm>
        </p:grpSpPr>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5" name="AutoShape 97"/>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tailEnd type="triangle" w="med" len="med"/>
          </a:ln>
          <a:effectLst/>
        </p:spPr>
      </p:cxnSp>
      <p:grpSp>
        <p:nvGrpSpPr>
          <p:cNvPr id="29" name="Group 28"/>
          <p:cNvGrpSpPr/>
          <p:nvPr/>
        </p:nvGrpSpPr>
        <p:grpSpPr>
          <a:xfrm>
            <a:off x="4704900" y="3593245"/>
            <a:ext cx="1124554" cy="843667"/>
            <a:chOff x="6108398" y="1893901"/>
            <a:chExt cx="1124554" cy="843667"/>
          </a:xfrm>
        </p:grpSpPr>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7" name="AutoShape 97"/>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tailEnd type="triangle" w="med" len="med"/>
          </a:ln>
          <a:effectLst/>
        </p:spPr>
      </p:cxnSp>
      <p:grpSp>
        <p:nvGrpSpPr>
          <p:cNvPr id="31" name="Group 30"/>
          <p:cNvGrpSpPr/>
          <p:nvPr/>
        </p:nvGrpSpPr>
        <p:grpSpPr>
          <a:xfrm>
            <a:off x="6376203" y="3584997"/>
            <a:ext cx="1124554" cy="543805"/>
            <a:chOff x="7861120" y="1789427"/>
            <a:chExt cx="1124554" cy="543805"/>
          </a:xfrm>
        </p:grpSpPr>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68" name="AutoShape 97"/>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tailEnd type="triangle" w="med" len="med"/>
          </a:ln>
          <a:effectLst/>
        </p:spPr>
      </p:cxnSp>
      <p:grpSp>
        <p:nvGrpSpPr>
          <p:cNvPr id="26" name="Group 25"/>
          <p:cNvGrpSpPr/>
          <p:nvPr/>
        </p:nvGrpSpPr>
        <p:grpSpPr>
          <a:xfrm>
            <a:off x="5390363" y="2444742"/>
            <a:ext cx="1124554" cy="843667"/>
            <a:chOff x="6637132" y="476943"/>
            <a:chExt cx="1124554" cy="843667"/>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67" name="AutoShape 97"/>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tailEnd type="triangle" w="med" len="med"/>
          </a:ln>
          <a:effectLst/>
        </p:spPr>
      </p:cxnSp>
      <p:grpSp>
        <p:nvGrpSpPr>
          <p:cNvPr id="19" name="Group 18"/>
          <p:cNvGrpSpPr/>
          <p:nvPr/>
        </p:nvGrpSpPr>
        <p:grpSpPr>
          <a:xfrm>
            <a:off x="4122004" y="1592510"/>
            <a:ext cx="1124554" cy="843667"/>
            <a:chOff x="4782833" y="476942"/>
            <a:chExt cx="1124554" cy="843667"/>
          </a:xfrm>
        </p:grpSpPr>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71" name="AutoShape 97"/>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tailEnd type="triangle" w="med" len="med"/>
          </a:ln>
          <a:effectLst/>
        </p:spPr>
      </p:cxnSp>
      <p:grpSp>
        <p:nvGrpSpPr>
          <p:cNvPr id="17" name="Group 16"/>
          <p:cNvGrpSpPr/>
          <p:nvPr/>
        </p:nvGrpSpPr>
        <p:grpSpPr>
          <a:xfrm>
            <a:off x="3437010" y="476942"/>
            <a:ext cx="1124554" cy="843667"/>
            <a:chOff x="3437010" y="476942"/>
            <a:chExt cx="1124554" cy="843667"/>
          </a:xfrm>
        </p:grpSpPr>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sp>
        <p:nvSpPr>
          <p:cNvPr id="88" name="Rectangle 87"/>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8566"/>
            <a:ext cx="7772400" cy="768824"/>
          </a:xfrm>
        </p:spPr>
        <p:txBody>
          <a:bodyPr/>
          <a:lstStyle/>
          <a:p>
            <a:r>
              <a:rPr lang="en-US" dirty="0"/>
              <a:t>Recommended Files</a:t>
            </a:r>
            <a:endParaRPr lang="en-US" dirty="0"/>
          </a:p>
        </p:txBody>
      </p:sp>
      <p:graphicFrame>
        <p:nvGraphicFramePr>
          <p:cNvPr id="4" name="Content Placeholder 3"/>
          <p:cNvGraphicFramePr>
            <a:graphicFrameLocks noGrp="1"/>
          </p:cNvGraphicFramePr>
          <p:nvPr>
            <p:ph idx="1"/>
            <p:custDataLst>
              <p:tags r:id="rId1"/>
            </p:custDataLst>
          </p:nvPr>
        </p:nvGraphicFramePr>
        <p:xfrm>
          <a:off x="479377" y="1241945"/>
          <a:ext cx="8459907" cy="4893553"/>
        </p:xfrm>
        <a:graphic>
          <a:graphicData uri="http://schemas.openxmlformats.org/drawingml/2006/table">
            <a:tbl>
              <a:tblPr>
                <a:tableStyleId>{BDBED569-4797-4DF1-A0F4-6AAB3CD982D8}</a:tableStyleId>
              </a:tblPr>
              <a:tblGrid>
                <a:gridCol w="3125972"/>
                <a:gridCol w="5333935"/>
              </a:tblGrid>
              <a:tr h="557474">
                <a:tc>
                  <a:txBody>
                    <a:bodyPr/>
                    <a:lstStyle/>
                    <a:p>
                      <a:r>
                        <a:rPr lang="en-US" altLang="zh-CN" sz="2000" b="1" dirty="0" err="1">
                          <a:latin typeface="Courier New" panose="02070309020205020404" charset="0"/>
                          <a:cs typeface="Courier New" panose="02070309020205020404" charset="0"/>
                        </a:rPr>
                        <a:t>main</a:t>
                      </a:r>
                      <a:r>
                        <a:rPr lang="en-US"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charset="0"/>
                      </a:endParaRPr>
                    </a:p>
                  </a:txBody>
                  <a:tcPr>
                    <a:lnB w="12700" cap="flat" cmpd="sng" algn="ctr">
                      <a:solidFill>
                        <a:schemeClr val="bg2">
                          <a:lumMod val="75000"/>
                        </a:schemeClr>
                      </a:solidFill>
                      <a:prstDash val="solid"/>
                      <a:round/>
                      <a:headEnd type="none" w="med" len="med"/>
                      <a:tailEnd type="none" w="med" len="med"/>
                    </a:lnB>
                  </a:tcPr>
                </a:tc>
              </a:tr>
              <a:tr h="557474">
                <a:tc>
                  <a:txBody>
                    <a:bodyPr/>
                    <a:lstStyle/>
                    <a:p>
                      <a:r>
                        <a:rPr lang="en-US" altLang="zh-CN" sz="2000" b="1" dirty="0" err="1">
                          <a:latin typeface="Courier New" panose="02070309020205020404" charset="0"/>
                          <a:cs typeface="Courier New" panose="02070309020205020404" charset="0"/>
                        </a:rPr>
                        <a:t>mainwindow.h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ui</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charset="0"/>
                        </a:rPr>
                        <a:t>Main</a:t>
                      </a:r>
                      <a:r>
                        <a:rPr lang="zh-CN" altLang="en-US" sz="2000" b="0" dirty="0">
                          <a:latin typeface="+mj-lt"/>
                          <a:cs typeface="Courier New" panose="02070309020205020404" charset="0"/>
                        </a:rPr>
                        <a:t> </a:t>
                      </a:r>
                      <a:r>
                        <a:rPr lang="en-US" altLang="zh-CN" sz="2000" b="0" dirty="0">
                          <a:latin typeface="+mj-lt"/>
                          <a:cs typeface="Courier New" panose="02070309020205020404" charset="0"/>
                        </a:rPr>
                        <a:t>Window</a:t>
                      </a:r>
                      <a:r>
                        <a:rPr lang="zh-CN" altLang="en-US" sz="2000" b="0" dirty="0">
                          <a:latin typeface="+mj-lt"/>
                          <a:cs typeface="Courier New" panose="02070309020205020404" charset="0"/>
                        </a:rPr>
                        <a:t> </a:t>
                      </a:r>
                      <a:r>
                        <a:rPr lang="en-US" altLang="zh-CN" sz="2000" b="0" dirty="0">
                          <a:latin typeface="+mj-lt"/>
                          <a:cs typeface="Courier New" panose="02070309020205020404" charset="0"/>
                        </a:rPr>
                        <a:t>(and</a:t>
                      </a:r>
                      <a:r>
                        <a:rPr lang="zh-CN" altLang="en-US" sz="2000" b="0" dirty="0">
                          <a:latin typeface="+mj-lt"/>
                          <a:cs typeface="Courier New" panose="02070309020205020404" charset="0"/>
                        </a:rPr>
                        <a:t> </a:t>
                      </a:r>
                      <a:r>
                        <a:rPr lang="en-US" altLang="zh-CN" sz="2000" b="0">
                          <a:latin typeface="+mj-lt"/>
                          <a:cs typeface="Courier New" panose="02070309020205020404" charset="0"/>
                        </a:rPr>
                        <a:t>UI)</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solidFill>
                            <a:srgbClr val="FF0000"/>
                          </a:solidFill>
                          <a:latin typeface="Courier New" panose="02070309020205020404" charset="0"/>
                          <a:cs typeface="Courier New" panose="02070309020205020404" charset="0"/>
                        </a:rPr>
                        <a:t>program.h</a:t>
                      </a:r>
                      <a:r>
                        <a:rPr lang="en-US" altLang="zh-CN" sz="2000" b="1" dirty="0">
                          <a:solidFill>
                            <a:srgbClr val="FF0000"/>
                          </a:solidFill>
                          <a:latin typeface="Courier New" panose="02070309020205020404" charset="0"/>
                          <a:cs typeface="Courier New" panose="02070309020205020404" charset="0"/>
                        </a:rPr>
                        <a:t>/</a:t>
                      </a:r>
                      <a:r>
                        <a:rPr lang="en-US" altLang="zh-CN" sz="2000" b="1" dirty="0" err="1">
                          <a:solidFill>
                            <a:srgbClr val="FF0000"/>
                          </a:solidFill>
                          <a:latin typeface="Courier New" panose="02070309020205020404" charset="0"/>
                          <a:cs typeface="Courier New" panose="02070309020205020404" charset="0"/>
                        </a:rPr>
                        <a:t>cpp</a:t>
                      </a:r>
                      <a:endParaRPr lang="en-US" altLang="zh-CN" sz="2000" b="1" dirty="0" err="1">
                        <a:solidFill>
                          <a:srgbClr val="FF0000"/>
                        </a:solidFill>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charset="0"/>
                        </a:rPr>
                        <a:t>Declare/implement a stored program</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statement.h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920">
                <a:tc>
                  <a:txBody>
                    <a:bodyPr/>
                    <a:lstStyle/>
                    <a:p>
                      <a:r>
                        <a:rPr lang="en-US" sz="2000" b="1" dirty="0" err="1">
                          <a:latin typeface="Courier New" panose="02070309020205020404" charset="0"/>
                          <a:cs typeface="Courier New" panose="02070309020205020404" charset="0"/>
                        </a:rPr>
                        <a:t>exp.h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parser.h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2000" b="1" kern="1200" dirty="0" err="1">
                          <a:effectLst/>
                          <a:latin typeface="Courier New" panose="02070309020205020404" charset="0"/>
                          <a:cs typeface="Courier New" panose="02070309020205020404" charset="0"/>
                        </a:rPr>
                        <a:t>tokenizer</a:t>
                      </a:r>
                      <a:r>
                        <a:rPr lang="en-US" sz="2000" b="1" dirty="0" err="1">
                          <a:latin typeface="Courier New" panose="02070309020205020404" charset="0"/>
                          <a:cs typeface="Courier New" panose="02070309020205020404" charset="0"/>
                        </a:rPr>
                        <a:t>.h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satrings to a list of tokens</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2000" b="1" dirty="0" err="1">
                          <a:latin typeface="Courier New" panose="02070309020205020404" charset="0"/>
                          <a:cs typeface="Courier New" panose="02070309020205020404" charset="0"/>
                        </a:rPr>
                        <a:t>evalstate.h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charset="0"/>
                        </a:rPr>
                        <a:t>A space storing all variables during evaluation</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interface defines a class hierarchy for arithmetic expressions.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&lt;string&gt;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Forward reference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enumerated type is used to differentiate the three different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types: CONSTANT, IDENTIFIER, and COMPOUND.</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CONSTANT, IDENTIFIER, COMPOUND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745478" name="Rectangle 6"/>
          <p:cNvSpPr>
            <a:spLocks noGrp="1" noChangeArrowheads="1"/>
          </p:cNvSpPr>
          <p:nvPr>
            <p:ph type="title"/>
          </p:nvPr>
        </p:nvSpPr>
        <p:spPr>
          <a:xfrm>
            <a:off x="0" y="76200"/>
            <a:ext cx="9144000" cy="1143000"/>
          </a:xfrm>
          <a:noFill/>
        </p:spPr>
        <p:txBody>
          <a:bodyPr/>
          <a:lstStyle/>
          <a:p>
            <a:r>
              <a:rPr lang="en-US" sz="4000" dirty="0">
                <a:solidFill>
                  <a:srgbClr val="FF0000"/>
                </a:solidFill>
              </a:rPr>
              <a:t>The </a:t>
            </a:r>
            <a:r>
              <a:rPr lang="en-US" sz="3600" b="1" dirty="0" err="1">
                <a:solidFill>
                  <a:srgbClr val="FF0000"/>
                </a:solidFill>
                <a:latin typeface="Courier New" panose="02070309020205020404" charset="0"/>
              </a:rPr>
              <a:t>exp.h</a:t>
            </a:r>
            <a:r>
              <a:rPr lang="en-US" sz="4000" dirty="0">
                <a:solidFill>
                  <a:srgbClr val="FF0000"/>
                </a:solidFill>
              </a:rPr>
              <a:t> Interface</a:t>
            </a:r>
            <a:endParaRPr lang="en-US" sz="4000" dirty="0">
              <a:solidFill>
                <a:srgbClr val="FF0000"/>
              </a:solidFill>
            </a:endParaRP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interface defines a class hierarchy for arithmetic expressions.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&lt;string&gt;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Forward reference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enumerated type is used to differentiate the three different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types: CONSTANT, IDENTIFIER, and COMPOUND.</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CONSTANT, IDENTIFIER, COMPOUND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86436" name="Group 4"/>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is used to represent a node in an expression tree.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itself is an abstract class.  Every Expression object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is therefore created using one of the three concrete subclasses: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Getter methods for convenience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p:txBody>
        </p:sp>
      </p:grpSp>
      <p:sp>
        <p:nvSpPr>
          <p:cNvPr id="786441"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is used to represent a node in an expression tree.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itself is an abstract class.  Every Expression object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is therefore created using one of the three concrete subclasses: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Getter methods for convenience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p:txBody>
      </p:sp>
      <p:grpSp>
        <p:nvGrpSpPr>
          <p:cNvPr id="749579" name="Group 11"/>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constant integer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4957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constant integer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88484" name="Group 4"/>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expression corresponding to a variable.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88489"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expression corresponding to a variable.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90532" name="Group 4"/>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compound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9053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compound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2" name="Group 4"/>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encapsulates the information that the evaluator needs to</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know in order to evaluate an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9053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class exports several methods that allow clients to select fields from one of the concrete subtypes: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class always generates an error.  Each subclass overrides that implementation with code that returns the appropriate instance variable.</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11" name="Rectangle 3"/>
          <p:cNvSpPr>
            <a:spLocks noChangeArrowheads="1"/>
          </p:cNvSpPr>
          <p:nvPr/>
        </p:nvSpPr>
        <p:spPr bwMode="auto">
          <a:xfrm>
            <a:off x="493485" y="5005615"/>
            <a:ext cx="8232775" cy="1816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ln>
          <a:effectLst/>
        </p:spPr>
        <p:txBody>
          <a:bodyPr>
            <a:spAutoFit/>
          </a:bodyPr>
          <a:lstStyle/>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is undefined");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by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operator in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774150" name="Rectangle 6"/>
          <p:cNvSpPr>
            <a:spLocks noGrp="1" noChangeArrowheads="1"/>
          </p:cNvSpPr>
          <p:nvPr>
            <p:ph type="title"/>
          </p:nvPr>
        </p:nvSpPr>
        <p:spPr>
          <a:xfrm>
            <a:off x="0" y="76200"/>
            <a:ext cx="9144000" cy="1143000"/>
          </a:xfrm>
          <a:noFill/>
        </p:spPr>
        <p:txBody>
          <a:bodyPr/>
          <a:lstStyle/>
          <a:p>
            <a:r>
              <a:rPr lang="en-US" sz="4000">
                <a:solidFill>
                  <a:srgbClr val="FF0000"/>
                </a:solidFill>
              </a:rPr>
              <a:t>Code for the </a:t>
            </a:r>
            <a:r>
              <a:rPr lang="en-US" sz="3600" b="1">
                <a:solidFill>
                  <a:srgbClr val="FF0000"/>
                </a:solidFill>
                <a:latin typeface="Courier New" panose="02070309020205020404"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Trace through the steps involved in evaluating the expression</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7</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16" name="Rectangle 3"/>
          <p:cNvSpPr>
            <a:spLocks noChangeArrowheads="1"/>
          </p:cNvSpPr>
          <p:nvPr/>
        </p:nvSpPr>
        <p:spPr bwMode="auto">
          <a:xfrm>
            <a:off x="530225" y="2146300"/>
            <a:ext cx="8232775" cy="596900"/>
          </a:xfrm>
          <a:prstGeom prst="rect">
            <a:avLst/>
          </a:prstGeom>
          <a:noFill/>
          <a:ln w="9525">
            <a:noFill/>
            <a:miter lim="800000"/>
          </a:ln>
          <a:effectLst/>
        </p:spPr>
        <p:txBody>
          <a:bodyPr/>
          <a:lstStyle/>
          <a:p>
            <a:pPr marL="342900" marR="0" lvl="0" indent="0" algn="just" defTabSz="914400" rtl="0" eaLnBrk="0" fontAlgn="base" latinLnBrk="0" hangingPunct="0">
              <a:lnSpc>
                <a:spcPct val="85000"/>
              </a:lnSpc>
              <a:spcBef>
                <a:spcPct val="0"/>
              </a:spcBef>
              <a:spcAft>
                <a:spcPct val="20000"/>
              </a:spcAft>
              <a:buClrTx/>
              <a:buSzTx/>
              <a:buFontTx/>
              <a:buNone/>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x</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has the value 3.  The representation of this expression looks like this: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nvGrpSpPr>
          <p:cNvPr id="126" name="Group 9"/>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31" name="Group 15"/>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36" name="Group 20"/>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41" name="Group 25"/>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56" name="Group 40"/>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tailEnd type="triangle" w="med" len="med"/>
          </a:ln>
          <a:effectLst/>
        </p:spPr>
      </p:cxnSp>
      <p:grpSp>
        <p:nvGrpSpPr>
          <p:cNvPr id="168" name="Group 52"/>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tailEnd type="triangle" w="med" len="med"/>
          </a:ln>
          <a:effectLst/>
        </p:spPr>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pic>
        <p:nvPicPr>
          <p:cNvPr id="7" name="Picture 6" descr="GatesTrans.png"/>
          <p:cNvPicPr>
            <a:picLocks noChangeAspect="1"/>
          </p:cNvPicPr>
          <p:nvPr/>
        </p:nvPicPr>
        <p:blipFill>
          <a:blip r:embed="rId1"/>
          <a:stretch>
            <a:fillRect/>
          </a:stretch>
        </p:blipFill>
        <p:spPr>
          <a:xfrm>
            <a:off x="1917095" y="532187"/>
            <a:ext cx="5310174" cy="6021013"/>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The </a:t>
            </a:r>
            <a:r>
              <a:rPr lang="en-US" sz="3600" b="1" dirty="0">
                <a:solidFill>
                  <a:srgbClr val="FF0000"/>
                </a:solidFill>
                <a:latin typeface="Courier New" panose="02070309020205020404" charset="0"/>
              </a:rPr>
              <a:t>Expression</a:t>
            </a:r>
            <a:r>
              <a:rPr lang="en-US" altLang="zh-CN" sz="3600" b="1" dirty="0">
                <a:solidFill>
                  <a:srgbClr val="FF0000"/>
                </a:solidFill>
                <a:latin typeface="Courier New" panose="02070309020205020404" charset="0"/>
              </a:rPr>
              <a:t>/Statement</a:t>
            </a:r>
            <a:r>
              <a:rPr lang="en-US" sz="4000" dirty="0">
                <a:solidFill>
                  <a:srgbClr val="FF0000"/>
                </a:solidFill>
              </a:rPr>
              <a:t> Class Hierarchy</a:t>
            </a:r>
            <a:endParaRPr lang="en-US" dirty="0">
              <a:solidFill>
                <a:srgbClr val="FF0000"/>
              </a:solidFill>
            </a:endParaRPr>
          </a:p>
        </p:txBody>
      </p:sp>
      <p:pic>
        <p:nvPicPr>
          <p:cNvPr id="23" name="Picture 22"/>
          <p:cNvPicPr/>
          <p:nvPr/>
        </p:nvPicPr>
        <p:blipFill>
          <a:blip r:embed="rId1"/>
          <a:stretch>
            <a:fillRect/>
          </a:stretch>
        </p:blipFill>
        <p:spPr>
          <a:xfrm>
            <a:off x="1365866" y="1231995"/>
            <a:ext cx="6412268" cy="2209800"/>
          </a:xfrm>
          <a:prstGeom prst="rect">
            <a:avLst/>
          </a:prstGeom>
        </p:spPr>
      </p:pic>
      <p:pic>
        <p:nvPicPr>
          <p:cNvPr id="26" name="Picture 25"/>
          <p:cNvPicPr/>
          <p:nvPr/>
        </p:nvPicPr>
        <p:blipFill>
          <a:blip r:embed="rId2"/>
          <a:stretch>
            <a:fillRect/>
          </a:stretch>
        </p:blipFill>
        <p:spPr>
          <a:xfrm>
            <a:off x="0" y="3454590"/>
            <a:ext cx="9144000" cy="2889913"/>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rcRect/>
          <a:stretch>
            <a:fillRect/>
          </a:stretch>
        </p:blipFill>
        <p:spPr>
          <a:xfrm>
            <a:off x="1818303" y="44784"/>
            <a:ext cx="5507394" cy="6768432"/>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Recommended</a:t>
            </a:r>
            <a:r>
              <a:rPr lang="zh-CN" altLang="en-US" dirty="0"/>
              <a:t> </a:t>
            </a:r>
            <a:r>
              <a:rPr lang="en-US" altLang="zh-CN" dirty="0"/>
              <a:t>UI</a:t>
            </a:r>
            <a:r>
              <a:rPr lang="zh-CN" altLang="en-US" dirty="0"/>
              <a:t> </a:t>
            </a:r>
            <a:r>
              <a:rPr lang="en-US" altLang="zh-CN" dirty="0"/>
              <a:t>Layout</a:t>
            </a:r>
            <a:endParaRPr lang="en-US" dirty="0"/>
          </a:p>
        </p:txBody>
      </p:sp>
      <p:pic>
        <p:nvPicPr>
          <p:cNvPr id="4" name="Picture 3"/>
          <p:cNvPicPr>
            <a:picLocks noChangeAspect="1"/>
          </p:cNvPicPr>
          <p:nvPr/>
        </p:nvPicPr>
        <p:blipFill>
          <a:blip r:embed="rId1"/>
          <a:srcRect/>
          <a:stretch>
            <a:fillRect/>
          </a:stretch>
        </p:blipFill>
        <p:spPr>
          <a:xfrm>
            <a:off x="815261" y="935162"/>
            <a:ext cx="7513478" cy="58237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多阶段</a:t>
            </a:r>
            <a:r>
              <a:rPr lang="zh-CN" altLang="en-US" dirty="0"/>
              <a:t>实现</a:t>
            </a:r>
            <a:endParaRPr lang="en-US" dirty="0"/>
          </a:p>
        </p:txBody>
      </p:sp>
      <p:sp>
        <p:nvSpPr>
          <p:cNvPr id="3" name="Content Placeholder 2"/>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US"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035560" y="3158240"/>
              <a:ext cx="1950120" cy="1964520"/>
            </p14:xfrm>
          </p:contentPart>
        </mc:Choice>
        <mc:Fallback xmlns="">
          <p:pic>
            <p:nvPicPr>
              <p:cNvPr id="15" name="Ink 14"/>
            </p:nvPicPr>
            <p:blipFill>
              <a:blip r:embed="rId22"/>
            </p:blipFill>
            <p:spPr>
              <a:xfrm>
                <a:off x="1035560" y="3158240"/>
                <a:ext cx="1950120" cy="19645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9" name="Ink 58"/>
              <p14:cNvContentPartPr/>
              <p14:nvPr/>
            </p14:nvContentPartPr>
            <p14:xfrm>
              <a:off x="3967760" y="4133480"/>
              <a:ext cx="3821040" cy="965880"/>
            </p14:xfrm>
          </p:contentPart>
        </mc:Choice>
        <mc:Fallback xmlns="">
          <p:pic>
            <p:nvPicPr>
              <p:cNvPr id="59" name="Ink 58"/>
            </p:nvPicPr>
            <p:blipFill>
              <a:blip r:embed="rId24"/>
            </p:blipFill>
            <p:spPr>
              <a:xfrm>
                <a:off x="3967760" y="4133480"/>
                <a:ext cx="3821040" cy="96588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035560" y="3158240"/>
              <a:ext cx="1950120" cy="1964520"/>
            </p14:xfrm>
          </p:contentPart>
        </mc:Choice>
        <mc:Fallback xmlns="">
          <p:pic>
            <p:nvPicPr>
              <p:cNvPr id="15" name="Ink 14"/>
            </p:nvPicPr>
            <p:blipFill>
              <a:blip r:embed="rId22"/>
            </p:blipFill>
            <p:spPr>
              <a:xfrm>
                <a:off x="1035560" y="3158240"/>
                <a:ext cx="1950120" cy="19645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9" name="Ink 58"/>
              <p14:cNvContentPartPr/>
              <p14:nvPr/>
            </p14:nvContentPartPr>
            <p14:xfrm>
              <a:off x="3967760" y="4133480"/>
              <a:ext cx="3821040" cy="965880"/>
            </p14:xfrm>
          </p:contentPart>
        </mc:Choice>
        <mc:Fallback xmlns="">
          <p:pic>
            <p:nvPicPr>
              <p:cNvPr id="59" name="Ink 58"/>
            </p:nvPicPr>
            <p:blipFill>
              <a:blip r:embed="rId24"/>
            </p:blipFill>
            <p:spPr>
              <a:xfrm>
                <a:off x="3967760" y="4133480"/>
                <a:ext cx="3821040" cy="9658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 name="Ink 5"/>
              <p14:cNvContentPartPr/>
              <p14:nvPr/>
            </p14:nvContentPartPr>
            <p14:xfrm>
              <a:off x="3835640" y="5510480"/>
              <a:ext cx="368280" cy="9360"/>
            </p14:xfrm>
          </p:contentPart>
        </mc:Choice>
        <mc:Fallback xmlns="">
          <p:pic>
            <p:nvPicPr>
              <p:cNvPr id="6" name="Ink 5"/>
            </p:nvPicPr>
            <p:blipFill>
              <a:blip r:embed="rId26"/>
            </p:blipFill>
            <p:spPr>
              <a:xfrm>
                <a:off x="3835640" y="5510480"/>
                <a:ext cx="368280" cy="9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8" name="Ink 7"/>
              <p14:cNvContentPartPr/>
              <p14:nvPr/>
            </p14:nvContentPartPr>
            <p14:xfrm>
              <a:off x="4532600" y="5313920"/>
              <a:ext cx="184320" cy="380880"/>
            </p14:xfrm>
          </p:contentPart>
        </mc:Choice>
        <mc:Fallback xmlns="">
          <p:pic>
            <p:nvPicPr>
              <p:cNvPr id="8" name="Ink 7"/>
            </p:nvPicPr>
            <p:blipFill>
              <a:blip r:embed="rId28"/>
            </p:blipFill>
            <p:spPr>
              <a:xfrm>
                <a:off x="4532600" y="5313920"/>
                <a:ext cx="184320" cy="3808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8" name="Ink 57"/>
              <p14:cNvContentPartPr/>
              <p14:nvPr/>
            </p14:nvContentPartPr>
            <p14:xfrm>
              <a:off x="5070080" y="4922600"/>
              <a:ext cx="2863440" cy="885240"/>
            </p14:xfrm>
          </p:contentPart>
        </mc:Choice>
        <mc:Fallback xmlns="">
          <p:pic>
            <p:nvPicPr>
              <p:cNvPr id="58" name="Ink 57"/>
            </p:nvPicPr>
            <p:blipFill>
              <a:blip r:embed="rId30"/>
            </p:blipFill>
            <p:spPr>
              <a:xfrm>
                <a:off x="5070080" y="4922600"/>
                <a:ext cx="2863440" cy="88524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41" name="Ink 40"/>
              <p14:cNvContentPartPr/>
              <p14:nvPr/>
            </p14:nvContentPartPr>
            <p14:xfrm>
              <a:off x="3835640" y="5510480"/>
              <a:ext cx="368280" cy="9360"/>
            </p14:xfrm>
          </p:contentPart>
        </mc:Choice>
        <mc:Fallback xmlns="">
          <p:pic>
            <p:nvPicPr>
              <p:cNvPr id="41" name="Ink 40"/>
            </p:nvPicPr>
            <p:blipFill>
              <a:blip r:embed="rId2"/>
            </p:blipFill>
            <p:spPr>
              <a:xfrm>
                <a:off x="3835640" y="5510480"/>
                <a:ext cx="368280" cy="9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2" name="Ink 41"/>
              <p14:cNvContentPartPr/>
              <p14:nvPr/>
            </p14:nvContentPartPr>
            <p14:xfrm>
              <a:off x="4532600" y="5313920"/>
              <a:ext cx="184320" cy="380880"/>
            </p14:xfrm>
          </p:contentPart>
        </mc:Choice>
        <mc:Fallback xmlns="">
          <p:pic>
            <p:nvPicPr>
              <p:cNvPr id="42" name="Ink 41"/>
            </p:nvPicPr>
            <p:blipFill>
              <a:blip r:embed="rId4"/>
            </p:blipFill>
            <p:spPr>
              <a:xfrm>
                <a:off x="4532600" y="5313920"/>
                <a:ext cx="184320" cy="3808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3" name="Ink 42"/>
              <p14:cNvContentPartPr/>
              <p14:nvPr/>
            </p14:nvContentPartPr>
            <p14:xfrm>
              <a:off x="5070080" y="5102240"/>
              <a:ext cx="2863440" cy="705600"/>
            </p14:xfrm>
          </p:contentPart>
        </mc:Choice>
        <mc:Fallback xmlns="">
          <p:pic>
            <p:nvPicPr>
              <p:cNvPr id="43" name="Ink 42"/>
            </p:nvPicPr>
            <p:blipFill>
              <a:blip r:embed="rId6"/>
            </p:blipFill>
            <p:spPr>
              <a:xfrm>
                <a:off x="5070080" y="5102240"/>
                <a:ext cx="2863440" cy="70560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1267880"/>
              <a:ext cx="3447720" cy="4110840"/>
            </p14:xfrm>
          </p:contentPart>
        </mc:Choice>
        <mc:Fallback xmlns="">
          <p:pic>
            <p:nvPicPr>
              <p:cNvPr id="17" name="Ink 16"/>
            </p:nvPicPr>
            <p:blipFill>
              <a:blip r:embed="rId4"/>
            </p:blipFill>
            <p:spPr>
              <a:xfrm>
                <a:off x="603920" y="1267880"/>
                <a:ext cx="3447720" cy="4110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1179920" y="3182000"/>
              <a:ext cx="6485400" cy="2457360"/>
            </p14:xfrm>
          </p:contentPart>
        </mc:Choice>
        <mc:Fallback xmlns="">
          <p:pic>
            <p:nvPicPr>
              <p:cNvPr id="49" name="Ink 48"/>
            </p:nvPicPr>
            <p:blipFill>
              <a:blip r:embed="rId16"/>
            </p:blipFill>
            <p:spPr>
              <a:xfrm>
                <a:off x="1179920" y="3182000"/>
                <a:ext cx="6485400" cy="24573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lstStyle/>
          <a:p>
            <a:r>
              <a:rPr lang="en-US" altLang="zh-CN" dirty="0"/>
              <a:t>QBasic</a:t>
            </a:r>
            <a:endParaRPr lang="en-US" dirty="0"/>
          </a:p>
        </p:txBody>
      </p:sp>
      <p:sp>
        <p:nvSpPr>
          <p:cNvPr id="3" name="Content Placeholder 2"/>
          <p:cNvSpPr>
            <a:spLocks noGrp="1"/>
          </p:cNvSpPr>
          <p:nvPr>
            <p:ph idx="1"/>
          </p:nvPr>
        </p:nvSpPr>
        <p:spPr/>
        <p:txBody>
          <a:bodyPr>
            <a:normAutofit fontScale="70000" lnSpcReduction="20000"/>
          </a:bodyPr>
          <a:lstStyle/>
          <a:p>
            <a:pPr lvl="0"/>
            <a:r>
              <a:rPr lang="en-US" altLang="zh-CN" b="1" dirty="0"/>
              <a:t>(10’)</a:t>
            </a:r>
            <a:r>
              <a:rPr lang="en-US" altLang="zh-CN" dirty="0"/>
              <a:t> </a:t>
            </a:r>
            <a:r>
              <a:rPr lang="zh-CN" altLang="en-US" dirty="0"/>
              <a:t>你的解释器需要能够展示</a:t>
            </a:r>
            <a:r>
              <a:rPr lang="en-US" altLang="zh-CN" dirty="0"/>
              <a:t>GUI</a:t>
            </a:r>
            <a:r>
              <a:rPr lang="zh-CN" altLang="en-US" dirty="0"/>
              <a:t>，并且和用户交互</a:t>
            </a:r>
            <a:endParaRPr lang="zh-CN" altLang="zh-CN" dirty="0"/>
          </a:p>
          <a:p>
            <a:pPr lvl="1"/>
            <a:r>
              <a:rPr lang="en-US" altLang="zh-CN" dirty="0"/>
              <a:t>GUI</a:t>
            </a:r>
            <a:r>
              <a:rPr lang="zh-CN" altLang="en-US" dirty="0"/>
              <a:t>需要能够展示输入和输出</a:t>
            </a:r>
            <a:endParaRPr lang="zh-CN" altLang="zh-CN" dirty="0"/>
          </a:p>
          <a:p>
            <a:pPr lvl="0"/>
            <a:r>
              <a:rPr lang="en-US" altLang="zh-CN" b="1" dirty="0"/>
              <a:t>(20’)</a:t>
            </a:r>
            <a:r>
              <a:rPr lang="en-US" altLang="zh-CN" dirty="0"/>
              <a:t> </a:t>
            </a:r>
            <a:r>
              <a:rPr lang="zh-CN" altLang="en-US" dirty="0"/>
              <a:t>你的解释器需要能够载入和编辑</a:t>
            </a:r>
            <a:r>
              <a:rPr lang="en-US" altLang="zh-CN" dirty="0"/>
              <a:t>basic</a:t>
            </a:r>
            <a:r>
              <a:rPr lang="zh-CN" altLang="en-US" dirty="0"/>
              <a:t>程序</a:t>
            </a:r>
            <a:endParaRPr lang="zh-CN" altLang="zh-CN" dirty="0"/>
          </a:p>
          <a:p>
            <a:pPr lvl="1"/>
            <a:r>
              <a:rPr lang="zh-CN" altLang="en-US" dirty="0"/>
              <a:t>用户能够通过</a:t>
            </a:r>
            <a:r>
              <a:rPr lang="en-US" altLang="zh-CN" dirty="0"/>
              <a:t>input</a:t>
            </a:r>
            <a:r>
              <a:rPr lang="zh-CN" altLang="en-US" dirty="0"/>
              <a:t> </a:t>
            </a:r>
            <a:r>
              <a:rPr lang="en-US" altLang="zh-CN" dirty="0"/>
              <a:t>box</a:t>
            </a:r>
            <a:r>
              <a:rPr lang="zh-CN" altLang="en-US" dirty="0"/>
              <a:t>或者</a:t>
            </a:r>
            <a:r>
              <a:rPr lang="en-US" altLang="zh-CN" dirty="0"/>
              <a:t>Load</a:t>
            </a:r>
            <a:r>
              <a:rPr lang="zh-CN" altLang="en-US" dirty="0"/>
              <a:t>按钮来增加，更新，和删除程序语句</a:t>
            </a:r>
            <a:endParaRPr lang="en-US" altLang="zh-CN" dirty="0"/>
          </a:p>
          <a:p>
            <a:pPr lvl="1"/>
            <a:r>
              <a:rPr lang="zh-CN" altLang="en-US" dirty="0"/>
              <a:t>用户输入的语句能够被保存并且正确地显示出来</a:t>
            </a:r>
            <a:endParaRPr lang="zh-CN" altLang="zh-CN" dirty="0"/>
          </a:p>
          <a:p>
            <a:pPr lvl="0"/>
            <a:r>
              <a:rPr lang="en-US" altLang="zh-CN" b="1" dirty="0"/>
              <a:t>(50’)</a:t>
            </a:r>
            <a:r>
              <a:rPr lang="en-US" altLang="zh-CN" dirty="0"/>
              <a:t> </a:t>
            </a:r>
            <a:r>
              <a:rPr lang="zh-CN" altLang="en-US" dirty="0"/>
              <a:t>你的解释器需要能够正确地执行（</a:t>
            </a:r>
            <a:r>
              <a:rPr lang="en-US" altLang="zh-CN" dirty="0"/>
              <a:t>interpret</a:t>
            </a:r>
            <a:r>
              <a:rPr lang="zh-CN" altLang="en-US" dirty="0"/>
              <a:t>）</a:t>
            </a:r>
            <a:r>
              <a:rPr lang="en-US" altLang="zh-CN" dirty="0"/>
              <a:t>basic</a:t>
            </a:r>
            <a:r>
              <a:rPr lang="zh-CN" altLang="en-US" dirty="0"/>
              <a:t>程序</a:t>
            </a:r>
            <a:endParaRPr lang="en-US" altLang="zh-CN" dirty="0"/>
          </a:p>
          <a:p>
            <a:pPr lvl="1"/>
            <a:r>
              <a:rPr lang="en-US" altLang="zh-CN" dirty="0"/>
              <a:t>Expression parsing (display the syntax tree, although this should be done when you store the programs);</a:t>
            </a:r>
            <a:endParaRPr lang="zh-CN" altLang="zh-CN" dirty="0"/>
          </a:p>
          <a:p>
            <a:pPr lvl="1"/>
            <a:r>
              <a:rPr lang="en-US" altLang="zh-CN" dirty="0"/>
              <a:t>Expression evaluation and statement execution (display the result of print if exists);</a:t>
            </a:r>
            <a:endParaRPr lang="zh-CN" altLang="zh-CN" dirty="0"/>
          </a:p>
          <a:p>
            <a:pPr lvl="1"/>
            <a:r>
              <a:rPr lang="en-US" altLang="zh-CN" dirty="0"/>
              <a:t>Runtime context maintenance (e.g., the current line to be executed, all variables and their values).</a:t>
            </a:r>
            <a:endParaRPr lang="zh-CN" altLang="zh-CN" dirty="0"/>
          </a:p>
          <a:p>
            <a:pPr lvl="0"/>
            <a:r>
              <a:rPr lang="en-US" altLang="zh-CN" b="1" dirty="0"/>
              <a:t>(10’)</a:t>
            </a:r>
            <a:r>
              <a:rPr lang="en-US" altLang="zh-CN" dirty="0"/>
              <a:t> </a:t>
            </a:r>
            <a:r>
              <a:rPr lang="zh-CN" altLang="en-US" dirty="0"/>
              <a:t>你的解释器需要能够正确地处理（可能的）错误输入和操作</a:t>
            </a:r>
            <a:endParaRPr lang="zh-CN" altLang="zh-CN" dirty="0"/>
          </a:p>
          <a:p>
            <a:pPr lvl="0"/>
            <a:r>
              <a:rPr lang="en-US" altLang="zh-CN" b="1" dirty="0"/>
              <a:t>(10’)</a:t>
            </a:r>
            <a:r>
              <a:rPr lang="en-US" altLang="zh-CN" dirty="0"/>
              <a:t> </a:t>
            </a:r>
            <a:r>
              <a:rPr lang="zh-CN" altLang="en-US" dirty="0"/>
              <a:t>代码质量、风格、注释等</a:t>
            </a:r>
            <a:endParaRPr lang="zh-CN" altLang="zh-CN" dirty="0"/>
          </a:p>
          <a:p>
            <a:r>
              <a:rPr lang="en-US" altLang="zh-CN" b="1" dirty="0">
                <a:solidFill>
                  <a:srgbClr val="FF0000"/>
                </a:solidFill>
              </a:rPr>
              <a:t> </a:t>
            </a:r>
            <a:r>
              <a:rPr lang="zh-CN" altLang="en-US" b="1" dirty="0">
                <a:solidFill>
                  <a:srgbClr val="FF0000"/>
                </a:solidFill>
              </a:rPr>
              <a:t>答辩时间</a:t>
            </a:r>
            <a:r>
              <a:rPr lang="en-US" altLang="zh-CN" b="1" dirty="0">
                <a:solidFill>
                  <a:srgbClr val="FF0000"/>
                </a:solidFill>
              </a:rPr>
              <a:t>:</a:t>
            </a:r>
            <a:r>
              <a:rPr lang="zh-CN" altLang="en-US" b="1" dirty="0">
                <a:solidFill>
                  <a:srgbClr val="FF0000"/>
                </a:solidFill>
              </a:rPr>
              <a:t> 学期末（具体时间会根据学期末考试安排来定）</a:t>
            </a:r>
            <a:endParaRPr 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1179920" y="3182000"/>
              <a:ext cx="6485400" cy="2457360"/>
            </p14:xfrm>
          </p:contentPart>
        </mc:Choice>
        <mc:Fallback xmlns="">
          <p:pic>
            <p:nvPicPr>
              <p:cNvPr id="49" name="Ink 48"/>
            </p:nvPicPr>
            <p:blipFill>
              <a:blip r:embed="rId16"/>
            </p:blipFill>
            <p:spPr>
              <a:xfrm>
                <a:off x="1179920" y="3182000"/>
                <a:ext cx="6485400" cy="2457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7" name="Ink 46"/>
              <p14:cNvContentPartPr/>
              <p14:nvPr/>
            </p14:nvContentPartPr>
            <p14:xfrm>
              <a:off x="3771560" y="5641520"/>
              <a:ext cx="3806640" cy="717120"/>
            </p14:xfrm>
          </p:contentPart>
        </mc:Choice>
        <mc:Fallback xmlns="">
          <p:pic>
            <p:nvPicPr>
              <p:cNvPr id="47" name="Ink 46"/>
            </p:nvPicPr>
            <p:blipFill>
              <a:blip r:embed="rId18"/>
            </p:blipFill>
            <p:spPr>
              <a:xfrm>
                <a:off x="3771560" y="5641520"/>
                <a:ext cx="3806640" cy="71712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47" name="Ink 46"/>
              <p14:cNvContentPartPr/>
              <p14:nvPr/>
            </p14:nvContentPartPr>
            <p14:xfrm>
              <a:off x="3771560" y="5826560"/>
              <a:ext cx="3806280" cy="532080"/>
            </p14:xfrm>
          </p:contentPart>
        </mc:Choice>
        <mc:Fallback xmlns="">
          <p:pic>
            <p:nvPicPr>
              <p:cNvPr id="47" name="Ink 46"/>
            </p:nvPicPr>
            <p:blipFill>
              <a:blip r:embed="rId2"/>
            </p:blipFill>
            <p:spPr>
              <a:xfrm>
                <a:off x="3771560" y="5826560"/>
                <a:ext cx="3806280" cy="532080"/>
              </a:xfrm>
              <a:prstGeom prst="rect"/>
            </p:spPr>
          </p:pic>
        </mc:Fallback>
      </mc:AlternateContent>
      <p:sp>
        <p:nvSpPr>
          <p:cNvPr id="39"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92" name="Ink 191"/>
              <p14:cNvContentPartPr/>
              <p14:nvPr/>
            </p14:nvContentPartPr>
            <p14:xfrm>
              <a:off x="1364600" y="2407640"/>
              <a:ext cx="1685160" cy="2203560"/>
            </p14:xfrm>
          </p:contentPart>
        </mc:Choice>
        <mc:Fallback xmlns="">
          <p:pic>
            <p:nvPicPr>
              <p:cNvPr id="192" name="Ink 191"/>
            </p:nvPicPr>
            <p:blipFill>
              <a:blip r:embed="rId50"/>
            </p:blipFill>
            <p:spPr>
              <a:xfrm>
                <a:off x="1364600" y="2407640"/>
                <a:ext cx="1685160" cy="2203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00" name="Ink 199"/>
              <p14:cNvContentPartPr/>
              <p14:nvPr/>
            </p14:nvContentPartPr>
            <p14:xfrm>
              <a:off x="4579400" y="3963200"/>
              <a:ext cx="3504600" cy="882000"/>
            </p14:xfrm>
          </p:contentPart>
        </mc:Choice>
        <mc:Fallback xmlns="">
          <p:pic>
            <p:nvPicPr>
              <p:cNvPr id="200" name="Ink 199"/>
            </p:nvPicPr>
            <p:blipFill>
              <a:blip r:embed="rId52"/>
            </p:blipFill>
            <p:spPr>
              <a:xfrm>
                <a:off x="4579400" y="3963200"/>
                <a:ext cx="3504600" cy="882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01" name="Ink 200"/>
              <p14:cNvContentPartPr/>
              <p14:nvPr/>
            </p14:nvContentPartPr>
            <p14:xfrm>
              <a:off x="4725560" y="3816320"/>
              <a:ext cx="1617840" cy="594360"/>
            </p14:xfrm>
          </p:contentPart>
        </mc:Choice>
        <mc:Fallback xmlns="">
          <p:pic>
            <p:nvPicPr>
              <p:cNvPr id="201" name="Ink 200"/>
            </p:nvPicPr>
            <p:blipFill>
              <a:blip r:embed="rId54"/>
            </p:blipFill>
            <p:spPr>
              <a:xfrm>
                <a:off x="4725560" y="3816320"/>
                <a:ext cx="1617840" cy="594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02" name="Ink 201"/>
              <p14:cNvContentPartPr/>
              <p14:nvPr/>
            </p14:nvContentPartPr>
            <p14:xfrm>
              <a:off x="7246280" y="4497080"/>
              <a:ext cx="189360" cy="338040"/>
            </p14:xfrm>
          </p:contentPart>
        </mc:Choice>
        <mc:Fallback xmlns="">
          <p:pic>
            <p:nvPicPr>
              <p:cNvPr id="202" name="Ink 201"/>
            </p:nvPicPr>
            <p:blipFill>
              <a:blip r:embed="rId56"/>
            </p:blipFill>
            <p:spPr>
              <a:xfrm>
                <a:off x="7246280" y="4497080"/>
                <a:ext cx="189360" cy="3380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03" name="Ink 202"/>
              <p14:cNvContentPartPr/>
              <p14:nvPr/>
            </p14:nvContentPartPr>
            <p14:xfrm>
              <a:off x="7507640" y="4679960"/>
              <a:ext cx="277920" cy="25200"/>
            </p14:xfrm>
          </p:contentPart>
        </mc:Choice>
        <mc:Fallback xmlns="">
          <p:pic>
            <p:nvPicPr>
              <p:cNvPr id="203" name="Ink 202"/>
            </p:nvPicPr>
            <p:blipFill>
              <a:blip r:embed="rId58"/>
            </p:blipFill>
            <p:spPr>
              <a:xfrm>
                <a:off x="7507640" y="4679960"/>
                <a:ext cx="277920" cy="25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04" name="Ink 203"/>
              <p14:cNvContentPartPr/>
              <p14:nvPr/>
            </p14:nvContentPartPr>
            <p14:xfrm>
              <a:off x="7639760" y="4546760"/>
              <a:ext cx="72360" cy="265680"/>
            </p14:xfrm>
          </p:contentPart>
        </mc:Choice>
        <mc:Fallback xmlns="">
          <p:pic>
            <p:nvPicPr>
              <p:cNvPr id="204" name="Ink 203"/>
            </p:nvPicPr>
            <p:blipFill>
              <a:blip r:embed="rId60"/>
            </p:blipFill>
            <p:spPr>
              <a:xfrm>
                <a:off x="7639760" y="4546760"/>
                <a:ext cx="72360" cy="2656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05" name="Ink 204"/>
              <p14:cNvContentPartPr/>
              <p14:nvPr/>
            </p14:nvContentPartPr>
            <p14:xfrm>
              <a:off x="7908680" y="4459640"/>
              <a:ext cx="181080" cy="388800"/>
            </p14:xfrm>
          </p:contentPart>
        </mc:Choice>
        <mc:Fallback xmlns="">
          <p:pic>
            <p:nvPicPr>
              <p:cNvPr id="205" name="Ink 204"/>
            </p:nvPicPr>
            <p:blipFill>
              <a:blip r:embed="rId62"/>
            </p:blipFill>
            <p:spPr>
              <a:xfrm>
                <a:off x="7908680" y="4459640"/>
                <a:ext cx="181080" cy="38880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92" name="Ink 191"/>
              <p14:cNvContentPartPr/>
              <p14:nvPr/>
            </p14:nvContentPartPr>
            <p14:xfrm>
              <a:off x="1364600" y="2407640"/>
              <a:ext cx="1685160" cy="2203560"/>
            </p14:xfrm>
          </p:contentPart>
        </mc:Choice>
        <mc:Fallback xmlns="">
          <p:pic>
            <p:nvPicPr>
              <p:cNvPr id="192" name="Ink 191"/>
            </p:nvPicPr>
            <p:blipFill>
              <a:blip r:embed="rId50"/>
            </p:blipFill>
            <p:spPr>
              <a:xfrm>
                <a:off x="1364600" y="2407640"/>
                <a:ext cx="1685160" cy="2203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00" name="Ink 199"/>
              <p14:cNvContentPartPr/>
              <p14:nvPr/>
            </p14:nvContentPartPr>
            <p14:xfrm>
              <a:off x="4579400" y="3963200"/>
              <a:ext cx="3504600" cy="882000"/>
            </p14:xfrm>
          </p:contentPart>
        </mc:Choice>
        <mc:Fallback xmlns="">
          <p:pic>
            <p:nvPicPr>
              <p:cNvPr id="200" name="Ink 199"/>
            </p:nvPicPr>
            <p:blipFill>
              <a:blip r:embed="rId52"/>
            </p:blipFill>
            <p:spPr>
              <a:xfrm>
                <a:off x="4579400" y="3963200"/>
                <a:ext cx="3504600" cy="882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01" name="Ink 200"/>
              <p14:cNvContentPartPr/>
              <p14:nvPr/>
            </p14:nvContentPartPr>
            <p14:xfrm>
              <a:off x="4725560" y="3816320"/>
              <a:ext cx="1617840" cy="594360"/>
            </p14:xfrm>
          </p:contentPart>
        </mc:Choice>
        <mc:Fallback xmlns="">
          <p:pic>
            <p:nvPicPr>
              <p:cNvPr id="201" name="Ink 200"/>
            </p:nvPicPr>
            <p:blipFill>
              <a:blip r:embed="rId54"/>
            </p:blipFill>
            <p:spPr>
              <a:xfrm>
                <a:off x="4725560" y="3816320"/>
                <a:ext cx="1617840" cy="594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02" name="Ink 201"/>
              <p14:cNvContentPartPr/>
              <p14:nvPr/>
            </p14:nvContentPartPr>
            <p14:xfrm>
              <a:off x="7246280" y="4497080"/>
              <a:ext cx="189360" cy="338040"/>
            </p14:xfrm>
          </p:contentPart>
        </mc:Choice>
        <mc:Fallback xmlns="">
          <p:pic>
            <p:nvPicPr>
              <p:cNvPr id="202" name="Ink 201"/>
            </p:nvPicPr>
            <p:blipFill>
              <a:blip r:embed="rId56"/>
            </p:blipFill>
            <p:spPr>
              <a:xfrm>
                <a:off x="7246280" y="4497080"/>
                <a:ext cx="189360" cy="3380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03" name="Ink 202"/>
              <p14:cNvContentPartPr/>
              <p14:nvPr/>
            </p14:nvContentPartPr>
            <p14:xfrm>
              <a:off x="7507640" y="4679960"/>
              <a:ext cx="277920" cy="25200"/>
            </p14:xfrm>
          </p:contentPart>
        </mc:Choice>
        <mc:Fallback xmlns="">
          <p:pic>
            <p:nvPicPr>
              <p:cNvPr id="203" name="Ink 202"/>
            </p:nvPicPr>
            <p:blipFill>
              <a:blip r:embed="rId58"/>
            </p:blipFill>
            <p:spPr>
              <a:xfrm>
                <a:off x="7507640" y="4679960"/>
                <a:ext cx="277920" cy="25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04" name="Ink 203"/>
              <p14:cNvContentPartPr/>
              <p14:nvPr/>
            </p14:nvContentPartPr>
            <p14:xfrm>
              <a:off x="7639760" y="4546760"/>
              <a:ext cx="72360" cy="265680"/>
            </p14:xfrm>
          </p:contentPart>
        </mc:Choice>
        <mc:Fallback xmlns="">
          <p:pic>
            <p:nvPicPr>
              <p:cNvPr id="204" name="Ink 203"/>
            </p:nvPicPr>
            <p:blipFill>
              <a:blip r:embed="rId60"/>
            </p:blipFill>
            <p:spPr>
              <a:xfrm>
                <a:off x="7639760" y="4546760"/>
                <a:ext cx="72360" cy="2656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05" name="Ink 204"/>
              <p14:cNvContentPartPr/>
              <p14:nvPr/>
            </p14:nvContentPartPr>
            <p14:xfrm>
              <a:off x="7908680" y="4459640"/>
              <a:ext cx="181080" cy="388800"/>
            </p14:xfrm>
          </p:contentPart>
        </mc:Choice>
        <mc:Fallback xmlns="">
          <p:pic>
            <p:nvPicPr>
              <p:cNvPr id="205" name="Ink 204"/>
            </p:nvPicPr>
            <p:blipFill>
              <a:blip r:embed="rId62"/>
            </p:blipFill>
            <p:spPr>
              <a:xfrm>
                <a:off x="7908680" y="4459640"/>
                <a:ext cx="181080" cy="3888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06" name="Ink 205"/>
              <p14:cNvContentPartPr/>
              <p14:nvPr/>
            </p14:nvContentPartPr>
            <p14:xfrm>
              <a:off x="4078640" y="5037800"/>
              <a:ext cx="1235880" cy="407520"/>
            </p14:xfrm>
          </p:contentPart>
        </mc:Choice>
        <mc:Fallback xmlns="">
          <p:pic>
            <p:nvPicPr>
              <p:cNvPr id="206" name="Ink 205"/>
            </p:nvPicPr>
            <p:blipFill>
              <a:blip r:embed="rId64"/>
            </p:blipFill>
            <p:spPr>
              <a:xfrm>
                <a:off x="4078640" y="5037800"/>
                <a:ext cx="1235880" cy="4075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207" name="Ink 206"/>
              <p14:cNvContentPartPr/>
              <p14:nvPr/>
            </p14:nvContentPartPr>
            <p14:xfrm>
              <a:off x="3897560" y="5668520"/>
              <a:ext cx="253440" cy="407880"/>
            </p14:xfrm>
          </p:contentPart>
        </mc:Choice>
        <mc:Fallback xmlns="">
          <p:pic>
            <p:nvPicPr>
              <p:cNvPr id="207" name="Ink 206"/>
            </p:nvPicPr>
            <p:blipFill>
              <a:blip r:embed="rId66"/>
            </p:blipFill>
            <p:spPr>
              <a:xfrm>
                <a:off x="3897560" y="5668520"/>
                <a:ext cx="253440" cy="4078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208" name="Ink 207"/>
              <p14:cNvContentPartPr/>
              <p14:nvPr/>
            </p14:nvContentPartPr>
            <p14:xfrm>
              <a:off x="4635200" y="5670680"/>
              <a:ext cx="215640" cy="323280"/>
            </p14:xfrm>
          </p:contentPart>
        </mc:Choice>
        <mc:Fallback xmlns="">
          <p:pic>
            <p:nvPicPr>
              <p:cNvPr id="208" name="Ink 207"/>
            </p:nvPicPr>
            <p:blipFill>
              <a:blip r:embed="rId68"/>
            </p:blipFill>
            <p:spPr>
              <a:xfrm>
                <a:off x="4635200" y="5670680"/>
                <a:ext cx="215640" cy="3232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209" name="Ink 208"/>
              <p14:cNvContentPartPr/>
              <p14:nvPr/>
            </p14:nvContentPartPr>
            <p14:xfrm>
              <a:off x="4664720" y="5718200"/>
              <a:ext cx="191520" cy="348120"/>
            </p14:xfrm>
          </p:contentPart>
        </mc:Choice>
        <mc:Fallback xmlns="">
          <p:pic>
            <p:nvPicPr>
              <p:cNvPr id="209" name="Ink 208"/>
            </p:nvPicPr>
            <p:blipFill>
              <a:blip r:embed="rId70"/>
            </p:blipFill>
            <p:spPr>
              <a:xfrm>
                <a:off x="4664720" y="5718200"/>
                <a:ext cx="191520" cy="34812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210" name="Ink 209"/>
              <p14:cNvContentPartPr/>
              <p14:nvPr/>
            </p14:nvContentPartPr>
            <p14:xfrm>
              <a:off x="4580480" y="5839160"/>
              <a:ext cx="326520" cy="10440"/>
            </p14:xfrm>
          </p:contentPart>
        </mc:Choice>
        <mc:Fallback xmlns="">
          <p:pic>
            <p:nvPicPr>
              <p:cNvPr id="210" name="Ink 209"/>
            </p:nvPicPr>
            <p:blipFill>
              <a:blip r:embed="rId72"/>
            </p:blipFill>
            <p:spPr>
              <a:xfrm>
                <a:off x="4580480" y="5839160"/>
                <a:ext cx="326520" cy="1044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211" name="Ink 210"/>
              <p14:cNvContentPartPr/>
              <p14:nvPr/>
            </p14:nvContentPartPr>
            <p14:xfrm>
              <a:off x="5348360" y="5759960"/>
              <a:ext cx="43920" cy="327600"/>
            </p14:xfrm>
          </p:contentPart>
        </mc:Choice>
        <mc:Fallback xmlns="">
          <p:pic>
            <p:nvPicPr>
              <p:cNvPr id="211" name="Ink 210"/>
            </p:nvPicPr>
            <p:blipFill>
              <a:blip r:embed="rId74"/>
            </p:blipFill>
            <p:spPr>
              <a:xfrm>
                <a:off x="5348360" y="5759960"/>
                <a:ext cx="43920" cy="327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212" name="Ink 211"/>
              <p14:cNvContentPartPr/>
              <p14:nvPr/>
            </p14:nvContentPartPr>
            <p14:xfrm>
              <a:off x="5765240" y="5678600"/>
              <a:ext cx="178200" cy="331200"/>
            </p14:xfrm>
          </p:contentPart>
        </mc:Choice>
        <mc:Fallback xmlns="">
          <p:pic>
            <p:nvPicPr>
              <p:cNvPr id="212" name="Ink 211"/>
            </p:nvPicPr>
            <p:blipFill>
              <a:blip r:embed="rId76"/>
            </p:blipFill>
            <p:spPr>
              <a:xfrm>
                <a:off x="5765240" y="5678600"/>
                <a:ext cx="178200" cy="3312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213" name="Ink 212"/>
              <p14:cNvContentPartPr/>
              <p14:nvPr/>
            </p14:nvContentPartPr>
            <p14:xfrm>
              <a:off x="6262040" y="5685440"/>
              <a:ext cx="293040" cy="239760"/>
            </p14:xfrm>
          </p:contentPart>
        </mc:Choice>
        <mc:Fallback xmlns="">
          <p:pic>
            <p:nvPicPr>
              <p:cNvPr id="213" name="Ink 212"/>
            </p:nvPicPr>
            <p:blipFill>
              <a:blip r:embed="rId78"/>
            </p:blipFill>
            <p:spPr>
              <a:xfrm>
                <a:off x="6262040" y="5685440"/>
                <a:ext cx="293040" cy="2397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214" name="Ink 213"/>
              <p14:cNvContentPartPr/>
              <p14:nvPr/>
            </p14:nvContentPartPr>
            <p14:xfrm>
              <a:off x="6905000" y="5793800"/>
              <a:ext cx="203400" cy="12960"/>
            </p14:xfrm>
          </p:contentPart>
        </mc:Choice>
        <mc:Fallback xmlns="">
          <p:pic>
            <p:nvPicPr>
              <p:cNvPr id="214" name="Ink 213"/>
            </p:nvPicPr>
            <p:blipFill>
              <a:blip r:embed="rId80"/>
            </p:blipFill>
            <p:spPr>
              <a:xfrm>
                <a:off x="6905000" y="5793800"/>
                <a:ext cx="203400" cy="129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215" name="Ink 214"/>
              <p14:cNvContentPartPr/>
              <p14:nvPr/>
            </p14:nvContentPartPr>
            <p14:xfrm>
              <a:off x="7254560" y="5600840"/>
              <a:ext cx="146520" cy="442800"/>
            </p14:xfrm>
          </p:contentPart>
        </mc:Choice>
        <mc:Fallback xmlns="">
          <p:pic>
            <p:nvPicPr>
              <p:cNvPr id="215" name="Ink 214"/>
            </p:nvPicPr>
            <p:blipFill>
              <a:blip r:embed="rId82"/>
            </p:blipFill>
            <p:spPr>
              <a:xfrm>
                <a:off x="7254560" y="5600840"/>
                <a:ext cx="146520" cy="4428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216" name="Ink 215"/>
              <p14:cNvContentPartPr/>
              <p14:nvPr/>
            </p14:nvContentPartPr>
            <p14:xfrm>
              <a:off x="7598000" y="5841320"/>
              <a:ext cx="289080" cy="14040"/>
            </p14:xfrm>
          </p:contentPart>
        </mc:Choice>
        <mc:Fallback xmlns="">
          <p:pic>
            <p:nvPicPr>
              <p:cNvPr id="216" name="Ink 215"/>
            </p:nvPicPr>
            <p:blipFill>
              <a:blip r:embed="rId84"/>
            </p:blipFill>
            <p:spPr>
              <a:xfrm>
                <a:off x="7598000" y="5841320"/>
                <a:ext cx="289080" cy="140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217" name="Ink 216"/>
              <p14:cNvContentPartPr/>
              <p14:nvPr/>
            </p14:nvContentPartPr>
            <p14:xfrm>
              <a:off x="7757480" y="5720360"/>
              <a:ext cx="63360" cy="243000"/>
            </p14:xfrm>
          </p:contentPart>
        </mc:Choice>
        <mc:Fallback xmlns="">
          <p:pic>
            <p:nvPicPr>
              <p:cNvPr id="217" name="Ink 216"/>
            </p:nvPicPr>
            <p:blipFill>
              <a:blip r:embed="rId86"/>
            </p:blipFill>
            <p:spPr>
              <a:xfrm>
                <a:off x="7757480" y="5720360"/>
                <a:ext cx="63360" cy="2430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218" name="Ink 217"/>
              <p14:cNvContentPartPr/>
              <p14:nvPr/>
            </p14:nvContentPartPr>
            <p14:xfrm>
              <a:off x="7999400" y="5621000"/>
              <a:ext cx="188280" cy="350280"/>
            </p14:xfrm>
          </p:contentPart>
        </mc:Choice>
        <mc:Fallback xmlns="">
          <p:pic>
            <p:nvPicPr>
              <p:cNvPr id="218" name="Ink 217"/>
            </p:nvPicPr>
            <p:blipFill>
              <a:blip r:embed="rId88"/>
            </p:blipFill>
            <p:spPr>
              <a:xfrm>
                <a:off x="7999400" y="5621000"/>
                <a:ext cx="188280" cy="35028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5" name="TextBox 4"/>
          <p:cNvSpPr txBox="1"/>
          <p:nvPr/>
        </p:nvSpPr>
        <p:spPr>
          <a:xfrm>
            <a:off x="4051300" y="4102100"/>
            <a:ext cx="1164293" cy="369332"/>
          </a:xfrm>
          <a:prstGeom prst="rect">
            <a:avLst/>
          </a:prstGeom>
          <a:noFill/>
        </p:spPr>
        <p:txBody>
          <a:bodyPr wrap="none" rtlCol="0">
            <a:spAutoFit/>
          </a:bodyPr>
          <a:lstStyle/>
          <a:p>
            <a:r>
              <a:rPr lang="en-US" dirty="0"/>
              <a:t>Post-order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4" name="TextBox 3"/>
          <p:cNvSpPr txBox="1"/>
          <p:nvPr/>
        </p:nvSpPr>
        <p:spPr>
          <a:xfrm>
            <a:off x="3731501" y="3072349"/>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31501" y="3072349"/>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TextBox 5"/>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endParaRPr lang="en-US" sz="2800" b="1" dirty="0">
              <a:solidFill>
                <a:srgbClr val="FF0000"/>
              </a:solidFill>
            </a:endParaRPr>
          </a:p>
        </p:txBody>
      </p:sp>
      <p:cxnSp>
        <p:nvCxnSpPr>
          <p:cNvPr id="9" name="Straight Arrow Connector 8"/>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3801" y="4981925"/>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28" name="Text Box 4"/>
          <p:cNvSpPr txBox="1">
            <a:spLocks noChangeArrowheads="1"/>
          </p:cNvSpPr>
          <p:nvPr/>
        </p:nvSpPr>
        <p:spPr bwMode="auto">
          <a:xfrm>
            <a:off x="5837893" y="5059176"/>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7" name="Rounded Rectangle 26"/>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9" name="Rounded Rectangle 38"/>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42" name="Rounded Rectangle 41"/>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43" name="Rounded Rectangle 42"/>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44" name="Rounded Rectangle 43"/>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46" name="Rounded Rectangle 45"/>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7" name="Rounded Rectangle 46"/>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8" name="Rounded Rectangle 47"/>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49" name="Straight Connector 48"/>
          <p:cNvCxnSpPr>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endParaRPr lang="en-US" sz="2800" b="1" dirty="0">
              <a:solidFill>
                <a:srgbClr val="FF0000"/>
              </a:solidFill>
            </a:endParaRPr>
          </a:p>
          <a:p>
            <a:r>
              <a:rPr lang="en-US" sz="2800" b="1" dirty="0">
                <a:solidFill>
                  <a:srgbClr val="FF0000"/>
                </a:solidFill>
              </a:rPr>
              <a:t>DIFFERENT shapes!</a:t>
            </a:r>
            <a:endParaRPr lang="en-US" sz="2800" b="1" dirty="0">
              <a:solidFill>
                <a:srgbClr val="FF0000"/>
              </a:solidFill>
            </a:endParaRPr>
          </a:p>
        </p:txBody>
      </p:sp>
      <p:cxnSp>
        <p:nvCxnSpPr>
          <p:cNvPr id="77" name="Straight Arrow Connector 76"/>
          <p:cNvCxnSpPr>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p:cNvSpPr>
            <a:spLocks noGrp="1"/>
          </p:cNvSpPr>
          <p:nvPr>
            <p:ph type="subTitle" idx="1"/>
          </p:nvPr>
        </p:nvSpPr>
        <p:spPr>
          <a:xfrm>
            <a:off x="0" y="4310743"/>
            <a:ext cx="9144000" cy="947057"/>
          </a:xfrm>
        </p:spPr>
        <p:txBody>
          <a:bodyPr/>
          <a:lstStyle/>
          <a:p>
            <a:endParaRPr lang="en-US" dirty="0"/>
          </a:p>
        </p:txBody>
      </p:sp>
      <p:sp>
        <p:nvSpPr>
          <p:cNvPr id="4" name="TextBox 3"/>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5" name="Rectangle 44"/>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5" name="Rectangle 44"/>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5" name="Right Brace 4"/>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6" name="Rectangle 45"/>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7" name="Rectangle 46"/>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8" name="Rectangle 47"/>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3" name="Right Brace 42"/>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
        <p:nvSpPr>
          <p:cNvPr id="41" name="Right Brace 40"/>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428046" y="5051260"/>
            <a:ext cx="745717" cy="461665"/>
          </a:xfrm>
          <a:prstGeom prst="rect">
            <a:avLst/>
          </a:prstGeom>
          <a:noFill/>
        </p:spPr>
        <p:txBody>
          <a:bodyPr wrap="none" rtlCol="0">
            <a:spAutoFit/>
          </a:bodyPr>
          <a:lstStyle/>
          <a:p>
            <a:r>
              <a:rPr lang="en-US" altLang="zh-CN" sz="2400" dirty="0"/>
              <a:t>12-9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2" name="Rectangle 41"/>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43" name="Rectangle 42"/>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2" name="Rectangle 41"/>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43" name="Rectangle 42"/>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ight Brace 43"/>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panose="02020603050405020304"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panose="02020603050405020304"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Recursion</a:t>
            </a:r>
            <a:endParaRPr lang="en-US" sz="26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Tree structures</a:t>
            </a:r>
            <a:endParaRPr lang="en-US" sz="26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Class hierarchies and inheritance</a:t>
            </a:r>
            <a:endParaRPr lang="en-US" dirty="0"/>
          </a:p>
        </p:txBody>
      </p:sp>
      <p:grpSp>
        <p:nvGrpSpPr>
          <p:cNvPr id="76" name="Group 75"/>
          <p:cNvGrpSpPr/>
          <p:nvPr/>
        </p:nvGrpSpPr>
        <p:grpSpPr>
          <a:xfrm>
            <a:off x="5839582" y="1825625"/>
            <a:ext cx="2241551" cy="3086713"/>
            <a:chOff x="3819713" y="230190"/>
            <a:chExt cx="2241551" cy="3086713"/>
          </a:xfrm>
        </p:grpSpPr>
        <p:sp>
          <p:nvSpPr>
            <p:cNvPr id="7" name="Text Box 4"/>
            <p:cNvSpPr txBox="1">
              <a:spLocks noChangeArrowheads="1"/>
            </p:cNvSpPr>
            <p:nvPr/>
          </p:nvSpPr>
          <p:spPr bwMode="auto">
            <a:xfrm>
              <a:off x="3819714" y="2950191"/>
              <a:ext cx="2241550" cy="36671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y = 3 * (x + 1)</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6" name="TextBox 35"/>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T   T    T   T</a:t>
              </a:r>
              <a:endParaRPr lang="en-US" b="1" dirty="0">
                <a:latin typeface="Courier New" panose="02070309020205020404" charset="0"/>
                <a:cs typeface="Courier New" panose="02070309020205020404" charset="0"/>
              </a:endParaRPr>
            </a:p>
          </p:txBody>
        </p:sp>
        <p:sp>
          <p:nvSpPr>
            <p:cNvPr id="38" name="TextBox 37"/>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          E</a:t>
              </a:r>
              <a:endParaRPr lang="en-US" b="1" dirty="0">
                <a:latin typeface="Courier New" panose="02070309020205020404" charset="0"/>
                <a:cs typeface="Courier New" panose="02070309020205020404" charset="0"/>
              </a:endParaRPr>
            </a:p>
          </p:txBody>
        </p:sp>
        <p:sp>
          <p:nvSpPr>
            <p:cNvPr id="39" name="TextBox 38"/>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E</a:t>
              </a:r>
              <a:endParaRPr lang="en-US" b="1" dirty="0">
                <a:latin typeface="Courier New" panose="02070309020205020404" charset="0"/>
                <a:cs typeface="Courier New" panose="02070309020205020404" charset="0"/>
              </a:endParaRPr>
            </a:p>
          </p:txBody>
        </p:sp>
        <p:cxnSp>
          <p:nvCxnSpPr>
            <p:cNvPr id="41" name="Straight Connector 40"/>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E</a:t>
              </a:r>
              <a:endParaRPr lang="en-US" b="1" dirty="0">
                <a:latin typeface="Courier New" panose="02070309020205020404" charset="0"/>
                <a:cs typeface="Courier New" panose="02070309020205020404" charset="0"/>
              </a:endParaRP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panose="02020603050405020304"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Every expression can have one of the following forms: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integer constant</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 variable name that holds an integer value</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Two expressions joined by an operator</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7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expression enclosed in parentheses</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panose="02020603050405020304" charset="0"/>
              </a:rPr>
              <a:t>The rules for forming an expression can be expressed in the form of a </a:t>
            </a:r>
            <a:r>
              <a:rPr lang="en-US" sz="2400" b="1" i="1" dirty="0">
                <a:solidFill>
                  <a:srgbClr val="000000"/>
                </a:solidFill>
                <a:latin typeface="Times New Roman" panose="02020603050405020304" charset="0"/>
              </a:rPr>
              <a:t>grammar</a:t>
            </a:r>
            <a:r>
              <a:rPr lang="en-US" sz="2400" i="1" dirty="0">
                <a:solidFill>
                  <a:srgbClr val="000000"/>
                </a:solidFill>
                <a:latin typeface="Times New Roman" panose="02020603050405020304" charset="0"/>
              </a:rPr>
              <a:t>,</a:t>
            </a:r>
            <a:r>
              <a:rPr lang="en-US" sz="2400" dirty="0">
                <a:solidFill>
                  <a:srgbClr val="000000"/>
                </a:solidFill>
                <a:latin typeface="Times New Roman" panose="02020603050405020304" charset="0"/>
              </a:rPr>
              <a:t> as follows:</a:t>
            </a:r>
            <a:endParaRPr lang="en-US" sz="2400" dirty="0">
              <a:solidFill>
                <a:srgbClr val="000000"/>
              </a:solidFill>
              <a:latin typeface="Times New Roman" panose="02020603050405020304" charset="0"/>
            </a:endParaRPr>
          </a:p>
        </p:txBody>
      </p:sp>
      <p:grpSp>
        <p:nvGrpSpPr>
          <p:cNvPr id="5" name="Group 17"/>
          <p:cNvGrpSpPr/>
          <p:nvPr/>
        </p:nvGrpSpPr>
        <p:grpSpPr bwMode="auto">
          <a:xfrm>
            <a:off x="2136093" y="4838700"/>
            <a:ext cx="2667919" cy="1524000"/>
            <a:chOff x="2208" y="2976"/>
            <a:chExt cx="1824" cy="960"/>
          </a:xfrm>
        </p:grpSpPr>
        <p:sp>
          <p:nvSpPr>
            <p:cNvPr id="6" name="Text Box 13"/>
            <p:cNvSpPr txBox="1">
              <a:spLocks noChangeArrowheads="1"/>
            </p:cNvSpPr>
            <p:nvPr/>
          </p:nvSpPr>
          <p:spPr bwMode="auto">
            <a:xfrm>
              <a:off x="2208" y="297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 name="Text Box 14"/>
            <p:cNvSpPr txBox="1">
              <a:spLocks noChangeArrowheads="1"/>
            </p:cNvSpPr>
            <p:nvPr/>
          </p:nvSpPr>
          <p:spPr bwMode="auto">
            <a:xfrm>
              <a:off x="2208" y="3213"/>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panose="02020603050405020304"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8" name="Text Box 15"/>
            <p:cNvSpPr txBox="1">
              <a:spLocks noChangeArrowheads="1"/>
            </p:cNvSpPr>
            <p:nvPr/>
          </p:nvSpPr>
          <p:spPr bwMode="auto">
            <a:xfrm>
              <a:off x="2208" y="3450"/>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 name="Text Box 16"/>
            <p:cNvSpPr txBox="1">
              <a:spLocks noChangeArrowheads="1"/>
            </p:cNvSpPr>
            <p:nvPr/>
          </p:nvSpPr>
          <p:spPr bwMode="auto">
            <a:xfrm>
              <a:off x="2208" y="368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panose="02020603050405020304"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grpSp>
        <p:nvGrpSpPr>
          <p:cNvPr id="10" name="Group 17"/>
          <p:cNvGrpSpPr/>
          <p:nvPr/>
        </p:nvGrpSpPr>
        <p:grpSpPr bwMode="auto">
          <a:xfrm>
            <a:off x="5152299" y="4838700"/>
            <a:ext cx="2667919" cy="1524000"/>
            <a:chOff x="2208" y="2976"/>
            <a:chExt cx="1824" cy="960"/>
          </a:xfrm>
        </p:grpSpPr>
        <p:sp>
          <p:nvSpPr>
            <p:cNvPr id="11" name="Text Box 13"/>
            <p:cNvSpPr txBox="1">
              <a:spLocks noChangeArrowheads="1"/>
            </p:cNvSpPr>
            <p:nvPr/>
          </p:nvSpPr>
          <p:spPr bwMode="auto">
            <a:xfrm>
              <a:off x="2208" y="297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2" name="Text Box 14"/>
            <p:cNvSpPr txBox="1">
              <a:spLocks noChangeArrowheads="1"/>
            </p:cNvSpPr>
            <p:nvPr/>
          </p:nvSpPr>
          <p:spPr bwMode="auto">
            <a:xfrm>
              <a:off x="2208" y="3213"/>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3" name="Text Box 15"/>
            <p:cNvSpPr txBox="1">
              <a:spLocks noChangeArrowheads="1"/>
            </p:cNvSpPr>
            <p:nvPr/>
          </p:nvSpPr>
          <p:spPr bwMode="auto">
            <a:xfrm>
              <a:off x="2208" y="3450"/>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 + 1024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4" name="Text Box 16"/>
            <p:cNvSpPr txBox="1">
              <a:spLocks noChangeArrowheads="1"/>
            </p:cNvSpPr>
            <p:nvPr/>
          </p:nvSpPr>
          <p:spPr bwMode="auto">
            <a:xfrm>
              <a:off x="2208" y="368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 + 1024)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problem of parsing an expression can be simplified by changing the grammar to one that has two levels: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or two expressions joined by an operator.</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6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is either a constant, an identifier, or an expression enclosed in parentheses.</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342900" marR="0" lvl="0" indent="-342900" algn="just" defTabSz="914400" rtl="0" eaLnBrk="0" fontAlgn="base" latinLnBrk="0" hangingPunct="0">
              <a:lnSpc>
                <a:spcPct val="85000"/>
              </a:lnSpc>
              <a:spcBef>
                <a:spcPct val="0"/>
              </a:spcBef>
              <a:spcAft>
                <a:spcPct val="7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784394" name="Group 10"/>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2" name="Text Box 8"/>
            <p:cNvSpPr txBox="1">
              <a:spLocks noChangeArrowheads="1"/>
            </p:cNvSpPr>
            <p:nvPr/>
          </p:nvSpPr>
          <p:spPr bwMode="auto">
            <a:xfrm>
              <a:off x="2237" y="3782"/>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panose="02020603050405020304"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3" name="Text Box 9"/>
            <p:cNvSpPr txBox="1">
              <a:spLocks noChangeArrowheads="1"/>
            </p:cNvSpPr>
            <p:nvPr/>
          </p:nvSpPr>
          <p:spPr bwMode="auto">
            <a:xfrm>
              <a:off x="2237" y="2592"/>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1"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endParaRPr kumimoji="0" lang="en-US" sz="1400" b="1" i="1"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ConstantExp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IdentifierExp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CompoundExp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ln>
          <a:effectLst/>
        </p:spPr>
        <p:txBody>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panose="02020603050405020304" charset="0"/>
              </a:rPr>
              <a:t>Parsing</a:t>
            </a:r>
            <a:r>
              <a:rPr lang="en-US" sz="2400" i="1" dirty="0">
                <a:solidFill>
                  <a:srgbClr val="000000"/>
                </a:solidFill>
                <a:latin typeface="Times New Roman" panose="02020603050405020304" charset="0"/>
              </a:rPr>
              <a:t>:</a:t>
            </a:r>
            <a:r>
              <a:rPr lang="en-US" sz="2400" dirty="0">
                <a:solidFill>
                  <a:srgbClr val="000000"/>
                </a:solidFill>
                <a:latin typeface="Times New Roman" panose="02020603050405020304" charset="0"/>
              </a:rPr>
              <a:t> Convert the string representation to an internal form</a:t>
            </a:r>
            <a:endParaRPr lang="en-US" sz="2600" dirty="0">
              <a:solidFill>
                <a:srgbClr val="000000"/>
              </a:solidFill>
              <a:latin typeface="Times New Roman" panose="02020603050405020304" charset="0"/>
            </a:endParaRPr>
          </a:p>
        </p:txBody>
      </p:sp>
      <p:grpSp>
        <p:nvGrpSpPr>
          <p:cNvPr id="2" name="Group 18"/>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4" name="Text Box 12"/>
            <p:cNvSpPr txBox="1">
              <a:spLocks noChangeArrowheads="1"/>
            </p:cNvSpPr>
            <p:nvPr/>
          </p:nvSpPr>
          <p:spPr bwMode="auto">
            <a:xfrm>
              <a:off x="2592"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5" name="Text Box 13"/>
            <p:cNvSpPr txBox="1">
              <a:spLocks noChangeArrowheads="1"/>
            </p:cNvSpPr>
            <p:nvPr/>
          </p:nvSpPr>
          <p:spPr bwMode="auto">
            <a:xfrm>
              <a:off x="2868"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n</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6" name="Text Box 14"/>
            <p:cNvSpPr txBox="1">
              <a:spLocks noChangeArrowheads="1"/>
            </p:cNvSpPr>
            <p:nvPr/>
          </p:nvSpPr>
          <p:spPr bwMode="auto">
            <a:xfrm>
              <a:off x="3144"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7" name="Text Box 15"/>
            <p:cNvSpPr txBox="1">
              <a:spLocks noChangeArrowheads="1"/>
            </p:cNvSpPr>
            <p:nvPr/>
          </p:nvSpPr>
          <p:spPr bwMode="auto">
            <a:xfrm>
              <a:off x="3420"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1</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68" name="Text Box 16"/>
            <p:cNvSpPr txBox="1">
              <a:spLocks noChangeArrowheads="1"/>
            </p:cNvSpPr>
            <p:nvPr/>
          </p:nvSpPr>
          <p:spPr bwMode="auto">
            <a:xfrm>
              <a:off x="1672" y="1200"/>
              <a:ext cx="472"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69" name="Text Box 17"/>
            <p:cNvSpPr txBox="1">
              <a:spLocks noChangeArrowheads="1"/>
            </p:cNvSpPr>
            <p:nvPr/>
          </p:nvSpPr>
          <p:spPr bwMode="auto">
            <a:xfrm>
              <a:off x="2092"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3" name="Group 25"/>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4" name="Group 60"/>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autoUpdateAnimBg="0" build="p"/>
      <p:bldP spid="868389" grpId="0" animBg="1"/>
      <p:bldP spid="868390" grpId="0" autoUpdateAnimBg="0" build="p"/>
      <p:bldP spid="868392" grpId="0" animBg="1"/>
      <p:bldP spid="868393" grpId="0" autoUpdateAnimBg="0" build="p"/>
      <p:bldP spid="868403" grpId="0" animBg="1"/>
      <p:bldP spid="868404" grpId="0" autoUpdateAnimBg="0" build="p"/>
      <p:bldP spid="868406" grpId="0" animBg="1"/>
      <p:bldP spid="868407" grpId="0" autoUpdateAnimBg="0" build="p"/>
      <p:bldP spid="868410" grpId="0" animBg="1"/>
      <p:bldP spid="868411" grpId="0" autoUpdateAnimBg="0" build="p"/>
      <p:bldP spid="868417" grpId="0" animBg="1"/>
      <p:bldP spid="868418" grpId="0" autoUpdateAnimBg="0" build="p"/>
      <p:bldP spid="868420" grpId="0" animBg="1"/>
      <p:bldP spid="868421" grpId="0" autoUpdateAnimBg="0" build="p"/>
      <p:bldP spid="868424" grpId="0" animBg="1"/>
      <p:bldP spid="868426" grpId="0" animBg="1"/>
      <p:bldP spid="868429" grpId="0" animBg="1"/>
      <p:bldP spid="868430" grpId="0" animBg="1"/>
      <p:bldP spid="868432" grpId="0" animBg="1"/>
      <p:bldP spid="868433" grpId="0" autoUpdateAnimBg="0" build="p"/>
      <p:bldP spid="868434" grpId="0" animBg="1"/>
      <p:bldP spid="868435" grpId="0" autoUpdateAnimBg="0" build="p"/>
      <p:bldP spid="868436" grpId="0" animBg="1"/>
      <p:bldP spid="868437" grpId="0" animBg="1"/>
      <p:bldP spid="868438" grpId="0" animBg="1"/>
      <p:bldP spid="868439" grpId="0" animBg="1"/>
      <p:bldP spid="868441" grpId="0" animBg="1"/>
      <p:bldP spid="868442" grpId="0" autoUpdateAnimBg="0" build="p"/>
      <p:bldP spid="868443" grpId="0" animBg="1"/>
      <p:bldP spid="868444" grpId="0" autoUpdateAnimBg="0" build="p"/>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866364" name="Group 60"/>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x</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1" name="Text Box 17"/>
            <p:cNvSpPr txBox="1">
              <a:spLocks noChangeArrowheads="1"/>
            </p:cNvSpPr>
            <p:nvPr/>
          </p:nvSpPr>
          <p:spPr bwMode="auto">
            <a:xfrm>
              <a:off x="1380"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2" name="Text Box 18"/>
            <p:cNvSpPr txBox="1">
              <a:spLocks noChangeArrowheads="1"/>
            </p:cNvSpPr>
            <p:nvPr/>
          </p:nvSpPr>
          <p:spPr bwMode="auto">
            <a:xfrm>
              <a:off x="1656"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3" name="Text Box 19"/>
            <p:cNvSpPr txBox="1">
              <a:spLocks noChangeArrowheads="1"/>
            </p:cNvSpPr>
            <p:nvPr/>
          </p:nvSpPr>
          <p:spPr bwMode="auto">
            <a:xfrm>
              <a:off x="1932"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4" name="Text Box 20"/>
            <p:cNvSpPr txBox="1">
              <a:spLocks noChangeArrowheads="1"/>
            </p:cNvSpPr>
            <p:nvPr/>
          </p:nvSpPr>
          <p:spPr bwMode="auto">
            <a:xfrm>
              <a:off x="2208"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y</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grpSp>
        <p:nvGrpSpPr>
          <p:cNvPr id="866361" name="Group 57"/>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grpSp>
        <p:nvGrpSpPr>
          <p:cNvPr id="866363" name="Group 59"/>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x</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1" name="Text Box 37"/>
            <p:cNvSpPr txBox="1">
              <a:spLocks noChangeArrowheads="1"/>
            </p:cNvSpPr>
            <p:nvPr/>
          </p:nvSpPr>
          <p:spPr bwMode="auto">
            <a:xfrm>
              <a:off x="3532"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2" name="Text Box 38"/>
            <p:cNvSpPr txBox="1">
              <a:spLocks noChangeArrowheads="1"/>
            </p:cNvSpPr>
            <p:nvPr/>
          </p:nvSpPr>
          <p:spPr bwMode="auto">
            <a:xfrm>
              <a:off x="3808"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3" name="Text Box 39"/>
            <p:cNvSpPr txBox="1">
              <a:spLocks noChangeArrowheads="1"/>
            </p:cNvSpPr>
            <p:nvPr/>
          </p:nvSpPr>
          <p:spPr bwMode="auto">
            <a:xfrm>
              <a:off x="4084"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4" name="Text Box 40"/>
            <p:cNvSpPr txBox="1">
              <a:spLocks noChangeArrowheads="1"/>
            </p:cNvSpPr>
            <p:nvPr/>
          </p:nvSpPr>
          <p:spPr bwMode="auto">
            <a:xfrm>
              <a:off x="4360"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y</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grpSp>
        <p:nvGrpSpPr>
          <p:cNvPr id="866362" name="Group 58"/>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of the operators.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342900" marR="0" lvl="0" indent="-342900" algn="just" defTabSz="914400" rtl="0" eaLnBrk="0" fontAlgn="base" latinLnBrk="0" hangingPunct="0">
              <a:lnSpc>
                <a:spcPct val="85000"/>
              </a:lnSpc>
              <a:spcBef>
                <a:spcPct val="0"/>
              </a:spcBef>
              <a:spcAft>
                <a:spcPct val="20000"/>
              </a:spcAft>
              <a:buClrTx/>
              <a:buSzTx/>
              <a:buFontTx/>
              <a:buChar char="•"/>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endParaRPr lang="en-US" dirty="0"/>
          </a:p>
        </p:txBody>
      </p:sp>
      <p:graphicFrame>
        <p:nvGraphicFramePr>
          <p:cNvPr id="4" name="Content Placeholder 3"/>
          <p:cNvGraphicFramePr>
            <a:graphicFrameLocks noGrp="1"/>
          </p:cNvGraphicFramePr>
          <p:nvPr>
            <p:ph idx="1"/>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gridCol w="2997200"/>
              </a:tblGrid>
              <a:tr h="370840">
                <a:tc>
                  <a:txBody>
                    <a:bodyPr/>
                    <a:lstStyle/>
                    <a:p>
                      <a:pPr algn="ctr"/>
                      <a:r>
                        <a:rPr lang="en-US" sz="2000" dirty="0"/>
                        <a:t>precedence</a:t>
                      </a:r>
                      <a:endParaRPr lang="en-US" sz="2000" dirty="0"/>
                    </a:p>
                  </a:txBody>
                  <a:tcPr/>
                </a:tc>
                <a:tc>
                  <a:txBody>
                    <a:bodyPr/>
                    <a:lstStyle/>
                    <a:p>
                      <a:pPr algn="ctr"/>
                      <a:r>
                        <a:rPr lang="en-US" sz="2000" dirty="0"/>
                        <a:t>operators</a:t>
                      </a:r>
                      <a:endParaRPr lang="en-US" sz="2000" dirty="0"/>
                    </a:p>
                  </a:txBody>
                  <a:tcPr/>
                </a:tc>
              </a:tr>
              <a:tr h="370840">
                <a:tc>
                  <a:txBody>
                    <a:bodyPr/>
                    <a:lstStyle/>
                    <a:p>
                      <a:pPr algn="ctr"/>
                      <a:r>
                        <a:rPr lang="en-US" sz="2000" dirty="0"/>
                        <a:t>3</a:t>
                      </a:r>
                      <a:endParaRPr lang="en-US" sz="2000" dirty="0"/>
                    </a:p>
                  </a:txBody>
                  <a:tcPr/>
                </a:tc>
                <a:tc>
                  <a:txBody>
                    <a:bodyPr/>
                    <a:lstStyle/>
                    <a:p>
                      <a:pPr algn="ctr"/>
                      <a:r>
                        <a:rPr lang="en-US" sz="2000" dirty="0"/>
                        <a:t>* /</a:t>
                      </a:r>
                      <a:endParaRPr lang="en-US" sz="2000" dirty="0"/>
                    </a:p>
                  </a:txBody>
                  <a:tcPr/>
                </a:tc>
              </a:tr>
              <a:tr h="370840">
                <a:tc>
                  <a:txBody>
                    <a:bodyPr/>
                    <a:lstStyle/>
                    <a:p>
                      <a:pPr algn="ctr"/>
                      <a:r>
                        <a:rPr lang="en-US" sz="2000" dirty="0"/>
                        <a:t>2</a:t>
                      </a:r>
                      <a:endParaRPr lang="en-US" sz="2000" dirty="0"/>
                    </a:p>
                  </a:txBody>
                  <a:tcPr/>
                </a:tc>
                <a:tc>
                  <a:txBody>
                    <a:bodyPr/>
                    <a:lstStyle/>
                    <a:p>
                      <a:pPr algn="ctr"/>
                      <a:r>
                        <a:rPr lang="en-US" sz="2000" dirty="0"/>
                        <a:t>+ -</a:t>
                      </a:r>
                      <a:endParaRPr lang="en-US" sz="2000" dirty="0"/>
                    </a:p>
                  </a:txBody>
                  <a:tcPr/>
                </a:tc>
              </a:tr>
              <a:tr h="370840">
                <a:tc>
                  <a:txBody>
                    <a:bodyPr/>
                    <a:lstStyle/>
                    <a:p>
                      <a:pPr algn="ctr"/>
                      <a:r>
                        <a:rPr lang="en-US" sz="2000" dirty="0"/>
                        <a:t>1</a:t>
                      </a:r>
                      <a:endParaRPr lang="en-US" sz="2000" dirty="0"/>
                    </a:p>
                  </a:txBody>
                  <a:tcPr/>
                </a:tc>
                <a:tc>
                  <a:txBody>
                    <a:bodyPr/>
                    <a:lstStyle/>
                    <a:p>
                      <a:pPr algn="ctr"/>
                      <a:r>
                        <a:rPr lang="en-US" sz="2000" dirty="0"/>
                        <a:t>=</a:t>
                      </a:r>
                      <a:endParaRPr lang="en-US" sz="2000" dirty="0"/>
                    </a:p>
                  </a:txBody>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an expression</a:t>
            </a:r>
            <a:endParaRPr lang="en-US" dirty="0"/>
          </a:p>
        </p:txBody>
      </p:sp>
      <p:sp>
        <p:nvSpPr>
          <p:cNvPr id="3" name="Content Placeholder 2"/>
          <p:cNvSpPr>
            <a:spLocks noGrp="1"/>
          </p:cNvSpPr>
          <p:nvPr>
            <p:ph idx="1"/>
          </p:nvPr>
        </p:nvSpPr>
        <p:spPr/>
        <p:txBody>
          <a:bodyPr/>
          <a:lstStyle/>
          <a:p>
            <a:r>
              <a:rPr lang="en-US" dirty="0"/>
              <a:t>Several approaches</a:t>
            </a:r>
            <a:endParaRPr lang="en-US" dirty="0"/>
          </a:p>
          <a:p>
            <a:pPr lvl="1"/>
            <a:r>
              <a:rPr lang="en-US" dirty="0"/>
              <a:t>Recursive parsing</a:t>
            </a:r>
            <a:endParaRPr lang="en-US" dirty="0"/>
          </a:p>
          <a:p>
            <a:pPr lvl="1"/>
            <a:r>
              <a:rPr lang="en-US" dirty="0"/>
              <a:t>Infix parsing using stacks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t>
            </a:r>
            <a:r>
              <a:rPr lang="en-US"/>
              <a:t>using stacks</a:t>
            </a:r>
            <a:endParaRPr lang="en-US" dirty="0"/>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Rounded Rectangle 1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5" name="Rectangle 24"/>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6" name="AutoShape 97"/>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2" name="Rounded Rectangle 31"/>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5" name="TextBox 44"/>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39" name="Rounded Rectangle 38"/>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3" name="TextBox 42"/>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39" name="Rounded Rectangle 38"/>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3" name="TextBox 42"/>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
        <p:nvSpPr>
          <p:cNvPr id="5" name="TextBox 4"/>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11" name="Group 10"/>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6" name="TextBox 55"/>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UNIT_TABLE_BEAUTIFY" val="smartTable{987e5512-2b4c-48b0-bcbd-d7d34e1b5be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22253</Words>
  <Application>WPS 演示</Application>
  <PresentationFormat>全屏显示(4:3)</PresentationFormat>
  <Paragraphs>5380</Paragraphs>
  <Slides>139</Slides>
  <Notes>115</Notes>
  <HiddenSlides>1</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139</vt:i4>
      </vt:variant>
    </vt:vector>
  </HeadingPairs>
  <TitlesOfParts>
    <vt:vector size="155" baseType="lpstr">
      <vt:lpstr>Arial</vt:lpstr>
      <vt:lpstr>宋体</vt:lpstr>
      <vt:lpstr>Wingdings</vt:lpstr>
      <vt:lpstr>Times New Roman</vt:lpstr>
      <vt:lpstr>MS PGothic</vt:lpstr>
      <vt:lpstr>微软雅黑</vt:lpstr>
      <vt:lpstr>Courier New</vt:lpstr>
      <vt:lpstr>Calibri Light</vt:lpstr>
      <vt:lpstr>Calibri</vt:lpstr>
      <vt:lpstr>等线</vt:lpstr>
      <vt:lpstr>Arial Unicode MS</vt:lpstr>
      <vt:lpstr>Symbol</vt:lpstr>
      <vt:lpstr>Courier New</vt:lpstr>
      <vt:lpstr>等线 Light</vt:lpstr>
      <vt:lpstr>Office Theme</vt:lpstr>
      <vt:lpstr>Blank Presentation</vt:lpstr>
      <vt:lpstr>QBasic</vt:lpstr>
      <vt:lpstr>QBasic</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Recommended Files</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PowerPoint 演示文稿</vt:lpstr>
      <vt:lpstr>Recommended UI Layout</vt:lpstr>
      <vt:lpstr>多阶段实现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冯逸飞</cp:lastModifiedBy>
  <cp:revision>248</cp:revision>
  <dcterms:created xsi:type="dcterms:W3CDTF">2019-09-01T14:14:00Z</dcterms:created>
  <dcterms:modified xsi:type="dcterms:W3CDTF">2022-01-08T02:56:00Z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B748A199599B4F9FBBB628B05C6FEA34</vt:lpwstr>
  </property>
  <property fmtid="{D5CDD505-2E9C-101B-9397-08002B2CF9AE}" pid="3" name="KSOProductBuildVer">
    <vt:lpwstr>2052-11.1.0.11115</vt:lpwstr>
  </property>
</Properties>
</file>