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정" userId="6953e604e8682dd3" providerId="LiveId" clId="{37B17E85-EDBC-4280-89D7-247B8FB4EE84}"/>
    <pc:docChg chg="delSld">
      <pc:chgData name="김 수정" userId="6953e604e8682dd3" providerId="LiveId" clId="{37B17E85-EDBC-4280-89D7-247B8FB4EE84}" dt="2022-12-03T10:25:32.928" v="0" actId="47"/>
      <pc:docMkLst>
        <pc:docMk/>
      </pc:docMkLst>
      <pc:sldChg chg="del">
        <pc:chgData name="김 수정" userId="6953e604e8682dd3" providerId="LiveId" clId="{37B17E85-EDBC-4280-89D7-247B8FB4EE84}" dt="2022-12-03T10:25:32.928" v="0" actId="47"/>
        <pc:sldMkLst>
          <pc:docMk/>
          <pc:sldMk cId="1146003971" sldId="258"/>
        </pc:sldMkLst>
      </pc:sldChg>
      <pc:sldChg chg="del">
        <pc:chgData name="김 수정" userId="6953e604e8682dd3" providerId="LiveId" clId="{37B17E85-EDBC-4280-89D7-247B8FB4EE84}" dt="2022-12-03T10:25:32.928" v="0" actId="47"/>
        <pc:sldMkLst>
          <pc:docMk/>
          <pc:sldMk cId="16404643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CFD0B-0F1A-063E-9B7D-8EFB31AE5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E3851-242C-3251-C7EE-1985CDB8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2D7BE-DEAA-57A2-4710-7F97F1A5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477B9-31BC-EFD4-A734-9D35D7D3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74AEA-DACB-71B5-0412-27BDC8AB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4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CB70A-0AE9-5CDA-700A-79E08E55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0897D-4A3A-6597-B2D9-017F20F9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87705-ED8D-FC2A-766C-68E96824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7DC16-A31D-0C41-4FCC-0B1375E3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00001-AA77-11C1-08D1-ECF652CF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3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766894-6C0B-FB69-8BDA-1233B497A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38CD9-8249-D6E6-D533-A437C14E6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2FC62-5A65-9684-55B3-CE22E11E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D453-663D-D962-63E2-3A76418C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A00E-2C77-E878-142A-1D17E904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6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0643-2B94-384C-7ABC-00DB5E4A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7ACF6-EA9A-2879-F22F-D5078ADE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FBFEB-D5F9-ADFB-1FCD-81CF2005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17AD9-E3EC-C2BC-7A2A-710F9A1F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A1715-E458-F3E1-6C87-5CACB980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14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767B9-0194-D150-F14D-AA8F5DDC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D6767-E587-E3EF-C291-63423EB5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881F1-53C3-1144-6C02-6E9C6CA6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DD673-C498-4175-9E99-2596261B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A0746-F04D-4B30-7D35-7BFC922B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B2430-80E9-EA66-FF96-521DF77F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B0425-437C-4F1C-9692-9311F079F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B85B4-7C13-E42A-0838-A7AE071B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1F0DB-9B55-DB60-C221-C4C0F4C2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335D2-FC5B-CF18-F3A8-BA3AC560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6CDAC-A39C-2A2F-F384-DA688F2B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0BB5-442A-7006-EB16-4C1DEA09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77D30-AEE3-BB7A-988F-5E5D7D11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12822-4AF0-418E-0133-D4CB2794C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EB3-4EF4-1D1C-857F-F92800233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7E670B-A381-3E92-FA72-B5B2C703D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EDECA-05D7-BBD7-4C1E-41BAE21E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F5AC9-92FE-5DD1-E245-59577E40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7029EC-5683-14B5-F620-E0D473E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EA187-ADAF-7B5F-F634-9F119E7B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7B0114-1B48-8122-B191-3D9626E4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B099F-BD3A-1BC7-6BB8-212A6233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5D41F-3249-BFEE-93BF-5394A5A0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0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98F375-D854-43C3-A51A-6C615E9F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0A953A-AA54-209E-1BAF-345007E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CC1CE-7E2E-CC3A-F926-C057852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3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40DD5-6E72-200A-321E-F7702F2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F4B04-0E04-654D-6264-9BA84910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AD578-F74A-A285-803B-6A048E399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32FDF-6C62-F49A-23B0-22C168B0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22AD-23AE-30F0-BE33-ECDD1B0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3211C-FE48-4432-66B3-EDE347D7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6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4412F-8236-31ED-E20F-028047BD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BDD31-7709-9ACD-D699-FF5572930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2B721-0E90-077A-AD19-98587299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D6F1B-FAB1-A2CC-1496-7D2094B5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4E311-6F48-DCB1-5E68-8096F8D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74966-D9F9-7FE3-3ABD-51C38F07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F6BD5E-6E5F-E081-BAF3-52DDDCDE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6C3D9-9B8D-A8C0-7673-916B3A1D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AC59E-BC8A-B35F-CA6D-477D340ED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BED2-CEF9-4593-9FAB-2C123BC8047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ED25B-9B15-614A-10AE-E848023FA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F61AA-83F0-5999-90B5-C14D35514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7EA7-EB09-40E5-BEA4-24C8AC300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C8818C-CF5E-9979-3DFC-F2F36B8E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B7F10-AD94-4511-18C2-1F55EC1E0A31}"/>
              </a:ext>
            </a:extLst>
          </p:cNvPr>
          <p:cNvSpPr txBox="1"/>
          <p:nvPr/>
        </p:nvSpPr>
        <p:spPr>
          <a:xfrm>
            <a:off x="275771" y="304800"/>
            <a:ext cx="18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DFD (1/2)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F6516-69B2-3265-022C-7AB2155C6EE0}"/>
              </a:ext>
            </a:extLst>
          </p:cNvPr>
          <p:cNvSpPr txBox="1"/>
          <p:nvPr/>
        </p:nvSpPr>
        <p:spPr>
          <a:xfrm>
            <a:off x="3733185" y="1611540"/>
            <a:ext cx="10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신청할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과목</a:t>
            </a:r>
            <a:r>
              <a:rPr lang="en-US" altLang="ko-KR" sz="1400" dirty="0"/>
              <a:t> </a:t>
            </a:r>
            <a:r>
              <a:rPr lang="ko-KR" altLang="en-US" sz="1400" dirty="0"/>
              <a:t>번호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67FB9-702A-0F05-0201-14F8B659046B}"/>
              </a:ext>
            </a:extLst>
          </p:cNvPr>
          <p:cNvSpPr txBox="1"/>
          <p:nvPr/>
        </p:nvSpPr>
        <p:spPr>
          <a:xfrm>
            <a:off x="756531" y="1915322"/>
            <a:ext cx="13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과목</a:t>
            </a:r>
            <a:r>
              <a:rPr lang="en-US" altLang="ko-KR" sz="1400" dirty="0"/>
              <a:t> </a:t>
            </a:r>
            <a:r>
              <a:rPr lang="ko-KR" altLang="en-US" sz="1400" dirty="0"/>
              <a:t>목록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조회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392B1-826C-2FEB-63F3-1E74F14CBD29}"/>
              </a:ext>
            </a:extLst>
          </p:cNvPr>
          <p:cNvSpPr txBox="1"/>
          <p:nvPr/>
        </p:nvSpPr>
        <p:spPr>
          <a:xfrm>
            <a:off x="5607065" y="2341780"/>
            <a:ext cx="10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제출한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소스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6B6CC-72CC-4131-C9CB-C6447E311BC0}"/>
              </a:ext>
            </a:extLst>
          </p:cNvPr>
          <p:cNvSpPr txBox="1"/>
          <p:nvPr/>
        </p:nvSpPr>
        <p:spPr>
          <a:xfrm>
            <a:off x="8093829" y="2256428"/>
            <a:ext cx="1538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소스 코드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평가 결과</a:t>
            </a:r>
            <a:r>
              <a:rPr lang="en-US" altLang="ko-KR" sz="1400" dirty="0"/>
              <a:t> </a:t>
            </a:r>
            <a:r>
              <a:rPr lang="ko-KR" altLang="en-US" sz="1400" dirty="0"/>
              <a:t>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6539-0351-EBA9-FD2B-312E08500369}"/>
              </a:ext>
            </a:extLst>
          </p:cNvPr>
          <p:cNvSpPr txBox="1"/>
          <p:nvPr/>
        </p:nvSpPr>
        <p:spPr>
          <a:xfrm>
            <a:off x="6320044" y="5743457"/>
            <a:ext cx="1698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생성할</a:t>
            </a:r>
            <a:r>
              <a:rPr lang="en-US" altLang="ko-KR" sz="1400" dirty="0"/>
              <a:t> </a:t>
            </a:r>
            <a:r>
              <a:rPr lang="ko-KR" altLang="en-US" sz="1400" dirty="0"/>
              <a:t>대회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88461-3901-3F05-3FE1-50B64DFF9B9E}"/>
              </a:ext>
            </a:extLst>
          </p:cNvPr>
          <p:cNvSpPr txBox="1"/>
          <p:nvPr/>
        </p:nvSpPr>
        <p:spPr>
          <a:xfrm>
            <a:off x="9720382" y="4069425"/>
            <a:ext cx="10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개설할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교재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A9090-2D46-1744-3AC4-F492175DD75A}"/>
              </a:ext>
            </a:extLst>
          </p:cNvPr>
          <p:cNvSpPr txBox="1"/>
          <p:nvPr/>
        </p:nvSpPr>
        <p:spPr>
          <a:xfrm>
            <a:off x="4146300" y="3997224"/>
            <a:ext cx="10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대회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2AAD3-D12B-A658-1CEF-5AC527A1CB09}"/>
              </a:ext>
            </a:extLst>
          </p:cNvPr>
          <p:cNvSpPr txBox="1"/>
          <p:nvPr/>
        </p:nvSpPr>
        <p:spPr>
          <a:xfrm>
            <a:off x="6140843" y="4753598"/>
            <a:ext cx="10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제출할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문제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D612B-6966-8D9D-633A-F5390C5EA7E9}"/>
              </a:ext>
            </a:extLst>
          </p:cNvPr>
          <p:cNvSpPr txBox="1"/>
          <p:nvPr/>
        </p:nvSpPr>
        <p:spPr>
          <a:xfrm>
            <a:off x="2099581" y="2743635"/>
            <a:ext cx="199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제출할</a:t>
            </a:r>
            <a:r>
              <a:rPr lang="en-US" altLang="ko-KR" sz="1400" dirty="0"/>
              <a:t> </a:t>
            </a:r>
            <a:r>
              <a:rPr lang="ko-KR" altLang="en-US" sz="1400" dirty="0"/>
              <a:t>문제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3C9EB-16F9-54AF-2944-3600A7850C1E}"/>
              </a:ext>
            </a:extLst>
          </p:cNvPr>
          <p:cNvSpPr txBox="1"/>
          <p:nvPr/>
        </p:nvSpPr>
        <p:spPr>
          <a:xfrm>
            <a:off x="5705665" y="1351921"/>
            <a:ext cx="122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제출할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문제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F069B-C458-DE1F-B4F6-81795C3B0182}"/>
              </a:ext>
            </a:extLst>
          </p:cNvPr>
          <p:cNvSpPr txBox="1"/>
          <p:nvPr/>
        </p:nvSpPr>
        <p:spPr>
          <a:xfrm>
            <a:off x="1046330" y="3984825"/>
            <a:ext cx="10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대회 목록 조회 정보</a:t>
            </a:r>
          </a:p>
        </p:txBody>
      </p:sp>
    </p:spTree>
    <p:extLst>
      <p:ext uri="{BB962C8B-B14F-4D97-AF65-F5344CB8AC3E}">
        <p14:creationId xmlns:p14="http://schemas.microsoft.com/office/powerpoint/2010/main" val="357450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7A5B5F-7BC2-017C-1BD3-2671642A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02923-23D5-30B4-8AFE-551CB3351644}"/>
              </a:ext>
            </a:extLst>
          </p:cNvPr>
          <p:cNvSpPr txBox="1"/>
          <p:nvPr/>
        </p:nvSpPr>
        <p:spPr>
          <a:xfrm>
            <a:off x="275771" y="304800"/>
            <a:ext cx="18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DFD (2/2)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575AB-01EC-3153-1221-6017E3C7C9B9}"/>
              </a:ext>
            </a:extLst>
          </p:cNvPr>
          <p:cNvSpPr txBox="1"/>
          <p:nvPr/>
        </p:nvSpPr>
        <p:spPr>
          <a:xfrm>
            <a:off x="1084323" y="967119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커뮤니티 목록</a:t>
            </a:r>
            <a:r>
              <a:rPr lang="en-US" altLang="ko-KR" sz="1400" dirty="0"/>
              <a:t> </a:t>
            </a:r>
            <a:r>
              <a:rPr lang="ko-KR" altLang="en-US" sz="1400" dirty="0"/>
              <a:t>조회 정보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28C81-3997-9F01-A61C-D5166E545537}"/>
              </a:ext>
            </a:extLst>
          </p:cNvPr>
          <p:cNvSpPr txBox="1"/>
          <p:nvPr/>
        </p:nvSpPr>
        <p:spPr>
          <a:xfrm>
            <a:off x="2658130" y="2810578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그룹 목록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조회 정보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0C901-2C58-8FC9-BC93-F1F8FF17FAE0}"/>
              </a:ext>
            </a:extLst>
          </p:cNvPr>
          <p:cNvSpPr txBox="1"/>
          <p:nvPr/>
        </p:nvSpPr>
        <p:spPr>
          <a:xfrm>
            <a:off x="2664772" y="1961880"/>
            <a:ext cx="144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유저 랭킹</a:t>
            </a:r>
            <a:r>
              <a:rPr lang="en-US" altLang="ko-KR" sz="1400" dirty="0"/>
              <a:t> </a:t>
            </a:r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7E2B2-0957-CBDD-8E0F-2567371FCB01}"/>
              </a:ext>
            </a:extLst>
          </p:cNvPr>
          <p:cNvSpPr txBox="1"/>
          <p:nvPr/>
        </p:nvSpPr>
        <p:spPr>
          <a:xfrm>
            <a:off x="487124" y="2981236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생성할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그룹 정보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4F04B-1994-FA96-8CCF-4878698FE66C}"/>
              </a:ext>
            </a:extLst>
          </p:cNvPr>
          <p:cNvSpPr txBox="1"/>
          <p:nvPr/>
        </p:nvSpPr>
        <p:spPr>
          <a:xfrm>
            <a:off x="4884222" y="1068146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작성할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게시물 정보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B5A6B-A5AE-9855-9CC7-E7BFE051F3B9}"/>
              </a:ext>
            </a:extLst>
          </p:cNvPr>
          <p:cNvSpPr txBox="1"/>
          <p:nvPr/>
        </p:nvSpPr>
        <p:spPr>
          <a:xfrm>
            <a:off x="4744354" y="2876521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검색할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유저 정보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2B189-13C0-3944-304B-FD9C0F25852F}"/>
              </a:ext>
            </a:extLst>
          </p:cNvPr>
          <p:cNvSpPr txBox="1"/>
          <p:nvPr/>
        </p:nvSpPr>
        <p:spPr>
          <a:xfrm>
            <a:off x="7597046" y="748154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수정할 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게시물 정보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EB5A8-F690-56D8-A963-5DF43DDBAA73}"/>
              </a:ext>
            </a:extLst>
          </p:cNvPr>
          <p:cNvSpPr txBox="1"/>
          <p:nvPr/>
        </p:nvSpPr>
        <p:spPr>
          <a:xfrm>
            <a:off x="9659652" y="967119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삭제할 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게시물 정보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1AF64-F706-7E4C-CE1B-18527A5A0728}"/>
              </a:ext>
            </a:extLst>
          </p:cNvPr>
          <p:cNvSpPr txBox="1"/>
          <p:nvPr/>
        </p:nvSpPr>
        <p:spPr>
          <a:xfrm>
            <a:off x="4481473" y="4605650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수정</a:t>
            </a:r>
            <a:endParaRPr lang="en-US" altLang="ko-KR" sz="1400" dirty="0"/>
          </a:p>
          <a:p>
            <a:pPr algn="ctr"/>
            <a:r>
              <a:rPr lang="ko-KR" altLang="en-US" sz="1400" dirty="0"/>
              <a:t>내용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0112F-9AC3-637F-24F5-D4CEBA5119FA}"/>
              </a:ext>
            </a:extLst>
          </p:cNvPr>
          <p:cNvSpPr txBox="1"/>
          <p:nvPr/>
        </p:nvSpPr>
        <p:spPr>
          <a:xfrm>
            <a:off x="7428386" y="2299310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수정</a:t>
            </a:r>
            <a:endParaRPr lang="en-US" altLang="ko-KR" sz="1400" dirty="0"/>
          </a:p>
          <a:p>
            <a:pPr algn="ctr"/>
            <a:r>
              <a:rPr lang="ko-KR" altLang="en-US" sz="1400" dirty="0"/>
              <a:t>내용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F1811-C3E9-7A92-F55A-296D8E02A1C5}"/>
              </a:ext>
            </a:extLst>
          </p:cNvPr>
          <p:cNvSpPr txBox="1"/>
          <p:nvPr/>
        </p:nvSpPr>
        <p:spPr>
          <a:xfrm>
            <a:off x="6479260" y="3607643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참가할</a:t>
            </a:r>
            <a:endParaRPr lang="en-US" altLang="ko-KR" sz="1400" dirty="0"/>
          </a:p>
          <a:p>
            <a:pPr algn="ctr"/>
            <a:r>
              <a:rPr lang="ko-KR" altLang="en-US" sz="1400" dirty="0"/>
              <a:t>그룹 정보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7D940-1726-CBA7-EC8F-BD456697E023}"/>
              </a:ext>
            </a:extLst>
          </p:cNvPr>
          <p:cNvSpPr txBox="1"/>
          <p:nvPr/>
        </p:nvSpPr>
        <p:spPr>
          <a:xfrm>
            <a:off x="8876411" y="3702477"/>
            <a:ext cx="14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스터디</a:t>
            </a:r>
            <a:endParaRPr lang="en-US" altLang="ko-KR" sz="1400" dirty="0"/>
          </a:p>
          <a:p>
            <a:pPr algn="ctr"/>
            <a:r>
              <a:rPr lang="ko-KR" altLang="en-US" sz="1400" dirty="0"/>
              <a:t>진행 정보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5339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80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수정</dc:creator>
  <cp:lastModifiedBy>김 수정</cp:lastModifiedBy>
  <cp:revision>3</cp:revision>
  <dcterms:created xsi:type="dcterms:W3CDTF">2022-12-03T08:06:18Z</dcterms:created>
  <dcterms:modified xsi:type="dcterms:W3CDTF">2022-12-03T10:25:34Z</dcterms:modified>
</cp:coreProperties>
</file>