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u6nc0oX0qApka5mQtpR7uUkul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51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16313" y="831114"/>
            <a:ext cx="11944505" cy="5184620"/>
            <a:chOff x="4801" y="730752"/>
            <a:chExt cx="11944505" cy="5184620"/>
          </a:xfrm>
        </p:grpSpPr>
        <p:sp>
          <p:nvSpPr>
            <p:cNvPr id="85" name="Google Shape;85;p1"/>
            <p:cNvSpPr/>
            <p:nvPr/>
          </p:nvSpPr>
          <p:spPr>
            <a:xfrm>
              <a:off x="10837360" y="2033945"/>
              <a:ext cx="185324" cy="16648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86" name="Google Shape;86;p1"/>
            <p:cNvSpPr/>
            <p:nvPr/>
          </p:nvSpPr>
          <p:spPr>
            <a:xfrm>
              <a:off x="10837360" y="2033945"/>
              <a:ext cx="185324" cy="1036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87" name="Google Shape;87;p1"/>
            <p:cNvSpPr/>
            <p:nvPr/>
          </p:nvSpPr>
          <p:spPr>
            <a:xfrm>
              <a:off x="10837360" y="2033945"/>
              <a:ext cx="185324" cy="4073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88" name="Google Shape;88;p1"/>
            <p:cNvSpPr/>
            <p:nvPr/>
          </p:nvSpPr>
          <p:spPr>
            <a:xfrm>
              <a:off x="5986345" y="1436331"/>
              <a:ext cx="5345212" cy="1859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89" name="Google Shape;89;p1"/>
            <p:cNvSpPr/>
            <p:nvPr/>
          </p:nvSpPr>
          <p:spPr>
            <a:xfrm>
              <a:off x="9595369" y="2022034"/>
              <a:ext cx="686154" cy="1859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90" name="Google Shape;90;p1"/>
            <p:cNvSpPr/>
            <p:nvPr/>
          </p:nvSpPr>
          <p:spPr>
            <a:xfrm>
              <a:off x="8487790" y="2636505"/>
              <a:ext cx="200649" cy="22936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91" name="Google Shape;91;p1"/>
            <p:cNvSpPr/>
            <p:nvPr/>
          </p:nvSpPr>
          <p:spPr>
            <a:xfrm>
              <a:off x="8487790" y="2636505"/>
              <a:ext cx="200649" cy="16648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92" name="Google Shape;92;p1"/>
            <p:cNvSpPr/>
            <p:nvPr/>
          </p:nvSpPr>
          <p:spPr>
            <a:xfrm>
              <a:off x="8487790" y="2636505"/>
              <a:ext cx="200649" cy="1036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93" name="Google Shape;93;p1"/>
            <p:cNvSpPr/>
            <p:nvPr/>
          </p:nvSpPr>
          <p:spPr>
            <a:xfrm>
              <a:off x="8487790" y="2636505"/>
              <a:ext cx="200649" cy="4073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94" name="Google Shape;94;p1"/>
            <p:cNvSpPr/>
            <p:nvPr/>
          </p:nvSpPr>
          <p:spPr>
            <a:xfrm>
              <a:off x="9022856" y="2022034"/>
              <a:ext cx="572512" cy="1859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95" name="Google Shape;95;p1"/>
            <p:cNvSpPr/>
            <p:nvPr/>
          </p:nvSpPr>
          <p:spPr>
            <a:xfrm>
              <a:off x="5986345" y="1436331"/>
              <a:ext cx="3609023" cy="1859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96" name="Google Shape;96;p1"/>
            <p:cNvSpPr/>
            <p:nvPr/>
          </p:nvSpPr>
          <p:spPr>
            <a:xfrm>
              <a:off x="7149639" y="2065091"/>
              <a:ext cx="132836" cy="1036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97" name="Google Shape;97;p1"/>
            <p:cNvSpPr/>
            <p:nvPr/>
          </p:nvSpPr>
          <p:spPr>
            <a:xfrm>
              <a:off x="7149639" y="2065091"/>
              <a:ext cx="132836" cy="4073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98" name="Google Shape;98;p1"/>
            <p:cNvSpPr/>
            <p:nvPr/>
          </p:nvSpPr>
          <p:spPr>
            <a:xfrm>
              <a:off x="5986345" y="1436331"/>
              <a:ext cx="1517524" cy="1859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99" name="Google Shape;99;p1"/>
            <p:cNvSpPr/>
            <p:nvPr/>
          </p:nvSpPr>
          <p:spPr>
            <a:xfrm>
              <a:off x="4318461" y="2065091"/>
              <a:ext cx="1983693" cy="1859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00" name="Google Shape;100;p1"/>
            <p:cNvSpPr/>
            <p:nvPr/>
          </p:nvSpPr>
          <p:spPr>
            <a:xfrm>
              <a:off x="4318461" y="2065091"/>
              <a:ext cx="560583" cy="1859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01" name="Google Shape;101;p1"/>
            <p:cNvSpPr/>
            <p:nvPr/>
          </p:nvSpPr>
          <p:spPr>
            <a:xfrm>
              <a:off x="3659353" y="2065091"/>
              <a:ext cx="659108" cy="1859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02" name="Google Shape;102;p1"/>
            <p:cNvSpPr/>
            <p:nvPr/>
          </p:nvSpPr>
          <p:spPr>
            <a:xfrm>
              <a:off x="1674622" y="2639432"/>
              <a:ext cx="201304" cy="22936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03" name="Google Shape;103;p1"/>
            <p:cNvSpPr/>
            <p:nvPr/>
          </p:nvSpPr>
          <p:spPr>
            <a:xfrm>
              <a:off x="1674622" y="2639432"/>
              <a:ext cx="201304" cy="16648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04" name="Google Shape;104;p1"/>
            <p:cNvSpPr/>
            <p:nvPr/>
          </p:nvSpPr>
          <p:spPr>
            <a:xfrm>
              <a:off x="1674622" y="2639432"/>
              <a:ext cx="201304" cy="1036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05" name="Google Shape;105;p1"/>
            <p:cNvSpPr/>
            <p:nvPr/>
          </p:nvSpPr>
          <p:spPr>
            <a:xfrm>
              <a:off x="1674622" y="2639432"/>
              <a:ext cx="201304" cy="4073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06" name="Google Shape;106;p1"/>
            <p:cNvSpPr/>
            <p:nvPr/>
          </p:nvSpPr>
          <p:spPr>
            <a:xfrm>
              <a:off x="2211434" y="2065091"/>
              <a:ext cx="2107027" cy="1859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07" name="Google Shape;107;p1"/>
            <p:cNvSpPr/>
            <p:nvPr/>
          </p:nvSpPr>
          <p:spPr>
            <a:xfrm>
              <a:off x="4318461" y="1436331"/>
              <a:ext cx="1667884" cy="1859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08" name="Google Shape;108;p1"/>
            <p:cNvSpPr/>
            <p:nvPr/>
          </p:nvSpPr>
          <p:spPr>
            <a:xfrm>
              <a:off x="184569" y="3400334"/>
              <a:ext cx="185645" cy="22936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09" name="Google Shape;109;p1"/>
            <p:cNvSpPr/>
            <p:nvPr/>
          </p:nvSpPr>
          <p:spPr>
            <a:xfrm>
              <a:off x="184569" y="3400334"/>
              <a:ext cx="185645" cy="16648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0" name="Google Shape;110;p1"/>
            <p:cNvSpPr/>
            <p:nvPr/>
          </p:nvSpPr>
          <p:spPr>
            <a:xfrm>
              <a:off x="184569" y="3400334"/>
              <a:ext cx="185645" cy="1036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1" name="Google Shape;111;p1"/>
            <p:cNvSpPr/>
            <p:nvPr/>
          </p:nvSpPr>
          <p:spPr>
            <a:xfrm>
              <a:off x="184569" y="3400334"/>
              <a:ext cx="185645" cy="4073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2" name="Google Shape;112;p1"/>
            <p:cNvSpPr/>
            <p:nvPr/>
          </p:nvSpPr>
          <p:spPr>
            <a:xfrm>
              <a:off x="633904" y="2669670"/>
              <a:ext cx="91440" cy="1859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3" name="Google Shape;113;p1"/>
            <p:cNvSpPr/>
            <p:nvPr/>
          </p:nvSpPr>
          <p:spPr>
            <a:xfrm>
              <a:off x="633904" y="2065091"/>
              <a:ext cx="91440" cy="1859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4" name="Google Shape;114;p1"/>
            <p:cNvSpPr/>
            <p:nvPr/>
          </p:nvSpPr>
          <p:spPr>
            <a:xfrm>
              <a:off x="679624" y="1436331"/>
              <a:ext cx="5306721" cy="1859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5" name="Google Shape;115;p1"/>
            <p:cNvSpPr/>
            <p:nvPr/>
          </p:nvSpPr>
          <p:spPr>
            <a:xfrm>
              <a:off x="5143993" y="730752"/>
              <a:ext cx="1684704" cy="70557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5143993" y="730752"/>
              <a:ext cx="1684704" cy="705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r>
                <a:rPr lang="ko-KR" sz="1800" b="1" i="0" u="none" strike="noStrike" cap="none" dirty="0" err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every-coding</a:t>
              </a:r>
              <a:endParaRPr sz="1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23385" y="1622302"/>
              <a:ext cx="1312478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23385" y="1622302"/>
              <a:ext cx="1312478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교재 실습</a:t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4801" y="2251062"/>
              <a:ext cx="1349646" cy="41860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 txBox="1"/>
            <p:nvPr/>
          </p:nvSpPr>
          <p:spPr>
            <a:xfrm>
              <a:off x="4801" y="2251062"/>
              <a:ext cx="1349646" cy="4186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교재 목록</a:t>
              </a: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60805" y="2855642"/>
              <a:ext cx="1237638" cy="544692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 txBox="1"/>
            <p:nvPr/>
          </p:nvSpPr>
          <p:spPr>
            <a:xfrm>
              <a:off x="60805" y="2855642"/>
              <a:ext cx="1237638" cy="544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 목록</a:t>
              </a: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370215" y="3586305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370215" y="3586305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실행</a:t>
              </a: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215" y="4215065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 txBox="1"/>
            <p:nvPr/>
          </p:nvSpPr>
          <p:spPr>
            <a:xfrm>
              <a:off x="370215" y="4215065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제출</a:t>
              </a: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70215" y="4843825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 txBox="1"/>
            <p:nvPr/>
          </p:nvSpPr>
          <p:spPr>
            <a:xfrm>
              <a:off x="370215" y="4843825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질문</a:t>
              </a: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370215" y="5472584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 txBox="1"/>
            <p:nvPr/>
          </p:nvSpPr>
          <p:spPr>
            <a:xfrm>
              <a:off x="370215" y="5472584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신고</a:t>
              </a: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692699" y="1622302"/>
              <a:ext cx="1251524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 txBox="1"/>
            <p:nvPr/>
          </p:nvSpPr>
          <p:spPr>
            <a:xfrm>
              <a:off x="3692699" y="1622302"/>
              <a:ext cx="1251524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공개 문제</a:t>
              </a: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1540419" y="2251062"/>
              <a:ext cx="1342030" cy="38836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 txBox="1"/>
            <p:nvPr/>
          </p:nvSpPr>
          <p:spPr>
            <a:xfrm>
              <a:off x="1540419" y="2251062"/>
              <a:ext cx="1342030" cy="388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 목록</a:t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875926" y="2825403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 txBox="1"/>
            <p:nvPr/>
          </p:nvSpPr>
          <p:spPr>
            <a:xfrm>
              <a:off x="1875926" y="2825403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실행</a:t>
              </a: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875926" y="3454163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 txBox="1"/>
            <p:nvPr/>
          </p:nvSpPr>
          <p:spPr>
            <a:xfrm>
              <a:off x="1875926" y="3454163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제출</a:t>
              </a: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875926" y="4082923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 txBox="1"/>
            <p:nvPr/>
          </p:nvSpPr>
          <p:spPr>
            <a:xfrm>
              <a:off x="1875926" y="4082923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질문</a:t>
              </a: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875926" y="4711683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 txBox="1"/>
            <p:nvPr/>
          </p:nvSpPr>
          <p:spPr>
            <a:xfrm>
              <a:off x="1875926" y="4711683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신고</a:t>
              </a: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3068420" y="2251062"/>
              <a:ext cx="1181864" cy="417257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 txBox="1"/>
            <p:nvPr/>
          </p:nvSpPr>
          <p:spPr>
            <a:xfrm>
              <a:off x="3068420" y="2251062"/>
              <a:ext cx="1181864" cy="417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 생성</a:t>
              </a: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436256" y="2251062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 txBox="1"/>
            <p:nvPr/>
          </p:nvSpPr>
          <p:spPr>
            <a:xfrm>
              <a:off x="4436256" y="2251062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5507805" y="2251062"/>
              <a:ext cx="1588699" cy="449036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 txBox="1"/>
            <p:nvPr/>
          </p:nvSpPr>
          <p:spPr>
            <a:xfrm>
              <a:off x="5507805" y="2251062"/>
              <a:ext cx="1588699" cy="4490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랜덤 문제 추천</a:t>
              </a: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7061081" y="1622302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 txBox="1"/>
            <p:nvPr/>
          </p:nvSpPr>
          <p:spPr>
            <a:xfrm>
              <a:off x="7061081" y="1622302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대회</a:t>
              </a: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282475" y="2251062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 txBox="1"/>
            <p:nvPr/>
          </p:nvSpPr>
          <p:spPr>
            <a:xfrm>
              <a:off x="7282475" y="2251062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대회 목록</a:t>
              </a: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7282475" y="2879822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 txBox="1"/>
            <p:nvPr/>
          </p:nvSpPr>
          <p:spPr>
            <a:xfrm>
              <a:off x="7282475" y="2879822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대회 개최</a:t>
              </a: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98038" y="1622302"/>
              <a:ext cx="1394660" cy="39973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 txBox="1"/>
            <p:nvPr/>
          </p:nvSpPr>
          <p:spPr>
            <a:xfrm>
              <a:off x="8898038" y="1622302"/>
              <a:ext cx="1394660" cy="399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커뮤니티</a:t>
              </a:r>
              <a:endParaRPr sz="13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354024" y="2208006"/>
              <a:ext cx="1337664" cy="42849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"/>
            <p:cNvSpPr txBox="1"/>
            <p:nvPr/>
          </p:nvSpPr>
          <p:spPr>
            <a:xfrm>
              <a:off x="8354024" y="2208006"/>
              <a:ext cx="1337664" cy="42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게시글 목록</a:t>
              </a:r>
              <a:endParaRPr/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8688440" y="2822477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"/>
            <p:cNvSpPr txBox="1"/>
            <p:nvPr/>
          </p:nvSpPr>
          <p:spPr>
            <a:xfrm>
              <a:off x="8688440" y="2822477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/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8688440" y="3451237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"/>
            <p:cNvSpPr txBox="1"/>
            <p:nvPr/>
          </p:nvSpPr>
          <p:spPr>
            <a:xfrm>
              <a:off x="8688440" y="3451237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</a:t>
              </a:r>
              <a:endParaRPr/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8688440" y="4079996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"/>
            <p:cNvSpPr txBox="1"/>
            <p:nvPr/>
          </p:nvSpPr>
          <p:spPr>
            <a:xfrm>
              <a:off x="8688440" y="4079996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신고</a:t>
              </a:r>
              <a:endParaRPr/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8688440" y="4708756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"/>
            <p:cNvSpPr txBox="1"/>
            <p:nvPr/>
          </p:nvSpPr>
          <p:spPr>
            <a:xfrm>
              <a:off x="8688440" y="4708756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댓글</a:t>
              </a:r>
              <a:endParaRPr/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9801996" y="2208006"/>
              <a:ext cx="959053" cy="430642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"/>
            <p:cNvSpPr txBox="1"/>
            <p:nvPr/>
          </p:nvSpPr>
          <p:spPr>
            <a:xfrm>
              <a:off x="9801996" y="2208006"/>
              <a:ext cx="959053" cy="430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게시글 등록</a:t>
              </a:r>
              <a:endParaRPr/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10713811" y="1622302"/>
              <a:ext cx="1235495" cy="411642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"/>
            <p:cNvSpPr txBox="1"/>
            <p:nvPr/>
          </p:nvSpPr>
          <p:spPr>
            <a:xfrm>
              <a:off x="10713811" y="1622302"/>
              <a:ext cx="1235495" cy="411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유저 랭킹</a:t>
              </a:r>
              <a:endParaRPr/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1022684" y="2219917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"/>
            <p:cNvSpPr txBox="1"/>
            <p:nvPr/>
          </p:nvSpPr>
          <p:spPr>
            <a:xfrm>
              <a:off x="11022684" y="2219917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1022684" y="2848676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"/>
            <p:cNvSpPr txBox="1"/>
            <p:nvPr/>
          </p:nvSpPr>
          <p:spPr>
            <a:xfrm>
              <a:off x="11022684" y="2848676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레벨</a:t>
              </a:r>
              <a:endParaRPr/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11022684" y="3477436"/>
              <a:ext cx="885577" cy="44278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"/>
            <p:cNvSpPr txBox="1"/>
            <p:nvPr/>
          </p:nvSpPr>
          <p:spPr>
            <a:xfrm>
              <a:off x="11022684" y="3477436"/>
              <a:ext cx="885577" cy="442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algun Gothic"/>
                <a:buNone/>
              </a:pPr>
              <a:r>
                <a:rPr lang="ko-KR" sz="13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포인트</a:t>
              </a:r>
              <a:endParaRPr/>
            </a:p>
          </p:txBody>
        </p:sp>
      </p:grpSp>
      <p:sp>
        <p:nvSpPr>
          <p:cNvPr id="177" name="Google Shape;177;p1"/>
          <p:cNvSpPr txBox="1"/>
          <p:nvPr/>
        </p:nvSpPr>
        <p:spPr>
          <a:xfrm>
            <a:off x="8642053" y="724970"/>
            <a:ext cx="25001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(1/2)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"/>
          <p:cNvGrpSpPr/>
          <p:nvPr/>
        </p:nvGrpSpPr>
        <p:grpSpPr>
          <a:xfrm>
            <a:off x="137759" y="1282601"/>
            <a:ext cx="11935066" cy="4248189"/>
            <a:chOff x="3945" y="1182241"/>
            <a:chExt cx="11935066" cy="4248189"/>
          </a:xfrm>
        </p:grpSpPr>
        <p:sp>
          <p:nvSpPr>
            <p:cNvPr id="183" name="Google Shape;183;p2"/>
            <p:cNvSpPr/>
            <p:nvPr/>
          </p:nvSpPr>
          <p:spPr>
            <a:xfrm>
              <a:off x="10972892" y="3044537"/>
              <a:ext cx="126015" cy="15793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84" name="Google Shape;184;p2"/>
            <p:cNvSpPr/>
            <p:nvPr/>
          </p:nvSpPr>
          <p:spPr>
            <a:xfrm>
              <a:off x="10972892" y="3044537"/>
              <a:ext cx="126015" cy="9829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85" name="Google Shape;185;p2"/>
            <p:cNvSpPr/>
            <p:nvPr/>
          </p:nvSpPr>
          <p:spPr>
            <a:xfrm>
              <a:off x="10972892" y="3044537"/>
              <a:ext cx="126015" cy="38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86" name="Google Shape;186;p2"/>
            <p:cNvSpPr/>
            <p:nvPr/>
          </p:nvSpPr>
          <p:spPr>
            <a:xfrm>
              <a:off x="7645384" y="2448063"/>
              <a:ext cx="3663549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87" name="Google Shape;187;p2"/>
            <p:cNvSpPr/>
            <p:nvPr/>
          </p:nvSpPr>
          <p:spPr>
            <a:xfrm>
              <a:off x="9956367" y="3044537"/>
              <a:ext cx="126015" cy="9829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88" name="Google Shape;188;p2"/>
            <p:cNvSpPr/>
            <p:nvPr/>
          </p:nvSpPr>
          <p:spPr>
            <a:xfrm>
              <a:off x="9956367" y="3044537"/>
              <a:ext cx="126015" cy="38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89" name="Google Shape;189;p2"/>
            <p:cNvSpPr/>
            <p:nvPr/>
          </p:nvSpPr>
          <p:spPr>
            <a:xfrm>
              <a:off x="7645384" y="2448063"/>
              <a:ext cx="2647023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0" name="Google Shape;190;p2"/>
            <p:cNvSpPr/>
            <p:nvPr/>
          </p:nvSpPr>
          <p:spPr>
            <a:xfrm>
              <a:off x="8939841" y="3044537"/>
              <a:ext cx="126015" cy="9829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1" name="Google Shape;191;p2"/>
            <p:cNvSpPr/>
            <p:nvPr/>
          </p:nvSpPr>
          <p:spPr>
            <a:xfrm>
              <a:off x="8939841" y="3044537"/>
              <a:ext cx="126015" cy="38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2" name="Google Shape;192;p2"/>
            <p:cNvSpPr/>
            <p:nvPr/>
          </p:nvSpPr>
          <p:spPr>
            <a:xfrm>
              <a:off x="7645384" y="2448063"/>
              <a:ext cx="1630498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3" name="Google Shape;193;p2"/>
            <p:cNvSpPr/>
            <p:nvPr/>
          </p:nvSpPr>
          <p:spPr>
            <a:xfrm>
              <a:off x="7923316" y="3044537"/>
              <a:ext cx="126015" cy="9829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4" name="Google Shape;194;p2"/>
            <p:cNvSpPr/>
            <p:nvPr/>
          </p:nvSpPr>
          <p:spPr>
            <a:xfrm>
              <a:off x="7923316" y="3044537"/>
              <a:ext cx="126015" cy="38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5" name="Google Shape;195;p2"/>
            <p:cNvSpPr/>
            <p:nvPr/>
          </p:nvSpPr>
          <p:spPr>
            <a:xfrm>
              <a:off x="7645384" y="2448063"/>
              <a:ext cx="613972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6" name="Google Shape;196;p2"/>
            <p:cNvSpPr/>
            <p:nvPr/>
          </p:nvSpPr>
          <p:spPr>
            <a:xfrm>
              <a:off x="6716512" y="3044537"/>
              <a:ext cx="157728" cy="9829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7" name="Google Shape;197;p2"/>
            <p:cNvSpPr/>
            <p:nvPr/>
          </p:nvSpPr>
          <p:spPr>
            <a:xfrm>
              <a:off x="6716512" y="3044537"/>
              <a:ext cx="157728" cy="38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8" name="Google Shape;198;p2"/>
            <p:cNvSpPr/>
            <p:nvPr/>
          </p:nvSpPr>
          <p:spPr>
            <a:xfrm>
              <a:off x="7137122" y="2448063"/>
              <a:ext cx="508262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9" name="Google Shape;199;p2"/>
            <p:cNvSpPr/>
            <p:nvPr/>
          </p:nvSpPr>
          <p:spPr>
            <a:xfrm>
              <a:off x="6014886" y="2448063"/>
              <a:ext cx="1630498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0" name="Google Shape;200;p2"/>
            <p:cNvSpPr/>
            <p:nvPr/>
          </p:nvSpPr>
          <p:spPr>
            <a:xfrm>
              <a:off x="4998361" y="2448063"/>
              <a:ext cx="2647023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1" name="Google Shape;201;p2"/>
            <p:cNvSpPr/>
            <p:nvPr/>
          </p:nvSpPr>
          <p:spPr>
            <a:xfrm>
              <a:off x="3981835" y="2448063"/>
              <a:ext cx="3663549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2" name="Google Shape;202;p2"/>
            <p:cNvSpPr/>
            <p:nvPr/>
          </p:nvSpPr>
          <p:spPr>
            <a:xfrm>
              <a:off x="4542953" y="1851589"/>
              <a:ext cx="3102431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3" name="Google Shape;203;p2"/>
            <p:cNvSpPr/>
            <p:nvPr/>
          </p:nvSpPr>
          <p:spPr>
            <a:xfrm>
              <a:off x="2419243" y="2448063"/>
              <a:ext cx="126015" cy="38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4" name="Google Shape;204;p2"/>
            <p:cNvSpPr/>
            <p:nvPr/>
          </p:nvSpPr>
          <p:spPr>
            <a:xfrm>
              <a:off x="2755284" y="1851589"/>
              <a:ext cx="1787669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5" name="Google Shape;205;p2"/>
            <p:cNvSpPr/>
            <p:nvPr/>
          </p:nvSpPr>
          <p:spPr>
            <a:xfrm>
              <a:off x="3137531" y="3641010"/>
              <a:ext cx="126015" cy="157939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6" name="Google Shape;206;p2"/>
            <p:cNvSpPr/>
            <p:nvPr/>
          </p:nvSpPr>
          <p:spPr>
            <a:xfrm>
              <a:off x="3137531" y="3641010"/>
              <a:ext cx="126015" cy="9829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7" name="Google Shape;207;p2"/>
            <p:cNvSpPr/>
            <p:nvPr/>
          </p:nvSpPr>
          <p:spPr>
            <a:xfrm>
              <a:off x="3137531" y="3641010"/>
              <a:ext cx="126015" cy="386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8" name="Google Shape;208;p2"/>
            <p:cNvSpPr/>
            <p:nvPr/>
          </p:nvSpPr>
          <p:spPr>
            <a:xfrm>
              <a:off x="1948785" y="3044537"/>
              <a:ext cx="1524788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9" name="Google Shape;209;p2"/>
            <p:cNvSpPr/>
            <p:nvPr/>
          </p:nvSpPr>
          <p:spPr>
            <a:xfrm>
              <a:off x="1948785" y="3044537"/>
              <a:ext cx="508262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10" name="Google Shape;210;p2"/>
            <p:cNvSpPr/>
            <p:nvPr/>
          </p:nvSpPr>
          <p:spPr>
            <a:xfrm>
              <a:off x="1440522" y="3044537"/>
              <a:ext cx="508262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11" name="Google Shape;211;p2"/>
            <p:cNvSpPr/>
            <p:nvPr/>
          </p:nvSpPr>
          <p:spPr>
            <a:xfrm>
              <a:off x="423996" y="3044537"/>
              <a:ext cx="1524788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12" name="Google Shape;212;p2"/>
            <p:cNvSpPr/>
            <p:nvPr/>
          </p:nvSpPr>
          <p:spPr>
            <a:xfrm>
              <a:off x="1440522" y="2448063"/>
              <a:ext cx="508262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13" name="Google Shape;213;p2"/>
            <p:cNvSpPr/>
            <p:nvPr/>
          </p:nvSpPr>
          <p:spPr>
            <a:xfrm>
              <a:off x="932259" y="2448063"/>
              <a:ext cx="508262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14" name="Google Shape;214;p2"/>
            <p:cNvSpPr/>
            <p:nvPr/>
          </p:nvSpPr>
          <p:spPr>
            <a:xfrm>
              <a:off x="1440522" y="1851589"/>
              <a:ext cx="3102431" cy="176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15" name="Google Shape;215;p2"/>
            <p:cNvSpPr/>
            <p:nvPr/>
          </p:nvSpPr>
          <p:spPr>
            <a:xfrm>
              <a:off x="3743855" y="1182241"/>
              <a:ext cx="1598196" cy="669348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 txBox="1"/>
            <p:nvPr/>
          </p:nvSpPr>
          <p:spPr>
            <a:xfrm>
              <a:off x="3743855" y="1182241"/>
              <a:ext cx="1598196" cy="669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r>
                <a:rPr lang="ko-KR" sz="18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every-coding</a:t>
              </a:r>
              <a:endParaRPr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020470" y="2028011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 txBox="1"/>
            <p:nvPr/>
          </p:nvSpPr>
          <p:spPr>
            <a:xfrm>
              <a:off x="1020470" y="2028011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그룹 스터디</a:t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12207" y="2624485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 txBox="1"/>
            <p:nvPr/>
          </p:nvSpPr>
          <p:spPr>
            <a:xfrm>
              <a:off x="512207" y="2624485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그룹 개설</a:t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528733" y="2624485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 txBox="1"/>
            <p:nvPr/>
          </p:nvSpPr>
          <p:spPr>
            <a:xfrm>
              <a:off x="1528733" y="2624485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그룹 목록</a:t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945" y="3220958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 txBox="1"/>
            <p:nvPr/>
          </p:nvSpPr>
          <p:spPr>
            <a:xfrm>
              <a:off x="3945" y="3220958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채팅</a:t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020470" y="3220958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 txBox="1"/>
            <p:nvPr/>
          </p:nvSpPr>
          <p:spPr>
            <a:xfrm>
              <a:off x="1020470" y="3220958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나가기</a:t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036995" y="3220958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 txBox="1"/>
            <p:nvPr/>
          </p:nvSpPr>
          <p:spPr>
            <a:xfrm>
              <a:off x="2036995" y="3220958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강제 퇴장</a:t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3053521" y="3220958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 txBox="1"/>
            <p:nvPr/>
          </p:nvSpPr>
          <p:spPr>
            <a:xfrm>
              <a:off x="3053521" y="3220958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스터디 시작</a:t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263547" y="3817432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 txBox="1"/>
            <p:nvPr/>
          </p:nvSpPr>
          <p:spPr>
            <a:xfrm>
              <a:off x="3263547" y="3817432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채팅</a:t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263547" y="4413906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 txBox="1"/>
            <p:nvPr/>
          </p:nvSpPr>
          <p:spPr>
            <a:xfrm>
              <a:off x="3263547" y="4413906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공유</a:t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63547" y="5010379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 txBox="1"/>
            <p:nvPr/>
          </p:nvSpPr>
          <p:spPr>
            <a:xfrm>
              <a:off x="3263547" y="5010379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종료</a:t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335232" y="2028011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 txBox="1"/>
            <p:nvPr/>
          </p:nvSpPr>
          <p:spPr>
            <a:xfrm>
              <a:off x="2335232" y="2028011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우편함</a:t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545258" y="2624485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 txBox="1"/>
            <p:nvPr/>
          </p:nvSpPr>
          <p:spPr>
            <a:xfrm>
              <a:off x="2545258" y="2624485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받은 메세지 목록</a:t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7225333" y="2028011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 txBox="1"/>
            <p:nvPr/>
          </p:nvSpPr>
          <p:spPr>
            <a:xfrm>
              <a:off x="7225333" y="2028011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마이페이지</a:t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561784" y="2624485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 txBox="1"/>
            <p:nvPr/>
          </p:nvSpPr>
          <p:spPr>
            <a:xfrm>
              <a:off x="3561784" y="2624485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 센터</a:t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4578309" y="2624485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 txBox="1"/>
            <p:nvPr/>
          </p:nvSpPr>
          <p:spPr>
            <a:xfrm>
              <a:off x="4578309" y="2624485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서비스 정보</a:t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5594834" y="2624485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 txBox="1"/>
            <p:nvPr/>
          </p:nvSpPr>
          <p:spPr>
            <a:xfrm>
              <a:off x="5594834" y="2624485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Github 자동 푸시 설정</a:t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6611360" y="2624485"/>
              <a:ext cx="1051524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 txBox="1"/>
            <p:nvPr/>
          </p:nvSpPr>
          <p:spPr>
            <a:xfrm>
              <a:off x="6611360" y="2624485"/>
              <a:ext cx="1051524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나의 그룹 목록</a:t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874241" y="3220958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 txBox="1"/>
            <p:nvPr/>
          </p:nvSpPr>
          <p:spPr>
            <a:xfrm>
              <a:off x="6874241" y="3220958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그룹 삭제</a:t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874241" y="3817432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 txBox="1"/>
            <p:nvPr/>
          </p:nvSpPr>
          <p:spPr>
            <a:xfrm>
              <a:off x="6874241" y="3817432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그룹 수정</a:t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839306" y="2624485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 txBox="1"/>
            <p:nvPr/>
          </p:nvSpPr>
          <p:spPr>
            <a:xfrm>
              <a:off x="7839306" y="2624485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작성한 게시글 목록</a:t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8049332" y="3220958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 txBox="1"/>
            <p:nvPr/>
          </p:nvSpPr>
          <p:spPr>
            <a:xfrm>
              <a:off x="8049332" y="3220958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게시글 삭제</a:t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8049332" y="3817432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 txBox="1"/>
            <p:nvPr/>
          </p:nvSpPr>
          <p:spPr>
            <a:xfrm>
              <a:off x="8049332" y="3817432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게시글 수정</a:t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8855831" y="2624485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 txBox="1"/>
            <p:nvPr/>
          </p:nvSpPr>
          <p:spPr>
            <a:xfrm>
              <a:off x="8855831" y="2624485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제출한 문제 목록</a:t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9065857" y="3220958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 txBox="1"/>
            <p:nvPr/>
          </p:nvSpPr>
          <p:spPr>
            <a:xfrm>
              <a:off x="9065857" y="3220958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 삭제</a:t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9065857" y="3817432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 txBox="1"/>
            <p:nvPr/>
          </p:nvSpPr>
          <p:spPr>
            <a:xfrm>
              <a:off x="9065857" y="3817432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 수정</a:t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9872356" y="2624485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 txBox="1"/>
            <p:nvPr/>
          </p:nvSpPr>
          <p:spPr>
            <a:xfrm>
              <a:off x="9872356" y="2624485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 계정</a:t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10082382" y="3220958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 txBox="1"/>
            <p:nvPr/>
          </p:nvSpPr>
          <p:spPr>
            <a:xfrm>
              <a:off x="10082382" y="3220958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계정 수정</a:t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0082382" y="3817432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 txBox="1"/>
            <p:nvPr/>
          </p:nvSpPr>
          <p:spPr>
            <a:xfrm>
              <a:off x="10082382" y="3817432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계정 삭제</a:t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0888882" y="2624485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 txBox="1"/>
            <p:nvPr/>
          </p:nvSpPr>
          <p:spPr>
            <a:xfrm>
              <a:off x="10888882" y="2624485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 프로필</a:t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11098908" y="3220958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 txBox="1"/>
            <p:nvPr/>
          </p:nvSpPr>
          <p:spPr>
            <a:xfrm>
              <a:off x="11098908" y="3220958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프로필 수정</a:t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1098908" y="3817432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 txBox="1"/>
            <p:nvPr/>
          </p:nvSpPr>
          <p:spPr>
            <a:xfrm>
              <a:off x="11098908" y="3817432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학교/회사정보</a:t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11098908" y="4413906"/>
              <a:ext cx="840103" cy="420051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 txBox="1"/>
            <p:nvPr/>
          </p:nvSpPr>
          <p:spPr>
            <a:xfrm>
              <a:off x="11098908" y="4413906"/>
              <a:ext cx="840103" cy="420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lang="ko-KR" sz="1000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 탈퇴</a:t>
              </a:r>
              <a:endParaRPr/>
            </a:p>
          </p:txBody>
        </p:sp>
      </p:grpSp>
      <p:sp>
        <p:nvSpPr>
          <p:cNvPr id="281" name="Google Shape;281;p2"/>
          <p:cNvSpPr txBox="1"/>
          <p:nvPr/>
        </p:nvSpPr>
        <p:spPr>
          <a:xfrm>
            <a:off x="8642053" y="724970"/>
            <a:ext cx="25001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(2/2)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"/>
          <p:cNvGrpSpPr/>
          <p:nvPr/>
        </p:nvGrpSpPr>
        <p:grpSpPr>
          <a:xfrm>
            <a:off x="72086" y="1337542"/>
            <a:ext cx="12047825" cy="4019249"/>
            <a:chOff x="9334" y="693234"/>
            <a:chExt cx="12047825" cy="4019249"/>
          </a:xfrm>
        </p:grpSpPr>
        <p:sp>
          <p:nvSpPr>
            <p:cNvPr id="287" name="Google Shape;287;p3"/>
            <p:cNvSpPr/>
            <p:nvPr/>
          </p:nvSpPr>
          <p:spPr>
            <a:xfrm>
              <a:off x="11515236" y="3303265"/>
              <a:ext cx="91440" cy="208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88" name="Google Shape;288;p3"/>
            <p:cNvSpPr/>
            <p:nvPr/>
          </p:nvSpPr>
          <p:spPr>
            <a:xfrm>
              <a:off x="11515236" y="2598656"/>
              <a:ext cx="91440" cy="208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89" name="Google Shape;289;p3"/>
            <p:cNvSpPr/>
            <p:nvPr/>
          </p:nvSpPr>
          <p:spPr>
            <a:xfrm>
              <a:off x="6033247" y="1885130"/>
              <a:ext cx="5527708" cy="2173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2462"/>
                  </a:lnTo>
                  <a:lnTo>
                    <a:pt x="120000" y="62462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90" name="Google Shape;290;p3"/>
            <p:cNvSpPr/>
            <p:nvPr/>
          </p:nvSpPr>
          <p:spPr>
            <a:xfrm>
              <a:off x="9759737" y="3303265"/>
              <a:ext cx="600406" cy="208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91" name="Google Shape;291;p3"/>
            <p:cNvSpPr/>
            <p:nvPr/>
          </p:nvSpPr>
          <p:spPr>
            <a:xfrm>
              <a:off x="9159330" y="3303265"/>
              <a:ext cx="600406" cy="208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92" name="Google Shape;292;p3"/>
            <p:cNvSpPr/>
            <p:nvPr/>
          </p:nvSpPr>
          <p:spPr>
            <a:xfrm>
              <a:off x="8187280" y="2598656"/>
              <a:ext cx="1572457" cy="208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93" name="Google Shape;293;p3"/>
            <p:cNvSpPr/>
            <p:nvPr/>
          </p:nvSpPr>
          <p:spPr>
            <a:xfrm>
              <a:off x="7313452" y="3303265"/>
              <a:ext cx="148861" cy="1161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94" name="Google Shape;294;p3"/>
            <p:cNvSpPr/>
            <p:nvPr/>
          </p:nvSpPr>
          <p:spPr>
            <a:xfrm>
              <a:off x="7313452" y="3303265"/>
              <a:ext cx="148861" cy="4565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95" name="Google Shape;295;p3"/>
            <p:cNvSpPr/>
            <p:nvPr/>
          </p:nvSpPr>
          <p:spPr>
            <a:xfrm>
              <a:off x="7710415" y="2598656"/>
              <a:ext cx="476864" cy="208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96" name="Google Shape;296;p3"/>
            <p:cNvSpPr/>
            <p:nvPr/>
          </p:nvSpPr>
          <p:spPr>
            <a:xfrm>
              <a:off x="6509603" y="2598656"/>
              <a:ext cx="1677677" cy="208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97" name="Google Shape;297;p3"/>
            <p:cNvSpPr/>
            <p:nvPr/>
          </p:nvSpPr>
          <p:spPr>
            <a:xfrm>
              <a:off x="6033247" y="1885130"/>
              <a:ext cx="2154032" cy="2173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2462"/>
                  </a:lnTo>
                  <a:lnTo>
                    <a:pt x="120000" y="62462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98" name="Google Shape;298;p3"/>
            <p:cNvSpPr/>
            <p:nvPr/>
          </p:nvSpPr>
          <p:spPr>
            <a:xfrm>
              <a:off x="4708383" y="2598656"/>
              <a:ext cx="600406" cy="208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99" name="Google Shape;299;p3"/>
            <p:cNvSpPr/>
            <p:nvPr/>
          </p:nvSpPr>
          <p:spPr>
            <a:xfrm>
              <a:off x="4107977" y="2598656"/>
              <a:ext cx="600406" cy="208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00" name="Google Shape;300;p3"/>
            <p:cNvSpPr/>
            <p:nvPr/>
          </p:nvSpPr>
          <p:spPr>
            <a:xfrm>
              <a:off x="4708383" y="1885130"/>
              <a:ext cx="1324863" cy="2173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2462"/>
                  </a:lnTo>
                  <a:lnTo>
                    <a:pt x="0" y="62462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01" name="Google Shape;301;p3"/>
            <p:cNvSpPr/>
            <p:nvPr/>
          </p:nvSpPr>
          <p:spPr>
            <a:xfrm>
              <a:off x="2306757" y="2598656"/>
              <a:ext cx="600406" cy="208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02" name="Google Shape;302;p3"/>
            <p:cNvSpPr/>
            <p:nvPr/>
          </p:nvSpPr>
          <p:spPr>
            <a:xfrm>
              <a:off x="1706351" y="2598656"/>
              <a:ext cx="600406" cy="208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03" name="Google Shape;303;p3"/>
            <p:cNvSpPr/>
            <p:nvPr/>
          </p:nvSpPr>
          <p:spPr>
            <a:xfrm>
              <a:off x="2306757" y="1885130"/>
              <a:ext cx="3726489" cy="2173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2462"/>
                  </a:lnTo>
                  <a:lnTo>
                    <a:pt x="0" y="62462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04" name="Google Shape;304;p3"/>
            <p:cNvSpPr/>
            <p:nvPr/>
          </p:nvSpPr>
          <p:spPr>
            <a:xfrm>
              <a:off x="108575" y="3303265"/>
              <a:ext cx="148861" cy="4565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05" name="Google Shape;305;p3"/>
            <p:cNvSpPr/>
            <p:nvPr/>
          </p:nvSpPr>
          <p:spPr>
            <a:xfrm>
              <a:off x="459818" y="2598656"/>
              <a:ext cx="91440" cy="2084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06" name="Google Shape;306;p3"/>
            <p:cNvSpPr/>
            <p:nvPr/>
          </p:nvSpPr>
          <p:spPr>
            <a:xfrm>
              <a:off x="505538" y="1885130"/>
              <a:ext cx="5527708" cy="2173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2462"/>
                  </a:lnTo>
                  <a:lnTo>
                    <a:pt x="0" y="62462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07" name="Google Shape;307;p3"/>
            <p:cNvSpPr/>
            <p:nvPr/>
          </p:nvSpPr>
          <p:spPr>
            <a:xfrm>
              <a:off x="5987527" y="1189437"/>
              <a:ext cx="91440" cy="1994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08" name="Google Shape;308;p3"/>
            <p:cNvSpPr/>
            <p:nvPr/>
          </p:nvSpPr>
          <p:spPr>
            <a:xfrm>
              <a:off x="5419111" y="693234"/>
              <a:ext cx="1228272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09" name="Google Shape;309;p3"/>
            <p:cNvSpPr txBox="1"/>
            <p:nvPr/>
          </p:nvSpPr>
          <p:spPr>
            <a:xfrm>
              <a:off x="5419111" y="693234"/>
              <a:ext cx="1228272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r>
                <a:rPr lang="ko-KR" b="1" dirty="0" err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every-coding</a:t>
              </a:r>
              <a:endParaRPr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537043" y="1388926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11" name="Google Shape;311;p3"/>
            <p:cNvSpPr txBox="1"/>
            <p:nvPr/>
          </p:nvSpPr>
          <p:spPr>
            <a:xfrm>
              <a:off x="5537043" y="1388926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r>
                <a:rPr lang="ko-KR" sz="16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</a:t>
              </a:r>
              <a:endParaRPr sz="1200" dirty="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9334" y="2102452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13" name="Google Shape;313;p3"/>
            <p:cNvSpPr txBox="1"/>
            <p:nvPr/>
          </p:nvSpPr>
          <p:spPr>
            <a:xfrm>
              <a:off x="9334" y="2102452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r>
                <a:rPr lang="ko-KR" sz="1600" b="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교재 목록</a:t>
              </a:r>
              <a:endParaRPr sz="1200" dirty="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9334" y="2807061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15" name="Google Shape;315;p3"/>
            <p:cNvSpPr txBox="1"/>
            <p:nvPr/>
          </p:nvSpPr>
          <p:spPr>
            <a:xfrm>
              <a:off x="9334" y="2807061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r>
                <a:rPr lang="ko-KR" sz="1600" b="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교재 추가</a:t>
              </a:r>
              <a:endParaRPr sz="1200" dirty="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57436" y="3511670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17" name="Google Shape;317;p3"/>
            <p:cNvSpPr txBox="1"/>
            <p:nvPr/>
          </p:nvSpPr>
          <p:spPr>
            <a:xfrm>
              <a:off x="257436" y="3511670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r>
                <a:rPr lang="ko-KR" sz="1600" b="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 생성</a:t>
              </a:r>
              <a:endParaRPr sz="1200" dirty="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1810554" y="2102452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19" name="Google Shape;319;p3"/>
            <p:cNvSpPr txBox="1"/>
            <p:nvPr/>
          </p:nvSpPr>
          <p:spPr>
            <a:xfrm>
              <a:off x="1810554" y="2102452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그룹 목록</a:t>
              </a:r>
              <a:endParaRPr sz="120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210147" y="2807061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1" name="Google Shape;321;p3"/>
            <p:cNvSpPr txBox="1"/>
            <p:nvPr/>
          </p:nvSpPr>
          <p:spPr>
            <a:xfrm>
              <a:off x="1210147" y="2807061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그룹 수정</a:t>
              </a:r>
              <a:endParaRPr sz="120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410960" y="2807061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3" name="Google Shape;323;p3"/>
            <p:cNvSpPr txBox="1"/>
            <p:nvPr/>
          </p:nvSpPr>
          <p:spPr>
            <a:xfrm>
              <a:off x="2410960" y="2807061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그룹 삭제</a:t>
              </a:r>
              <a:endParaRPr sz="120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212180" y="2102452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5" name="Google Shape;325;p3"/>
            <p:cNvSpPr txBox="1"/>
            <p:nvPr/>
          </p:nvSpPr>
          <p:spPr>
            <a:xfrm>
              <a:off x="4212180" y="2102452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게시글 목록</a:t>
              </a:r>
              <a:endParaRPr sz="1200" dirty="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611773" y="2807061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7" name="Google Shape;327;p3"/>
            <p:cNvSpPr txBox="1"/>
            <p:nvPr/>
          </p:nvSpPr>
          <p:spPr>
            <a:xfrm>
              <a:off x="3611773" y="2807061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게시글 </a:t>
              </a:r>
              <a:b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</a:t>
              </a:r>
              <a:endParaRPr sz="120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812586" y="2807061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29" name="Google Shape;329;p3"/>
            <p:cNvSpPr txBox="1"/>
            <p:nvPr/>
          </p:nvSpPr>
          <p:spPr>
            <a:xfrm>
              <a:off x="4812586" y="2807061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게시글 </a:t>
              </a:r>
              <a:b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sz="1200"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7691076" y="2102452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31" name="Google Shape;331;p3"/>
            <p:cNvSpPr txBox="1"/>
            <p:nvPr/>
          </p:nvSpPr>
          <p:spPr>
            <a:xfrm>
              <a:off x="7691076" y="2102452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 목록</a:t>
              </a:r>
              <a:endParaRPr sz="120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013399" y="2807061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33" name="Google Shape;333;p3"/>
            <p:cNvSpPr txBox="1"/>
            <p:nvPr/>
          </p:nvSpPr>
          <p:spPr>
            <a:xfrm>
              <a:off x="6013399" y="2807061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 생성</a:t>
              </a:r>
              <a:endParaRPr sz="1200" dirty="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7214212" y="2807061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35" name="Google Shape;335;p3"/>
            <p:cNvSpPr txBox="1"/>
            <p:nvPr/>
          </p:nvSpPr>
          <p:spPr>
            <a:xfrm>
              <a:off x="7214212" y="2807061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질문 내역 목록</a:t>
              </a:r>
              <a:endParaRPr sz="1200" dirty="0"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7462314" y="3511670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37" name="Google Shape;337;p3"/>
            <p:cNvSpPr txBox="1"/>
            <p:nvPr/>
          </p:nvSpPr>
          <p:spPr>
            <a:xfrm>
              <a:off x="7462314" y="3511670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질문 답변</a:t>
              </a:r>
              <a:endParaRPr sz="1200"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7462314" y="4216280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39" name="Google Shape;339;p3"/>
            <p:cNvSpPr txBox="1"/>
            <p:nvPr/>
          </p:nvSpPr>
          <p:spPr>
            <a:xfrm>
              <a:off x="7462314" y="4216280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코드 보기</a:t>
              </a:r>
              <a:endParaRPr sz="120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9158313" y="2807061"/>
              <a:ext cx="120284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41" name="Google Shape;341;p3"/>
            <p:cNvSpPr txBox="1"/>
            <p:nvPr/>
          </p:nvSpPr>
          <p:spPr>
            <a:xfrm>
              <a:off x="9158313" y="2807061"/>
              <a:ext cx="120284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신고 내역 </a:t>
              </a:r>
              <a:b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목록</a:t>
              </a:r>
              <a:endParaRPr sz="120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8663126" y="3511670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43" name="Google Shape;343;p3"/>
            <p:cNvSpPr txBox="1"/>
            <p:nvPr/>
          </p:nvSpPr>
          <p:spPr>
            <a:xfrm>
              <a:off x="8663126" y="3511670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 삭제</a:t>
              </a:r>
              <a:endParaRPr sz="120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9863939" y="3511670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45" name="Google Shape;345;p3"/>
            <p:cNvSpPr txBox="1"/>
            <p:nvPr/>
          </p:nvSpPr>
          <p:spPr>
            <a:xfrm>
              <a:off x="9863939" y="3511670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 수정</a:t>
              </a:r>
              <a:endParaRPr sz="12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11064752" y="2102452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47" name="Google Shape;347;p3"/>
            <p:cNvSpPr txBox="1"/>
            <p:nvPr/>
          </p:nvSpPr>
          <p:spPr>
            <a:xfrm>
              <a:off x="11064752" y="2102452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 관리</a:t>
              </a:r>
              <a:endParaRPr sz="120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1064752" y="2807061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49" name="Google Shape;349;p3"/>
            <p:cNvSpPr txBox="1"/>
            <p:nvPr/>
          </p:nvSpPr>
          <p:spPr>
            <a:xfrm>
              <a:off x="11064752" y="2807061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대기 문제</a:t>
              </a:r>
              <a:endParaRPr sz="120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1064752" y="3511670"/>
              <a:ext cx="992407" cy="49620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1" name="Google Shape;351;p3"/>
            <p:cNvSpPr txBox="1"/>
            <p:nvPr/>
          </p:nvSpPr>
          <p:spPr>
            <a:xfrm>
              <a:off x="11064752" y="3511670"/>
              <a:ext cx="992407" cy="496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ko-KR" b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sz="1200"/>
            </a:p>
          </p:txBody>
        </p:sp>
      </p:grpSp>
      <p:sp>
        <p:nvSpPr>
          <p:cNvPr id="352" name="Google Shape;352;p3"/>
          <p:cNvSpPr txBox="1"/>
          <p:nvPr/>
        </p:nvSpPr>
        <p:spPr>
          <a:xfrm>
            <a:off x="8627372" y="337438"/>
            <a:ext cx="25001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165</Words>
  <Application>Microsoft Office PowerPoint</Application>
  <PresentationFormat>와이드스크린</PresentationFormat>
  <Paragraphs>89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김 수정</cp:lastModifiedBy>
  <cp:revision>4</cp:revision>
  <dcterms:created xsi:type="dcterms:W3CDTF">2022-11-13T08:48:45Z</dcterms:created>
  <dcterms:modified xsi:type="dcterms:W3CDTF">2022-12-06T19:31:27Z</dcterms:modified>
</cp:coreProperties>
</file>