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3" r:id="rId3"/>
    <p:sldId id="265" r:id="rId4"/>
    <p:sldId id="268" r:id="rId5"/>
    <p:sldId id="724" r:id="rId6"/>
    <p:sldId id="262" r:id="rId7"/>
    <p:sldId id="267" r:id="rId8"/>
    <p:sldId id="266" r:id="rId9"/>
    <p:sldId id="257" r:id="rId10"/>
    <p:sldId id="259" r:id="rId11"/>
    <p:sldId id="7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0:4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26 4740,'2'0'4115,"6"0"-2251,-16 0-523,2-2 2230,-10-6-2792,12 6 887,0 2-807,2 0-771,1 1 0,-1-1 0,0 0 0,0 1 0,0-1 0,1 1 0,-1-1 0,0 1 0,1 0-1,-1 0 1,0 0 0,1 0 0,-1 0 0,1 0 0,0 0 0,-1 1 0,1-1 0,0 0 0,0 1 0,0-1 0,0 1-1,0-1 1,0 1 0,0 0 0,0-1 0,1 1 0,-1 0 0,0 0 0,1-1 0,0 1 0,-1 2 0,1 51 616,0-52-191,21 5 63,94-28 481,-59 8-929,96-1 326,205 35 715,-250-14-998,-46-1 5,71-1 0,-38-4-97,82-3 3,427-13 350,-429 15-138,210-21 368,0-1-65,-330 21-693,56 0 84,-37-9-3109,-22 8-6259,-37-6 2032,-3-10 5275,-11 16 1298,4-28-4254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3:1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10 131 3075,'-3'-4'-1116,"-4"-11"13127,14 14-11220,-4 1 356,26 8 257,23-6-162,-16-1-475,54-3 0,79-5 632,187-20-113,-342 25-1221,56-2 112,93 5 0,-54 1-83,555 10 771,496-12-315,-792 20-390,-243-17-50,114-5 292,74-2-36,-164 7-225,432-3 62,-160-20 139,-191 9-139,5 0-86,213 5-79,179-12 346,-609 17-896,0 1-1,0 0 1,0 2-1,20 4 1,-32-5-2200,-10-25-15823,-16-9 15177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21:38:0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24575,'1498'0'0,"-1413"5"0,-1 4 0,117 28 0,-180-33 0,62 8 0,1-3 0,136-4 0,47 3 0,-106 3-5927,1-4 4277,327-7 8384,-202-3-5891,815 3-2208,-1080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3:3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4388,'0'0'10613,"4"0"-10421,10 0 70,-10 0 79,-1 3 38,10 8-20,-1-1-1,2-1 1,-1 0-1,1-1 1,0-1-1,1 0 1,0-1-1,0 0 1,0-1-1,1-1 1,0-1-1,21 3 1,4-3 159,1-2-1,-1-2 1,71-10 0,312-9 688,-363 23-1008,82 14-1,-20-1-42,101 25-15,-165-27-39,0-3 0,0-2 1,64 1-1,87 3 146,-1-1 339,-130-9-317,47-3 188,555-41 541,-339 34-771,-254 7-187,226-19 171,0 0 144,-73 1-22,-101 4-116,-38 5-82,-29 1-78,1 3 0,0 3 0,82 10 0,-153-8-166,0 1 1,0-1-1,0 1 1,0 0 0,0 0-1,0 0 1,0 1-1,0-1 1,0 1-1,0-1 1,-1 1 0,3 2-1,-1-1-2528,17-4-5556,-32-23-9046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3:3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36 8072,'0'0'7868,"-5"-15"-7286,8 8 2488,4 4-2946,-1 1 0,1 0 0,0 0 0,0 0 0,0 1 0,0 0 0,0 0 0,14 1 0,68 6 485,-73-5-524,763 14 2611,-472-19-2862,-145 11-1755,162 27 0,-235-23-125,155 32-7441,-88-14 2889,-81-24 4639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0:45:5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10 10506,'-3'-2'8906,"-16"-6"-6020,12 9-2539,-1 0 0,0 1 0,1 0-1,0 0 1,-1 0 0,1 1-1,0 0 1,1 1 0,-1 0 0,0 0-1,1 0 1,0 0 0,-8 9-1,4-5-188,1 1 0,1 0-1,0 0 1,0 1 0,1 0-1,0 0 1,1 0-1,-8 17 1,3 6-169,1 0 0,1 0 0,2 1 0,1 0 0,2 0 0,2 1 0,2 55 0,3-42-214,2 0 1,3-1-1,1 1 0,30 85 0,-30-110-248,1 0-1,23 37 1,-23-44-588,1 0 0,1 0 0,1-2 0,15 16 0,-19-22 51,0 0 0,0-1 0,0 0 0,1-1 1,0 0-1,0 0 0,1-1 0,0 0 0,0-1 0,0 0 0,0-1 1,0 0-1,1-1 0,0 0 0,-1-1 0,1 0 0,0-1 1,11-1-1,30-1-437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0:46:2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 8264,'0'0'11242,"-19"8"-8727,10-8-2210,0 0 1,-1 1-1,1 1 1,0 0-1,0 0 0,0 0 1,1 1-1,-1 0 1,0 1-1,1 0 1,0 1-1,0-1 0,-8 7 1,-12 9-320,1 1 1,1 1-1,0 2 0,2 0 0,1 2 1,1 0-1,1 1 0,1 2 1,2 0-1,1 0 0,1 2 1,2 0-1,1 1 0,1 0 1,-11 54-1,11-30 62,2 1-1,3 1 1,2-1-1,3 1 1,3 0-1,2 0 1,2 0-1,25 105 1,-20-128-327,1 0 0,2-1 1,1-1-1,2-1 1,1 0-1,34 46 0,-33-54-781,2-1 1,0 0-1,2-2 0,0-1 0,2 0 0,0-2 1,1-1-1,43 23 0,-43-28-820,1-1 0,0-1 0,0-1 0,1-2 1,0-1-1,39 5 0,-58-11 1571,0-1 0,0 1 0,0-2 0,-1 1-1,14-5 1,-20 6 306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08:57:5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 24575,'-6'0'0,"-11"0"0,-1 0 0,0 1 0,0 1 0,-22 5 0,34-5 0,0 0 0,1 0 0,-1 1 0,1-1 0,-1 1 0,1 0 0,0 1 0,0-1 0,1 1 0,-1 0 0,1 1 0,0-1 0,0 1 0,0-1 0,0 1 0,-4 8 0,-36 54 0,31-51 0,2 0 0,0 1 0,1 0 0,0 1 0,-6 19 0,11-13 0,1 0 0,1 0 0,1 1 0,1-1 0,1 1 0,4 25 0,-1 25 0,-5 1 0,-1-48 0,2 0 0,2 0 0,0 0 0,7 37 0,-6-58 6,0 0 0,0 0 0,1-1 0,-1 1 0,2 0 0,-1-1 0,1 0 0,0 0 0,0 0 0,0 0 0,1 0 0,0-1 0,0 0 0,0 0 0,1 0 0,0-1 0,0 0 0,0 0 0,13 6 0,-4-5-192,0 0 1,1-1-1,-1 0 0,1-1 1,0-1-1,0 0 1,30-2-1,-25 0-6640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0:49:4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40 4837,'-5'-10'2295,"11"7"1709,9-2-2355,-9 3-1388,0 0-1,0 1 0,0 0 0,1 0 1,-1 0-1,0 1 0,9 0 0,77-1 2026,138 5-701,311 7 682,-379-12-1967,372-4 149,-15-6-184,0 0-50,-165 26 26,-3-1 533,463-14 1559,-722 3-2459,162 26 1,-202-17-2983,-42-9 1113,-1 1 0,1 0-1,-1 0 1,14 9-1,-9-4-3749,-5-3 3960,-3-3 422,-1 0-1990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0:49:4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6342,'0'0'3203,"4"0"-272,235-20 2359,11-1-1718,882 45-1235,-992-20-2053,523 31 1607,-106-4-408,61-25 316,-564-6-2003,38 3-676,-43 9-3140,-73-48-15470,-2 14 14952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0:49:5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0 11307,'-5'2'3475,"-34"6"251,36-8-3357,0 2 47,-48 17 3155,34-8-3439,0 1 0,1 0 0,0 1 0,1 1 0,0 1-1,1 0 1,1 1 0,1 1 0,0 0 0,1 0 0,1 1 0,0 0-1,2 1 1,0 0 0,-9 33 0,7-17-181,2 1 1,1 0-1,2 0 0,1 0 0,2 1 0,1-1 1,2 1-1,7 40 0,-6-64-78,1-1-1,0 1 1,0 0-1,2-1 0,-1 0 1,2 0-1,-1 0 1,2-1-1,0 0 1,8 11-1,-9-14-473,1-1 0,0 0 0,0-1 0,1 1 0,0-1 0,0-1 0,0 0 0,0 0 0,1 0 0,0-1 0,0 0 0,0-1 0,17 4 0,-5-2-1210,-1-2 1,1 0-1,0-1 1,-1-1 0,1-1-1,36-4 1,1-19-235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0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90 12844,'-5'3'4271,"4"-2"-4087,0 0 0,0 0 0,0 0 0,-1-1 0,1 1 0,0 0 0,-1-1 0,1 1 1,0-1-1,-1 0 0,1 1 0,-1-1 0,1 0 0,-1 0 0,1 0 0,-1 0 0,1 0 0,-1 0 0,1 0 0,0-1 0,-1 1 0,1 0 1,-1-1-1,1 1 0,0-1 0,-3-1 0,1 0 1177,23-17-806,-9 13-549,0 1 0,0 0-1,1 0 1,-1 1 0,1 1 0,0 0-1,21-2 1,3-2-30,2-2 49,1 1 0,0 2 0,0 1 0,1 3 1,-1 1-1,53 5 0,-86-3 17,-1-1-1,0 1 1,0 1 0,0-1-1,0 1 1,0 0 0,0 0 0,0 0-1,0 0 1,-1 1 0,1 0 0,-1 0-1,0 0 1,0 1 0,0-1-1,0 1 1,-1 0 0,1 0 0,-1 0-1,0 1 1,0-1 0,-1 1-1,1-1 1,-1 1 0,0 0 0,-1 0-1,1 0 1,-1 0 0,0 0-1,0 1 1,0-1 0,0 10 0,-2 2 17,0 1 0,-1-1 1,-1 0-1,0 0 0,-2 0 0,0-1 1,0 1-1,-2-1 0,-8 15 1,-81 146-1817,77-148-141,0-1 1,-2 0-1,-42 42 0,41-49-253,14-12 733,0 0 0,-1-1 0,0 0 0,-1-1 0,0 0 0,0 0 0,-18 8 0,23-13-1908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0:44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 5317,'0'0'9235,"-3"-3"-8802,-6-9-49,7 9 748,2 2-1005,-1 1 1,1-1-1,0 0 1,1 0-1,-1 0 0,0 0 1,0 1-1,0-1 1,0 0-1,1 0 1,-1 0-1,0 0 0,1 1 1,-1-1-1,0 0 1,1 0-1,-1 1 0,1-1 1,-1 0-1,1 1 1,0-1-1,-1 1 1,1-1-1,0 1 0,0-1 1,1 0 48,0 1 0,0-1 1,0 1-1,0 0 0,-1 0 1,1-1-1,0 2 0,0-1 1,0 0-1,0 0 0,0 0 1,0 1-1,3 0 0,93 26 2072,-73-18-2004,0-1 1,1-1-1,0-2 1,27 3-1,-50-8-221,65 9 405,0-3 0,0-4 0,92-7 0,208-8-164,-286 13-245,137 6 51,118 14-17,-201-24 121,249-40-1,-276 32-82,205 2 0,-248 10-38,225 6 75,-221-2-44,92 15 0,-43-3-22,-106-15-68,70 9 209,0-3 0,158-9 0,216-17 400,-448 20-1086,-1 0-1,1 1 1,0 0-1,-1 0 1,1 1-1,10 5 1,-14-5-3505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0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9129,'33'0'9481,"-4"17"-7720,-4 26-1312,-11-18-289,3 4-128,3 2-160,-8 0-385,9 0-544,-13-7-1089,15 11-5733,-23-70-1410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1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506 0 5830,'27'121'3138,"-27"-36"66,21 16-2244,-15-8-896,-6-9-544,0-12-737,-16-30-897,5 3-320,-18-33-33,-16-12-1921</inkml:trace>
  <inkml:trace contextRef="#ctx0" brushRef="#br0" timeOffset="0.99">490 461 8552,'35'-24'2787,"-2"3"-33,2 1-512,2 15-416,-2-7-705,5 12-640,-3 0-962,-2 0-960,0 10-1506,12 15-1089,1 12-4035</inkml:trace>
  <inkml:trace contextRef="#ctx0" brushRef="#br0" timeOffset="1.99">1 1066 14061,'6'3'1170,"0"-1"0,1 0 0,-1 0-1,1 0 1,-1-1 0,1 0 0,12 0 0,29-2 2295,-12 0-3573,-26 0 68,-1 1-1,1 1 0,-1 0 0,1 0 1,-1 0-1,0 2 0,10 2 1,-16-4 17,-1 0 1,0 1 0,0-1 0,0 1 0,0-1-1,0 1 1,0 0 0,0-1 0,0 1 0,-1 0 0,1 0-1,-1 0 1,0 1 0,1-1 0,-1 0 0,0 1-1,0-1 1,0 0 0,-1 1 0,1-1 0,-1 1 0,1-1-1,-1 1 1,0-1 0,0 1 0,0-1 0,0 1-1,0 0 1,0-1 0,-1 1 0,-1 4 0,-23 92 161,14-60 102,-7 46-1,16-74-126,1 0-1,0 0 1,1 0-1,0 0 1,1-1 0,0 1-1,1 0 1,0 0-1,4 11 1,-4-17-44,1-1-1,-1 1 1,1-1-1,0 1 1,1-1 0,-1 0-1,1 0 1,0-1 0,0 1-1,0-1 1,0 0-1,0 0 1,1 0 0,0-1-1,-1 1 1,1-1 0,0 0-1,0 0 1,0-1-1,0 0 1,0 0 0,1 0-1,-1 0 1,7-1 0,-1 1-102,0 0 0,0-1 1,0-1-1,0 0 1,0 0-1,0-1 1,0-1-1,0 0 0,0 0 1,14-7-1,-3-1-651,-18 9 317,1 0 0,0 0-1,-1-1 1,1 1-1,-1-1 1,0 0 0,0 0-1,0 0 1,0-1 0,-1 1-1,1-1 1,-1 0 0,0 0-1,0 0 1,4-8-1,33-65-8357,-20 39 3389,25-62 0,-19 18 2383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3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1 9801,'13'36'3630,"10"48"0,10 103-188,-14-71-2613,-18-110-909,-7-63-651,7 32 852,1 0-1,2 0 1,0 1 0,2-1 0,0 1 0,2 0 0,0 1-1,2 0 1,0 0 0,27-40 0,-36 61-85,0 0 0,0 1 1,0-1-1,0 1 0,0 0 0,0-1 1,1 1-1,-1 0 0,0 0 0,1 0 0,-1 0 1,1 0-1,-1 0 0,1 0 0,-1 0 1,1 1-1,0-1 0,0 0 0,-1 1 1,1 0-1,0-1 0,0 1 0,-1 0 0,1 0 1,0 0-1,0 0 0,0 0 0,-1 0 1,1 1-1,0-1 0,0 1 0,-1-1 0,1 1 1,0-1-1,-1 1 0,1 0 0,-1 0 1,1 0-1,-1 0 0,1 0 0,-1 0 0,1 0 1,-1 1-1,0-1 0,0 0 0,0 1 1,0-1-1,0 1 0,0-1 0,0 1 1,0 0-1,-1-1 0,1 1 0,-1 0 0,1 2 1,3 9-8,0 0 1,-1 0 0,0 1 0,-2 0 0,1-1 0,-2 1 0,0 0-1,0 0 1,-2-1 0,1 1 0,-2 0 0,0-1 0,0 0-1,-7 16 1,-1-3-8,-1-1-1,-1-1 1,-1 0-1,-2 0 1,0-2-1,-20 22 0,20-22-117,15-22 96,1 0 0,0 0-1,-1 1 1,1-1 0,0 1-1,0-1 1,-1 0 0,1 1-1,0-1 1,0 0 0,0 1-1,0-1 1,0 1 0,0-1-1,-1 1 1,1-1 0,0 0-1,0 1 1,0-1 0,0 1 0,1-1-1,-1 1 1,0-1 0,0 0-1,0 1 1,0-1 0,0 1-1,0-1 1,1 0 0,-1 1-1,0-1 1,0 0 0,1 1-1,-1-1 1,0 0 0,0 1-1,1-1 1,-1 0 0,0 1-1,1-1 1,-1 0 0,0 0-1,1 0 1,-1 1 0,1-1-1,-1 0 1,0 0 0,1 0-1,0 0 1,19 0 17,-18 0-18,47-4 141,-38 2-106,0 1 0,0 0 0,0 1 1,0 0-1,0 1 0,13 2 0,-5 8-44,-16-9 14,0 1 0,0 0 1,0 1-1,-1-1 0,1 0 1,-1 1-1,0 0 0,0-1 0,0 1 1,0 0-1,-1 0 0,1 0 1,-1 0-1,0 0 0,0 1 1,0 6-1,-1-3 21,0 1 0,-1 0 0,0 0 0,-1 0 0,1-1 0,-1 1 0,-6 14 0,-1-3 47,-1 1 1,-1-2 0,0 1 0,-1-2 0,-27 32 0,18-28 3,0 0 1,-2-1 0,0-1-1,-2-1 1,0-2 0,-1 0 0,0-2-1,-2 0 1,0-2 0,-41 13-1,65-25 111,14-21-118,4 10-64,0 0 0,1 1-1,0 0 1,1 2 0,0-1-1,0 2 1,31-8 0,-25 6 11,86-21 6,-98 27-37,0 0-1,1 1 1,-1 0-1,1 1 0,0 0 1,-1 0-1,1 2 1,15 2-1,-24-3 16,0 0 0,0-1-1,0 1 1,1 0-1,-1 0 1,0 0 0,-1 1-1,1-1 1,0 0-1,0 1 1,0-1 0,-1 1-1,1-1 1,-1 1-1,1 0 1,-1 0-1,0 0 1,0 0 0,2 3-1,-2 0 0,0-1 1,0 0-1,0 0 0,0 0 0,-1 1 0,0-1 1,0 0-1,0 0 0,-2 9 0,-2 5-2,-1 0 1,-1 0-1,-14 30 1,16-39 2,-14 30-607,-2-2 1,-2 0 0,-1-1 0,-2-2-1,-1 0 1,-51 50 0,36-39-2504,-8 10-1997,45-51 4218,-1 0 1,0 0-1,0-1 0,0 1 0,0-1 1,0 0-1,0-1 0,-1 1 0,-6 1 1,-7-9-3527</inkml:trace>
  <inkml:trace contextRef="#ctx0" brushRef="#br0" timeOffset="1">220 1371 8296,'34'-7'3804,"-28"6"-3045,-1-1 0,1 1 1,-1 0-1,1 0 0,0 0 1,0 1-1,-1 0 1,1 0-1,0 1 0,0-1 1,-1 1-1,1 0 0,-1 1 1,1 0-1,-1-1 1,1 2-1,6 3 0,103 66 2244,-66-40-3888,66 34 1,-89-52-718,-26-14 1514,0 1 0,0-1-1,1 0 1,-1 0 0,0 0 0,1 1-1,-1-1 1,0 0 0,0 0 0,1 0-1,-1 0 1,0 0 0,1 1 0,-1-1-1,1 0 1,-1 0 0,0 0 0,1 0-1,-1 0 1,0 0 0,1 0 0,-1 0-1,0 0 1,1-1 0,-1 1 0,0 0-1,1 0 1,-1 0 0,0 0 0,1 0-1,-1-1 1,10-3-1469,-3 1 113,0 1 0,0-2 0,0 1-1,0-1 1,-1 0 0,1 0 0,-1-1 0,0 0-1,0 0 1,-1 0 0,6-7 0,5-27-2245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3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1 612 6342,'24'104'6080,"-23"-100"-5870,0 0 1,0-1-1,0 1 0,1 0 0,-1-1 0,1 1 0,0-1 0,0 0 0,1 0 0,-1 1 0,0-2 0,1 1 0,0 0 0,0 0 1,0-1-1,0 1 0,0-1 0,0 0 0,1 0 0,-1 0 0,1-1 0,-1 1 0,1-1 0,0 0 0,-1 0 0,1 0 0,0 0 1,0-1-1,0 0 0,0 1 0,-1-1 0,1-1 0,0 1 0,6-2 0,3 0 449,0 0 0,0-2 0,-1 1-1,1-2 1,-1 0 0,0 0 0,0-1 0,17-12-1,-18 11-233,-1-1 0,0 0 0,0-1-1,-1 0 1,-1 0 0,1-1 0,8-14 0,-15 22-393,-1-1 0,1 1 0,-1-1 0,0 1 1,0-1-1,0 0 0,0 0 0,0 1 1,-1-1-1,1 0 0,-1 0 0,1 0 0,-1 0 1,0 0-1,0 0 0,-1 1 0,1-1 0,-1 0 1,1 0-1,-1 0 0,0 1 0,0-1 1,0 0-1,0 1 0,-1-1 0,1 1 0,-1-1 1,1 1-1,-1-1 0,0 1 0,0 0 0,0 0 1,0 0-1,0 0 0,-1 1 0,1-1 1,0 0-1,-1 1 0,0 0 0,-3-2 0,-5-2-672,0 1 0,-1 1-1,0 0 1,-20-3 0,18 4-461,-32-1-6177,6-2-146,31-5 2267,-13-31 80</inkml:trace>
  <inkml:trace contextRef="#ctx0" brushRef="#br0" timeOffset="1">797 1 13837,'27'21'9801,"-2"16"-7430,-9 9-1859,-16 13-224,9 16-288,1 19-704,-10-7-353,14 25-961,-24-16-705,10 1-1601,-10 0-352,-15-27-65,9-2 225,-24-32 2466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3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 10025,'-15'13'4773,"-13"5"0,7 1-1955,21 36-864,-12-11-545,22 30-352,-10-6-576,4 8-225,-4-3-480,8-16-481,5 5-1089,-17-35-768,20-2-1057,5-42-5926,3-12 4836,-5-16 930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4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19 9321,'1'-2'320,"1"1"1,-1-1-1,1 1 1,0-1 0,0 1-1,0 0 1,-1-1-1,1 1 1,0 0-1,1 1 1,-1-1-1,0 0 1,0 0-1,0 1 1,0 0-1,0-1 1,1 1-1,-1 0 1,0 0 0,3 0-1,-3 1-178,-1 0 1,1-1-1,-1 1 0,1 0 0,-1 0 1,1 1-1,-1-1 0,0 0 0,1 0 1,-1 1-1,0-1 0,0 1 0,0-1 0,0 1 1,0-1-1,-1 1 0,1-1 0,0 1 1,0 3-1,3 11 74,0 0 1,-2 1-1,0 0 1,0 21-1,-2-27 11,2 21-176,1 26 3,-8 103 0,4-146-9,-1 0 0,-1 0 0,-1 0 0,0 0 0,0 0 0,-2-1 0,0 0 0,0 0 0,-1 0 0,-1-1 0,-18 24 0,20-30 112,-1-1 1,1 0-1,-1-1 0,0 1 0,-1-1 0,1-1 1,-1 0-1,0 0 0,-13 5 0,17-7-18,0-1 0,0 0-1,0 0 1,0 0 0,-1 0-1,1-1 1,0 0 0,0 0-1,0 0 1,-1 0 0,1 0-1,0-1 1,0 0 0,0 0-1,0 0 1,0 0 0,0-1-1,0 1 1,0-1 0,-5-4-1,2-4 620,6 3-670,0 0 0,0 0-1,0 1 1,1-1-1,0 0 1,0 0-1,1 0 1,0 0-1,0 0 1,0 0-1,1 0 1,0 1 0,1-1-1,-1 1 1,1 0-1,1-1 1,-1 1-1,1 0 1,0 1-1,0-1 1,0 1 0,1 0-1,0 0 1,11-8-1,-3 4-720,0 1 0,0 1 0,1 0 0,25-9-1,-34 14-6,0 0-1,-1-1 0,1 0 0,-1 0 1,0-1-1,0 1 0,5-5 0,12-11-2705,-8 9 1340,-1 0 0,0-1 0,-1 0 0,14-18 0,13-15-2964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4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15471,'13'4'2038,"0"1"0,-1 1 1,0 0-1,13 9 0,75 62 456,-92-70-2335,9 6-151,-2 2 0,1-1 0,-2 2 0,0 0 0,22 35 0,-32-45-39,0 0 0,-1 0 0,0 1 0,-1-1 1,0 1-1,1 0 0,-2 0 0,1 0 0,-1 0 1,0 0-1,-1 0 0,0 0 0,0 0 0,0 0 1,-1 0-1,0 0 0,0 0 0,-1 0 0,0 0 0,0-1 1,-4 8-1,-8 10-54,0 0 0,-2-2 0,0 0 0,-35 36-1,33-40 131,1 1-1,1 1 0,0 0 0,2 1 1,-19 37-1,31-55-26,1 0 0,0-1-1,0 1 1,0 0 0,0 0 0,1 0 0,-1 0 0,1 0 0,-1 0 0,1 0 0,0 0 0,1 0-1,-1 0 1,0 0 0,1 0 0,0 0 0,-1 0 0,1 0 0,0 0 0,1 0 0,2 4 0,-1-3 6,0 0 0,1 0 1,0 0-1,0 0 0,0-1 1,0 0-1,1 0 1,-1 0-1,1-1 0,-1 1 1,9 2-1,6 1 14,-1-1-1,1 0 1,0-1 0,0-2 0,37 2 0,-32-4-172,-14 1-158,0-1 0,0 0 0,0 0-1,0-1 1,0 0 0,-1-1 0,1 0 0,0-1 0,-1 0 0,12-5-1,-15 5-610,0 1 0,0-1 0,1 0 0,-2-1-1,1 1 1,0-1 0,-1 0 0,0-1 0,0 1-1,0-1 1,0 0 0,-1 0 0,0-1 0,0 1-1,0-1 1,-1 0 0,1 0 0,-1 0 0,-1 0-1,4-11 1,-4-25-4035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5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171 105 12011,'2'-3'395,"1"1"0,-1 0 0,1-1 0,0 1 0,0 0 0,0 0 0,0 0 0,0 1 0,0-1 0,0 1-1,0-1 1,1 1 0,-1 0 0,0 1 0,1-1 0,-1 0 0,1 1 0,-1 0 0,1 0 0,-1 0 0,6 1 0,26-5 600,268-68 954,-302 72-1993,0 0 0,0-1 0,-1 1 0,1 0 0,0 0-1,0-1 1,0 1 0,-1 0 0,1 0 0,0 0 0,0 0 0,0 0 0,-1 0 0,1 0 0,0 0 0,0 1 0,0-1 0,-1 0 0,1 0 0,0 1 0,0-1 0,-1 0 0,1 1 0,0-1 0,0 1 0,-1-1 0,1 1 0,-1-1 0,1 1 0,0-1-1,-1 1 1,1 0 0,-1-1 0,1 1 0,-1 0 0,0-1 0,1 1 0,-1 1 0,1 1-31,-1 1 0,-1-1-1,1 0 1,0 0 0,-1 0-1,1 0 1,-1 1 0,0-1 0,0 0-1,-3 4 1,-4 11-75,-1-1 1,-21 28-1,-73 99 2034,95-134-1557,7-9-248,0 1 0,-1-1-1,1 0 1,0 0 0,1 0 0,-1 1-1,0-1 1,0 0 0,0 1 0,1-1-1,-1 1 1,1-1 0,-1 1 0,1-1-1,0 1 1,-1 1 0,1 1 1432,6-8-876,24-20 261,29-31 0,-35 31-490,1 2 1,54-39-1,-77 60-411,-1 0 0,1 0-1,0 0 1,-1 0 0,1 0 0,0 0 0,0 1 0,0-1 0,0 1 0,0-1 0,-1 1-1,1 0 1,0 0 0,0-1 0,0 1 0,0 1 0,0-1 0,0 0 0,0 0 0,0 1 0,0-1-1,0 1 1,2 1 0,-1 0-9,0 0 0,-1 0 0,0 0 0,1 0 0,-1 1 0,0-1 0,0 1 0,0 0 0,-1-1-1,1 1 1,-1 0 0,1 0 0,0 3 0,3 10-86,-1 1-1,0-1 1,-1 1-1,1 24 1,-3 4-223,-1 0 1,-3 0 0,-15 86 0,-48 132-451,14-69 609,50-187 248,1 0 1,-1 0 0,1 1 0,1-1 0,-1 0 0,1 0 0,0 1-1,3 11 1,-2-15-10,0 0 0,1-1-1,0 1 1,-1-1 0,1 1 0,1-1-1,-1 0 1,0 1 0,1-1-1,0-1 1,0 1 0,-1 0 0,2-1-1,-1 1 1,0-1 0,0 0-1,7 3 1,37 19 727,-29-16-513,-1 1-1,0 1 0,0 0 0,-1 2 1,26 22-1,-37-29-258,-1-1 1,-1 1-1,1 0 1,-1 1-1,0-1 0,0 0 1,0 1-1,-1 0 1,0 0-1,0 0 1,0 0-1,-1 0 0,0 0 1,0 0-1,-1 0 1,0 0-1,0 0 0,0 1 1,0-1-1,-1 0 1,0 0-1,-1 0 1,-1 7-1,-4 5-128,0-1 0,0 1 0,-2-1 0,0 0 0,-1-1 1,0 0-1,-2-1 0,0 0 0,-16 15 0,-4 1-1864,-1-1 0,-66 46 0,56-47-77,0-2 1,-2-1-1,-1-3 0,-1-2 1,0-2-1,-2-1 1,-63 12-1,-45-6-3390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0 20083,'0'0'11024,"-3"3"-10971,-27 22-496,177-14 217,-31-5 174,61 16 31,-1 7 0,181 56-1,-254-58-465,44 13-4903,-126-34 2564,0-1-1,1-1 1,25 1 0,-11-1-1041,9-2-1130,2-2 668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7:59.0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1 350 16688,'56'-12'7091,"1"2"-3480,210-21-2809,735 3-423,-791 15-3106,-142 4-1064,-1-3 1,106-34-1,-146 36 2122,0-1 0,-1-1 0,-1-1 0,0-2 0,45-33 0,-50 29-520,34-40 0,-53 58 2109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1:1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1377,'0'0'11782,"3"1"-11712,10 5-24,-6-2 84,1 0 0,-1-1 0,1 0 0,0 0 0,0-1 1,0 0-1,0-1 0,13 1 0,30-1 597,3 0-18,75-7 1,-69 0-323,90 4-1,-87 3-321,251 16 212,-16-31 152,2-1-398,-197 13 20,119 5 52,193 36-152,96 9-89,-117-48-203,-150-22-4282,23-1-5894,-252 21 9633,-1-2-1,28-10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06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328 1 11723,'-3'0'582,"0"-1"0,1 1 0,-1 0 0,0 0 0,0 0-1,0 1 1,0-1 0,1 1 0,-1-1 0,0 1 0,0 0 0,1 0 0,-1 0 0,1 0 0,-1 1 0,1-1-1,-1 1 1,1-1 0,0 1 0,-3 3 0,-4 1-1015,0 2 499,-1 0-1,1 1 0,1 0 0,-1 0 1,1 1-1,1 0 0,0 0 1,1 1-1,0 0 0,-6 14 0,9-19-172,1 0 0,0 0-1,0 0 1,0 0 0,1 0-1,-1 0 1,2 1-1,-1-1 1,1 0 0,0 1-1,0-1 1,1 0-1,-1 1 1,1-1 0,1 0-1,-1 0 1,1 0 0,0 0-1,1 0 1,-1 0-1,7 9 1,-7-12 88,0-1-1,1 1 1,-1-1-1,1 1 1,0-1 0,0 0-1,0 0 1,0 0-1,0 0 1,0-1 0,0 1-1,0-1 1,1 0-1,-1 1 1,1-2 0,-1 1-1,1 0 1,-1-1-1,1 0 1,3 1-1,0-2 100,1 0 0,-1 0-1,0 0 1,0-1 0,-1 0-1,1 0 1,0-1-1,-1 1 1,1-2 0,6-3-1,-6 2 121,1 0 0,-1 0 0,0-1 0,0 0 0,-1-1 0,1 1 0,9-15 0,-14 18-89,1-1-1,-1 0 0,0 0 0,0 1 1,0-2-1,-1 1 0,1 0 1,-1 0-1,0 0 0,0-1 0,-1 1 1,1 0-1,-1-1 0,0 1 1,-1-7-1,-1 5-49,0 0 0,0 1 0,-1 0 0,0-1 0,0 1 1,0 0-1,0 0 0,-1 1 0,0-1 0,0 1 0,0 0 0,-1 0 0,1 0 0,-1 1 0,0-1 1,0 1-1,0 0 0,-8-3 0,8 4-85,1-1-1,-1 1 1,0 0 0,0 1 0,0-1-1,0 1 1,0 0 0,0 0-1,-1 0 1,1 1 0,0 0 0,0 0-1,-1 0 1,1 0 0,0 1 0,0 0-1,0 0 1,0 1 0,0-1 0,-7 4-1,8-1-26,0-1 1,0 1-1,1 0 0,-1 0 0,1 0 0,0 1 1,0-1-1,1 1 0,-1 0 0,1-1 0,0 1 0,1 0 1,-1 0-1,1 1 0,0-1 0,0 0 0,0 0 1,1 0-1,0 1 0,0-1 0,1 7 0,1 15-91,1-1 0,12 48 0,-13-69 127,5 21 70,-2 0 0,0 0 0,-1 1 0,-1 39 0,-3-58-23,-1-1 0,0 1 0,0 0 1,-1-1-1,1 1 0,-2-1 0,1 0 0,-1 1 1,-1-1-1,1 0 0,-1-1 0,0 1 0,0-1 0,-1 0 1,0 0-1,0 0 0,-1-1 0,1 1 0,-1-1 1,-7 4-1,-6 3 45,-1-2-1,0 0 1,-1-1 0,-27 8 0,32-14-539,35-9 331,143-2 461,4-1 237,44-13-4101,-206 21 2962,0 0 0,0 1 0,1-2-1,-1 1 1,0 0 0,0-1 0,0 0 0,0 0-1,-1 0 1,1 0 0,0-1 0,-1 1-1,1-1 1,-1 0 0,0 0 0,0 0 0,4-7-1,1-2-1445,0 0-1,0-1 0,8-22 1,8-12-2504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07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 1 14510,'70'64'9380,"-44"-40"-8623,9 6-501,-18-16-55,1 2 0,25 29 1,-31-21 75,-12-23-271,0 0-1,0 1 1,0-1-1,-1 0 1,1 0-1,0 0 1,-1 0 0,1 0-1,0 0 1,-1 0-1,0 0 1,1 0-1,-1 0 1,1 0-1,-1 0 1,0 0-1,0 0 1,0 0-1,1 0 1,-1-1-1,0 1 1,0 0-1,0-1 1,0 1-1,0 0 1,-2 0-1,-25 14-21,27-14 17,-191 114 203,168-98-130,1 1 0,0 0-1,2 2 1,0 1-1,-27 35 1,45-52-91,0 0-1,0 1 1,0-1 0,1 1 0,-1-1 0,1 1 0,0 0-1,1 0 1,-1 0 0,1 0 0,0 0 0,0 0 0,0 0-1,1 8 1,0-11 14,1 1 0,0 0 0,0 0-1,0 0 1,0 0 0,0 0 0,1-1-1,-1 1 1,1-1 0,0 1 0,0-1-1,0 1 1,0-1 0,0 0 0,0 0 0,0 0-1,1 0 1,-1-1 0,1 1 0,0 0-1,-1-1 1,1 0 0,0 0 0,0 0-1,4 1 1,13 4 25,0-1 0,0-1 0,1 0 0,-1-2 0,26 0 0,106-9-89,-120 5-41,90-19-3217,-112 19-754,4-7 2313,-31 31-12942,14-20 14420,-1 0 1,0-1-1,1 0 0,-1 1 1,0-2-1,0 1 1,-7 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07.5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1 102 8872,'0'1'247,"0"0"-1,0 0 1,1 0-1,-1-1 1,0 1-1,1 0 0,-1 0 1,1 0-1,0-1 1,-1 1-1,1 0 0,-1-1 1,1 1-1,0-1 1,-1 1-1,1-1 1,0 1-1,0-1 0,0 1 1,-1-1-1,1 1 1,0-1-1,0 0 1,0 0-1,0 0 0,0 1 1,-1-1-1,1 0 1,0 0-1,0 0 0,0 0 1,0 0-1,0 0 1,0-1-1,0 1 1,-1 0-1,1 0 0,0-1 1,0 1-1,0 0 1,0-1-1,13-3-378,72-19 1987,142-55 0,-201 69-1855,-6 8-32,-19 2 30,0 0-1,-1 0 1,1 0-1,0 0 1,0 0-1,-1 0 1,1 0 0,-1 0-1,1 1 1,-1-1-1,1 1 1,-1-1-1,0 1 1,0 0-1,0-1 1,0 1-1,0 0 1,0 0-1,0 0 1,0-1 0,-1 1-1,1 0 1,-1 0-1,0 0 1,1 0-1,-1 0 1,0 0-1,0 4 1,-2 73 71,0-59-35,-2 41 184,-17 78-1,-12-11-3711,32-126 3228,1-1-1,0 1 0,-1-1 0,1 1 1,-1-1-1,1 1 0,-1-1 1,0 1-1,0-1 0,1 0 0,-1 1 1,0-1-1,0 0 0,0 0 1,-1 1-1,1-1 0,0 0 0,0 0 1,-1 0-1,1 0 0,0-1 0,-1 1 1,1 0-1,-1-1 0,1 1 1,-3 0-1,-2-25-8344,15-23 4790,14-26 3866,-8 30-198,14-24 1219,6 7 3927,-1 19 2977,-34 41-7900,0 0-1,0-1 0,0 1 1,0 0-1,1 0 1,-1 0-1,0-1 0,0 1 1,0 0-1,0 0 1,0 0-1,0-1 0,0 1 1,1 0-1,-1 0 1,0 0-1,0 0 0,0-1 1,0 1-1,1 0 1,-1 0-1,0 0 0,0 0 1,1 0-1,-1 0 1,0 0-1,0 0 0,0-1 1,1 1-1,-1 0 1,0 0-1,0 0 0,1 0 1,-1 0-1,0 0 1,0 0-1,0 0 0,1 1 1,-1-1-1,0 0 1,1 0-1,22 0 2045,-23 0-2067,1 0-1,-1 0 1,1 0 0,-1 0 0,0 0-1,1 0 1,-1 0 0,1 0-1,-1 0 1,0 1 0,1-1 0,-1 0-1,1 0 1,-1 0 0,0 0-1,1 1 1,-1-1 0,0 0 0,1 1-1,-1-1 1,0 0 0,0 1-1,1-1 1,-1 0 0,0 1 0,0-1-1,1 0 1,-1 1 0,0-1-1,0 0 1,0 1 0,0-1 0,0 1-1,0-1 1,1 1 0,12 29 611,-1 1 0,-1 0 0,-2 0 0,7 40 1,15 139-1762,-19-68-3289,-15 71-6782,-1-149 6876,-11-26 1234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3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486 260 11755,'-1'4'510,"1"-1"0,-1 1 0,0-1 0,0 1 0,0-1 0,0 0 0,0 1 0,-1-1 0,0 0 0,0 0 0,-4 6-1,4-7-520,0 1-1,1-1 0,-1 1 1,1-1-1,-1 1 0,1 0 0,0 0 1,0 0-1,0 0 0,0 0 1,0 0-1,1 0 0,-1 0 1,1 0-1,0 0 0,0 5 0,1-5-33,0-1 0,-1 0 0,1 0 0,0 1 0,0-1 0,1 0 0,-1 0 0,0 0 0,1 0 0,-1-1 0,1 1 0,0 0 0,-1 0 0,1-1 0,0 1 0,0-1 0,0 0-1,0 0 1,0 0 0,1 0 0,-1 0 0,0 0 0,4 1 0,-3-1 110,1 0 0,0 0-1,-1-1 1,1 1 0,0-1-1,0 0 1,0 0 0,-1 0-1,1 0 1,0-1 0,0 1-1,6-3 1,0-2 216,0-1 0,0 0 0,0 0 0,-1-1 1,1-1-1,-2 1 0,1-1 0,-1-1 0,0 0 0,-1 0 0,0 0 0,-1-1 0,0 0 0,0 0 0,-1-1 0,0 1 1,-1-1-1,3-12 0,-5 16-324,0 0-1,-1 0 1,0 0 0,0 0 0,-1-1 0,1 1 0,-2 0 0,1 0 0,-1 0 0,0 0-1,0 0 1,-1 0 0,0 0 0,-1 0 0,1 0 0,-1 1 0,0-1 0,-1 1 0,0 0 0,0 0-1,0 0 1,0 1 0,-1-1 0,0 1 0,0 0 0,-1 1 0,1-1 0,-1 1 0,0 0-1,0 0 1,-8-3 0,5 3 14,0 0 1,0 0-1,-1 1 0,1 0 0,-1 0 0,1 1 0,-1 1 1,0 0-1,0 0 0,0 1 0,0 0 0,1 0 1,-1 1-1,0 1 0,0-1 0,1 2 0,-1-1 0,1 2 1,-15 6-1,16-6-10,1 0 1,0 1 0,0-1 0,1 2-1,-1-1 1,1 1 0,0 0 0,1 0-1,-1 1 1,1 0 0,1 0 0,-1 0-1,1 0 1,0 1 0,1-1 0,0 1-1,0 0 1,1 0 0,0 0 0,0 1-1,1-1 1,0 0 0,0 13-1,2 2-64,2 0 0,0-1 0,1 0-1,2 1 1,0-1 0,1-1-1,1 0 1,19 35 0,21 60-3,-46-111 124,-1-1-1,0 1 1,1 0 0,-2 0 0,1-1-1,0 1 1,-1 0 0,0 0 0,0 0-1,-1 0 1,1 0 0,-1 0 0,0 0-1,0-1 1,-1 1 0,0 0-1,1-1 1,-5 8 0,2-7 27,-1 1 0,1-1 0,-1 1-1,0-1 1,-1-1 0,1 1 0,-1-1 0,0 0 0,0 0 0,0-1 0,-10 5-1,-11 1 167,0 0 0,0-2 0,-1-1 0,0-1 0,-34 2 0,37-5-26,13 0-74,1-1 0,-1 0-1,1-1 1,-1 0 0,1-1 0,-16-3-1,23 3 51,59-10 100,464-35-1766,-475 43 843,-5 2-1132,41 4 1,23 1-5073,-63-1 3279,-19 1-796,8 1 2584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3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0 4452,'0'2'150,"-1"0"1,1 0-1,-1 0 0,0 0 0,0 0 0,0 0 0,0 0 1,0-1-1,0 1 0,0 0 0,-1-1 0,1 1 0,0 0 1,-1-1-1,0 0 0,1 1 0,-1-1 0,0 0 0,0 0 0,1 0 1,-1 0-1,0 0 0,0-1 0,0 1 0,0 0 0,0-1 1,0 0-1,0 1 0,-1-1 0,-2 0 0,5 0-117,0 0 0,-1 0-1,1 0 1,0 0-1,0 0 1,0 0 0,-1 0-1,1 0 1,0 0-1,0 0 1,0 0 0,-1 0-1,1 0 1,0 1 0,0-1-1,0 0 1,0 0-1,-1 0 1,1 0 0,0 0-1,0 1 1,0-1 0,0 0-1,0 0 1,0 0-1,0 0 1,-1 1 0,1-1-1,0 0 1,0 0 0,0 0-1,0 0 1,0 1-1,0-1 1,0 0 0,0 0-1,0 0 1,0 1-1,0-1 1,0 0 0,0 0-1,0 0 1,0 1 0,0-1-1,0 0 1,0 0-1,0 0 1,1 1 0,-1-1-1,0 0 1,0 0 0,0 0-1,0 0 1,0 1-1,1-1 1,5 10 204,-5-9-21,2 1-63,1 0 1,1 0-1,-1 0 1,0-1 0,0 1-1,1-1 1,-1 0-1,1 0 1,-1-1-1,1 1 1,-1-1 0,1 0-1,6-1 1,19 3 600,67 5 992,86 13 400,-137-2-2232,-43-11-117,-4-2 178,1-1 0,-1 1-1,-1-1 1,1 1-1,0-1 1,-1 0 0,0 0-1,0 0 1,-1 1 0,1-2-1,-1 1 1,1 0-1,-1-1 1,0 1 0,-7 5-1,-66 52 347,37-33 4,20-13-116,12-10-106,0 0 1,0 1-1,0-1 1,1 2-1,0-1 0,0 1 1,-8 12-1,14-18-95,0-1-1,-1 1 1,1 0 0,0 0-1,-1 0 1,1 0 0,0-1-1,0 1 1,0 0-1,0 0 1,0 0 0,0 0-1,0 0 1,0-1 0,0 1-1,0 0 1,1 0-1,-1 0 1,0 0 0,1 1-1,2 1-25,0 1 0,0-1 0,0 0 0,0 0 0,0 0 0,1-1-1,-1 1 1,1-1 0,-1 0 0,1 0 0,0 0 0,0 0 0,0-1-1,0 0 1,0 0 0,1 0 0,-1 0 0,0 0 0,0-1 0,7 0 0,10 2-247,1-2 0,40-4 1,-43 1-1231,0 0 0,-1-2 1,0 0-1,33-14 0,-18-12-2220,5 1 47,-35 25 3232,1-1 0,-1 0 0,0 0 0,0 0 0,-1 0 0,2-7-1,-2 9 191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3.9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13869,'8'33'4324,"19"25"-160,-6 3-3972,4 12-640,-15 1-545,17 17-320,-21-15-193,10 8-95,-16-28 127,6 4 129,-14-33 64,8-7-321,-27-65-3106,42 22 1953,-28-47-31,38 25 2049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4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258 0 5285,'5'2'528,"1"1"0,-1 0 1,0 0-1,-1 1 0,1-1 0,-1 1 0,1 0 0,-1 0 1,0 0-1,5 8 0,-1-1-193,-2 1 0,1-1 0,-1 1 0,5 16 0,2 15-577,15 81 1,-24-101 569,26 195-247,-28-187 86,-2 1-1,-1-1 0,-1 1 0,-12 59 0,12-82-67,-1 0-1,0-1 1,0 1-1,-1-1 1,0 1-1,-1-1 0,0 0 1,0-1-1,0 1 1,-1-1-1,0 0 0,-1 0 1,1-1-1,-1 0 1,-1 0-1,1-1 0,-1 0 1,0 0-1,0 0 1,-14 4-1,12-5 84,0-1 0,0-1-1,-1 0 1,1 0 0,-1-1 0,0 0-1,1-1 1,-1 0 0,0-1 0,1 0-1,-1-1 1,1 0 0,-1 0 0,1-1 0,0-1-1,0 0 1,-12-6 0,16 7-105,1 0 0,0 0 0,0-1 0,0 1-1,0-1 1,0 0 0,1-1 0,0 1 0,0-1 0,0 0 0,0 0 0,1 0 0,0 0 0,0-1 0,0 1 0,1-1 0,0 1 0,0-1-1,0 0 1,1 0 0,0 0 0,0 0 0,0 0 0,1-1 0,0 1 0,0 0 0,0 0 0,1 0 0,0 0 0,0 0 0,1 0 0,0 0-1,0 0 1,0 1 0,1-1 0,-1 0 0,1 1 0,7-10 0,5-1-1225,1 0 0,0 1-1,0 0 1,21-12 0,-13 9-2526,34-33-1,-31 25 1057,22-24-1800,-44 42 4128,-1 1 0,-1-1 0,1 0 0,-1 0 0,2-10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4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7687,'3'19'1270,"-1"1"0,-1 0 0,-1 0 0,-3 24 0,0 26-114,4 200-273,-5 514-2204,0-706 1670,0 20-3698,-1-107 328,3 4 2496,0 0 0,0-1 0,0 0 0,1 1 0,0-1 0,0 0 0,0 0 0,0 0 0,1 0 0,0 1 0,2-10 0,-12-51-1909</inkml:trace>
  <inkml:trace contextRef="#ctx0" brushRef="#br0" timeOffset="1">22 583 12844,'15'-29'4324,"-15"-8"-128,14 12-3107,13 6-961,8 1-672,-2-7-193,18 7-256,-13-9-32,15 10-128,-18-12 0,7 11-192,-22-9-769,-20-6-1506,27 25 65,-39-27 192,1-7 384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5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 14286,'7'4'4260,"18"11"-1674,77 52-867,-92-60-1790,-1 1-1,0-1 1,-1 2-1,0-1 1,0 1-1,-1 0 1,0 1-1,8 14 1,-14-21 79,0 0 1,0 1 0,0-1 0,-1 1-1,1-1 1,-1 1 0,0-1 0,0 1-1,0-1 1,0 1 0,-1-1 0,1 1-1,-1-1 1,0 1 0,0-1 0,0 0-1,0 1 1,-1-1 0,1 0 0,-1 0-1,0 0 1,0 0 0,0 0 0,-5 4-1,-6 8 149,-1-1-1,0-1 1,-22 16-1,16-14-29,11-8-104,-1 0-14,0 1-1,1 0 1,0 0 0,0 1-1,0 0 1,1 1-1,1-1 1,0 2 0,0-1-1,-8 17 1,15-26-8,0 0 1,0 0-1,-1 0 1,1 0-1,0 0 0,0 0 1,0 0-1,0-1 1,0 1-1,0 0 1,1 0-1,-1 0 1,0 0-1,0 0 1,1 0-1,-1 0 0,0-1 1,1 1-1,-1 0 1,1 0-1,0 1 1,4 2 24,0 0 0,-1 0 0,1-1 0,1 1 0,-1-1 0,1 0 0,-1-1 1,1 1-1,0-1 0,0 0 0,0-1 0,0 1 0,0-1 0,0 0 0,12 0 0,17 0-2,50-4-1,-72 2-497,0-2 0,0 1 0,17-7 0,15-3-3641,-32 10 2681,-12 2 1160,0 0 1,0 0-1,0 0 1,1 0-1,-1 0 1,0 0-1,0 0 1,0-1-1,0 1 1,0 0-1,1-1 1,-1 1-1,0-1 1,0 1-1,0-1 1,0 0-1,0 1 1,0-1-1,0 0 1,0 0-1,-1 0 1,1 1-1,0-1 1,0 0-1,-1 0 1,2-2-1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5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11275,'3'3'624,"1"1"0,0-1 1,0 0-1,0 0 0,0 0 0,0-1 1,5 3-1,60 18 1227,-42-15-1474,7 1-23,1-1-1,-1-1 1,2-2-1,-1-2 1,0-1-1,1-1 0,-1-3 1,0 0-1,45-10 1,-72 10-262,-1 1 143,0 0 1,0-1-1,0 0 1,0 0-1,8-5 1,-10 4-97,-11 9-342,-16 18-44,2 0 1,-33 51 0,45-62 295,1 0-1,0 0 1,1 1 0,0 0 0,1 1 0,1-1 0,0 1 0,-2 25 0,5-36-49,1 0 0,0 0 0,1-1 0,-1 1 0,1 0 0,-1 0 0,1 0 0,0-1 0,1 1 1,-1 0-1,0-1 0,1 1 0,0-1 0,0 0 0,0 0 0,0 0 0,1 0 0,-1 0 0,1 0 0,0 0 0,0-1 0,0 1 0,0-1 0,0 0 0,0 0 1,1 0-1,-1 0 0,1-1 0,-1 1 0,1-1 0,0 0 0,-1 0 0,9 1 0,6 1-361,0-1 1,0-1-1,0 0 0,1-1 1,34-6-1,-11 0-1133,-1-3 0,-1-1 0,0-2 0,0-2 0,-2-2 0,43-23 0,-3-16-2601,9-3 375,-9-17 1397,11 10 1907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1:2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1634,'-8'-14'2319,"18"16"-112,-3-38 2523,84 50-2103,-86-14-2345,1 1 1,0 0 0,-1 0-1,1 0 1,-1 1 0,8 2-1,3 1-18,23 0 144,1 1-37,1-2 0,-1-1 0,1-3 0,42-4 0,139-16 638,-112 6-657,-47 4-290,82-1-1,-122 13-54,1 0 0,38 9 0,-39-6-3,0-1 0,39 2-1,122 8-3,-127-11 0,93 16-1,-94-10-28,92 4 1,151-2 54,-210-10-13,152-6 44,-139-1 47,-62 6 1,45-8 1,161-26 337,-199 29-433,1 2 0,90 6 0,-28 1-3,138 8 98,-4 0 14,201 0 95,-156-4-203,245-28 144,352 14 138,-517 12-5,111 15-497,-426-17 189,75 7-185,82 4 36,323-9 132,-458-5 49,185-8 77,-1-13 34,-61 13 50,-19 2 263,-50 3 222,-70 3-329,3 5-1023,-54-2-1126,7 15-1768,-6-14-2592,-3-10 4486,-11-11-3393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6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167 350 7847,'-18'24'1455,"0"0"-1,2 1 1,1 0-1,-21 48 1,9-18-635,21-42-689,0 1-1,1 0 1,0 0-1,1 0 0,1 0 1,-3 23-1,5-34-70,1 0-1,0-1 1,-1 1-1,1 0 1,0-1-1,1 1 1,-1 0-1,0-1 1,1 1-1,0-1 1,-1 1-1,1-1 1,0 1-1,0-1 1,0 1-1,1-1 1,-1 0-1,1 1 1,-1-1-1,1 0 0,3 3 1,-2-3 75,0 0-1,1 0 1,-1 0-1,0-1 1,1 0-1,-1 0 1,1 0-1,-1 0 1,1 0-1,0-1 1,-1 1-1,1-1 1,6 0 0,7-2 477,-1 0 0,0-1 0,0-1 0,0-1 0,24-9 0,-24 7-18,0-1 0,-1 0 0,0-1 0,-1-1 0,0 0 0,0-1 0,15-15 0,-27 24-583,-1-1 0,1 1 1,0 0-1,-1-1 0,0 0 1,1 1-1,-1-1 0,0 0 1,0 0-1,0 1 0,-1-1 1,1 0-1,-1 0 0,0 0 1,1 0-1,-1 0 1,0 0-1,-1 0 0,1 0 1,-1 0-1,1 0 0,-1 1 1,0-1-1,0 0 0,0 0 1,0 1-1,0-1 0,-3-2 1,-4-10-458,-1 1 0,-1 0 0,-21-22 0,12 13-32,12 15 256,1-1 1,0 0-1,0 0 0,1 0 1,0-1-1,1 1 0,0-1 1,1 0-1,0-1 0,0 1 0,1 0 1,1-1-1,-1 0 0,2 1 1,-1-1-1,2 1 0,-1-1 1,1 0-1,1 1 0,0-1 0,5-12 1,-1 8-296,0 0-1,1 0 1,1 1 0,1 1 0,0-1 0,1 1-1,0 1 1,1 0 0,0 0 0,1 1 0,0 1-1,0 0 1,16-9 0,-16 12 601,-1 1 0,1 0 0,0 1-1,0 0 1,1 1 0,0 0 0,-1 1 0,1 0 0,25-1 0,-32 4 76,-1-1 0,0 1 1,0 0-1,1 1 0,-1-1 1,0 1-1,0 0 0,0 1 1,0-1-1,0 1 0,0 0 1,0 0-1,0 0 0,0 1 1,-1 0-1,0 0 0,1 0 0,-1 0 1,0 1-1,-1-1 0,1 1 1,0 0-1,-1 0 0,0 1 1,0-1-1,0 1 0,3 7 1,1 8-54,-1 1 1,-1-1-1,-1 1 0,0 0 1,0 24-1,-3 113-462,-2-83-255,-2 14-1322,-4-1-1,-4 1 1,-4-1-1,-39 130 1,48-200 1057,0 0 0,-1-1 0,-2 0 1,1 0-1,-2-1 0,0-1 0,-15 19 0,21-28 678,0 0-1,-1 0 1,0-1-1,0 1 1,0-1-1,-1 0 1,1 0-1,-1-1 1,-1 0-1,1 0 1,0 0-1,-1-1 1,-14 5-1,17-6 198,-1 1 0,0-1 0,1 1 0,0 0 0,-1 0 0,-4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6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11082,'-8'38'4196,"30"32"-256,-7 0-3459,1 4-1442,1 2-993,1-14-1217,7 8-961,-17-39 32,19 0-160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6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426 1 3459,'14'52'1475,"-3"0"-1,-2 1 1,-2 0-1,0 84 1,-6-115-1273,-1 0 1,-1 1-1,-1-1 1,-1-1 0,-1 1-1,-1 0 1,-1-1-1,-15 36 1,17-49-86,0 0 1,0 0-1,-1 0 0,0-1 1,0 0-1,-1 0 0,0-1 1,0 1-1,0-1 0,-1-1 1,0 1-1,0-1 0,-1 0 0,1-1 1,-1 0-1,0 0 0,0-1 1,-1 1-1,1-2 0,-1 1 1,1-1-1,-1-1 0,-17 2 1,13-3 145,0 0 1,0-1-1,0-1 1,0 0-1,0-1 1,0 0-1,0 0 1,1-2-1,-1 0 1,1 0-1,0-1 1,-14-9 0,21 11-171,0 1 1,-1-1 0,1 0 0,0-1 0,1 1 0,-1-1 0,1 0 0,0 0 0,0 0 0,1-1 0,-1 1 0,1-1 0,0 0 0,1 0 0,-1 0 0,1 0 0,1 0 0,-1-1 0,1 1 0,0 0 0,0-1 0,1 1 0,0-1 0,0 1 0,1-1 0,1-7 0,-1 9-140,1-1 0,1 1 0,-1-1 0,1 1 0,0 0 0,0 0 1,1 1-1,0-1 0,-1 1 0,2-1 0,-1 1 0,0 0 0,1 1 0,-1-1 1,1 1-1,0 0 0,0 0 0,1 0 0,-1 1 0,7-2 0,4-3-616,1 2-1,0 0 1,0 1 0,0 0-1,27-1 1,-25 4-966,0-1 0,0-1 1,0-1-1,0-1 1,0-1-1,-1 0 0,0-1 1,25-14-1,11 4-219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7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1 13581,'55'17'5124,"-4"0"-2224,1 5-3851,-37-15 475,-1 1-1,-1 0 0,0 1 0,21 17 1,-31-22 334,1-1 0,-1 0 1,0 1-1,0-1 0,0 1 0,-1 0 1,1 0-1,-1 0 0,0 1 0,0-1 1,0 0-1,-1 1 0,0-1 1,0 1-1,0-1 0,0 1 0,0 0 1,-1-1-1,0 1 0,-1 9 0,-1-5 45,-1 0 0,1-1 0,-2 1 0,1-1 0,-1 1 0,0-1 0,-1 0 0,0-1 0,-11 14 0,-7 4 506,-32 29-1,37-37-158,-25 23 404,1-1 639,-70 82 0,108-117-1221,1 0 0,1 0 0,-1 0 0,1 1 0,-1-1 0,1 1 0,0-1 0,1 1 0,-1 0 0,1 0 0,-1 8 0,2-11-77,0 0 1,0 0-1,0 0 1,1-1-1,-1 1 0,1 0 1,-1 0-1,1 0 1,0 0-1,0 0 0,0 0 1,0-1-1,0 1 1,0 0-1,0-1 0,0 1 1,1-1-1,-1 1 1,1-1-1,-1 0 0,1 0 1,-1 1-1,1-1 1,0 0-1,0 0 0,-1-1 1,1 1-1,0 0 1,4 0-1,3 2-62,1-1 1,0 0-1,0 0 0,0-1 1,0-1-1,0 0 0,0 0 1,0-1-1,0 0 0,0-1 1,0 0-1,0 0 0,12-6 1,3-2-1128,-2 0 1,1-2 0,40-28-1,-58 36 719,-1 0 0,0 0 0,0 0-1,0-1 1,-1 0 0,1 0 0,-1 0-1,0 0 1,-1-1 0,1 1 0,-1-1-1,0 0 1,2-8 0,0 5-116,18-41-2954,-22 40 3001,0 1 0,0-1 1,-1 0-1,-2-15 0,2 21 402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7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0 4132,'15'4'1145,"0"-1"0,1-1 0,-1-1 0,0 0 0,20-2 0,28 2-387,-33 1-557,10-1-15,-1 2 0,0 2 0,50 13 0,-87-17-179,-1 0 0,0 0 0,1 0 0,-1 0 0,0 0 0,0 0 0,0 0 0,1 1 0,-1-1 0,-1 0 0,1 1 0,0-1 0,0 1 0,0-1 0,-1 1 1,1-1-1,-1 1 0,1-1 0,-1 1 0,1 3 0,-1-4 11,0 2 26,0 0 1,0 1-1,0-1 1,-1 0 0,1 0-1,-1 0 1,0 1-1,1-1 1,-2 0-1,1 0 1,0 0-1,0 0 1,-1-1-1,0 1 1,1 0-1,-5 3 1,-33 39 1253,23-29 3,-1-1 0,-28 19-1,26-21-413,15-10 511,8-4-923,73-20 1197,-71 20-1643,1 0 0,-1 0-1,0 0 1,0 1-1,1 0 1,-1 0-1,0 1 1,1 0-1,-1 0 1,9 3-1,-7 4-465,-5-3 345,-1 1 0,0-1 0,0 0 0,-1 1 0,0 0 0,0-1 0,0 1 1,0 0-1,-1-1 0,0 1 0,0 0 0,-1 0 0,1-1 0,-1 1 0,-1 0 1,1-1-1,-1 1 0,-2 4 0,-37 87-652,28-72 1042,2 0-1,0 2 1,-8 35 0,17-53-90,0 0-1,1 0 1,0 1-1,1-1 1,0 0-1,1 1 1,-1-1 0,2 0-1,-1 0 1,2 0-1,-1 0 1,1 0-1,0 0 1,6 10 0,25 45 844,-9-16-353,28 69-1,-46-99-739,-2 1 0,0-1 0,-1 1-1,0 0 1,-2 1 0,-1-1-1,-1 33 1,0-36-268,-1 1-1,-1-1 1,0 1 0,-1-1 0,-1 0-1,-1 0 1,0 0 0,-1-1 0,-1 1-1,0-1 1,-1-1 0,-1 0-1,0 0 1,-16 19 0,2-9-1994,0-1 0,-1-2-1,-51 35 1,60-46 1253,-2-1 0,1 0 0,-1-1 0,-1-2 0,1 1 0,-1-2 0,0 0 0,-26 2 0,20-5-206,-1-1-1,-25-4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8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331 126 8456,'0'0'13672,"-10"-23"-11719,-2 10-1531,-1 0-1,0 1 0,-1 1 0,0 0 0,-19-10 0,29 19-431,-1-1-1,0 0 1,1 1-1,-1 0 1,0 0-1,0 0 1,0 1-1,0 0 0,0 0 1,-1 0-1,1 0 1,0 1-1,0 0 1,-1 0-1,1 0 1,0 1-1,0 0 1,-1 0-1,1 0 1,0 1-1,0-1 1,0 1-1,-8 5 1,7-2-70,-1 1 1,1 0 0,0 1 0,1 0 0,-1 0 0,1 0 0,1 0 0,-1 1 0,1-1-1,1 1 1,-1 0 0,1 1 0,1-1 0,-3 13 0,-2 12-168,1 2 0,-1 41 0,6-43 107,1-1 1,1 1-1,7 37 0,-6-56 159,0 0 1,2-1 0,0 1 0,0-1 0,1 0 0,1 0-1,0-1 1,0 0 0,2 0 0,8 12 0,-14-21-4,1 0 1,0 0 0,0 0-1,0 0 1,0 0 0,1-1-1,-1 0 1,1 1 0,0-1-1,-1 0 1,1-1 0,0 1-1,0-1 1,0 0 0,0 0-1,0 0 1,0 0 0,1-1-1,6 1 1,-4-2 7,-1 0 1,1 0-1,0-1 1,-1 0-1,0 0 1,1-1-1,-1 1 1,0-1-1,0-1 1,0 1-1,6-6 1,3-3 53,-1 0 1,-1-1 0,0-1-1,0 0 1,-2-1 0,0 0-1,0 0 1,8-19-1,-12 16 99,0 1 0,-1-1 0,-1 0-1,-1-1 1,0 1 0,-1-1 0,-2 0-1,1-20 1,-2 36-294,3 9-321,31 52-77,-13-21-3748,42 59-1,-56-87 3090,0 0 0,1-1 0,0 0 0,0 0-1,1 0 1,0-1 0,0-1 0,1 0 0,0 0 0,0-1 0,15 6 0,21 4-2152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49.4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335 738 10922,'-1'-7'4191,"0"-1"-3235,-1 0 0,-1 1 1,0-1-1,0 0 0,-7-11 0,3 6-372,-2 0-1,0 0 0,-11-13 1,15 21-539,1-1 1,-1 1 0,0 0-1,0 0 1,-1 0-1,1 1 1,-1 0-1,0 0 1,0 0-1,0 1 1,-1 0 0,1 0-1,-1 1 1,0 0-1,0 0 1,0 0-1,0 1 1,-13-1-1,15 3-63,0 0 0,0 1-1,0 0 1,0 0 0,0 0-1,0 1 1,0 0 0,1 0-1,0 0 1,-1 0 0,1 1 0,0-1-1,1 1 1,-1 0 0,1 0-1,0 1 1,0-1 0,0 1-1,0-1 1,-2 7 0,-3 7-50,0-1 1,2 1 0,0 0 0,-5 25 0,7-19-90,0 1 0,0 34 0,3-51 99,1 0-1,1-1 1,-1 1 0,1 0 0,1-1-1,0 1 1,0-1 0,0 1 0,1-1 0,0 0-1,0 0 1,5 7 0,-7-12 10,0 0 0,0-1 0,0 1 0,1-1 1,-1 1-1,0-1 0,1 0 0,0 0 0,-1 1 0,1-1 0,-1 0 0,1 0 0,0-1 1,0 1-1,0 0 0,0-1 0,-1 1 0,1-1 0,0 1 0,0-1 0,0 0 0,2 0 1,0 0-42,-1-1 1,0 0-1,0 1 1,0-1-1,0-1 1,0 1-1,0 0 1,0-1-1,0 0 1,0 1-1,-1-1 1,4-3-1,3-4-186,1 0 0,-2-1 0,1 0 0,-1-1 0,10-18 0,-4 1 247,-1-1 1,-1-1 0,-2 0 0,-1-1 0,-1 0 0,-2 0 0,4-49 0,-6 22 913,-3 1-1,-3-1 1,-11-76-1,7 91-205,-2 1 1,-2 0-1,-1 0 0,-23-52 0,31 89-669,1 10-241,0 1 171,0-1-1,0 0 1,1 1-1,0-1 1,0 1-1,0 0 1,1-1 0,0 1-1,0 0 1,1 6-1,12 69-423,-6-46 200,29 169-2188,25 134-3671,14 2-3652,-53-254 6276,-17-32 2157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0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10826,'4'0'4095,"-2"1"-3784,0-1 0,-1 0 0,1 1 0,0-1 0,0 1 0,0-1 0,0 1 0,-1 0 0,1 0 0,0 0 0,-1 0 0,1 0 0,2 2 0,2 3-214,0 0 0,-1 0 0,0 0 0,0 1 0,6 11 0,31 73-1894,-17-17 1599,21 108-1,-23-86 1482,-12-68-269,-11-28-984,1 0-1,0 0 0,-1 0 1,1 0-1,0 0 0,-1 0 1,1 1-1,-1-2 0,1 1 1,0 0-1,-1 0 1,1 0-1,0 0 0,-1 0 1,1 0-1,0-1 0,-1 1 1,1 0-1,-1-1 0,1 1 1,-1 0-1,1-1 1,-1 1-1,1-1 0,-1 1 1,1-1-1,-1 1 0,1-1 1,0 0-1,10-14 250,-1 0-1,0-1 1,-1 0-1,0-1 1,-1 0-1,5-20 1,3-2 488,22-68 878,-37 104-1875,1 4 136,0 1 0,-1-1 0,1 1 0,-1 0 0,1-1-1,-1 1 1,0 0 0,1 0 0,-1 0 0,0 0 0,1 4 0,-2-6 59,3 7-177,-1 0-1,0 0 1,0 1-1,-1-1 0,0 1 1,0-1-1,-1 1 1,0 8-1,0 16-575,13 111-1230,-13-141 2016,0-1 0,0 0 0,1 0-1,-1 0 1,0 0 0,1 0 0,-1 0 0,1 0 0,-1 0 0,1 0-1,-1 0 1,1 0 0,0 0 0,0 0 0,-1 0 0,1 0 0,0 0-1,0-1 1,0 1 0,2 1 0,-2-2 4,0 0 16,1 0 0,-1-1-1,1 1 1,-1-1-1,0 1 1,1-1-1,-1 0 1,0 0 0,1 0-1,-1 0 1,0 0-1,0 0 1,0 0 0,0 0-1,0 0 1,2-2-1,20-25 811,41-59 0,-38 48 57,-25 38-858,0 0-1,-1 0 1,1 0-1,0 0 1,0 0-1,0 0 1,0 0-1,0 1 1,0-1-1,0 0 1,0 1-1,0-1 1,0 1-1,0-1 1,0 1-1,0 0 1,0-1-1,1 1 1,-1 0-1,0 0 1,0 0-1,0 0 1,1 0-1,-1 0 1,0 0-1,0 0 1,0 0-1,1 1 1,-1-1-1,0 1 1,0-1-1,0 0 1,0 1-1,0 0 1,0-1-1,0 1 1,0 0-1,0-1 1,0 1-1,0 0 1,0 0-1,1 1 1,35 43 152,-33-40-200,36 53-1409,-13-18-4357,1 0 0,57 58-1,-64-83 1395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0.4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47 542 11467,'29'57'3876,"-29"-23"-1250,16-2-4195,15 24-2531,-31-25-192,23 12-33</inkml:trace>
  <inkml:trace contextRef="#ctx0" brushRef="#br0" timeOffset="1">0 1 9961,'0'0'801,"22"29"-865,-5 13-7431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0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39 6086,'-2'5'468,"1"0"0,0 0 1,1 1-1,-1-1 0,1 0 1,0 0-1,0 0 0,1 0 1,-1 0-1,1 0 0,0 0 0,3 6 1,3 40 799,-7-9 1172,0-38-1170,0-9 236,4-59 3581,3 45-3990,-3 9-701,0 0 0,-1 0 0,0 0 1,-1-1-1,0 1 0,0-13 0,-1 22-382,-1-1-1,0 0 0,1 1 0,-1-1 0,1 1 0,-1-1 0,1 1 0,0-1 0,0 1 0,-1 0 1,1-1-1,0 1 0,0 0 0,1 0 0,-1-1 0,0 1 0,0 0 0,0 0 0,3-1 0,-3 1 3,0 1-30,0-1 0,-1 0 0,1 1 0,0-1 0,0 0 0,0 1-1,0-1 1,0 1 0,0 0 0,1-1 0,-1 1 0,0 0 0,0 0 0,0-1 0,0 1 0,0 0-1,0 0 1,1 0 0,-1 1 0,0-1 0,0 0 0,0 0 0,0 0 0,2 2 0,8 4-259,41 63-426,-32-39 553,2-1 0,35 35 0,-33-50 232,-18-12-60,-5-1-19,0-1-1,1 0 0,-1 1 0,0-1 0,0 0 1,1 0-1,-1 0 0,0 0 0,1 0 0,-1 0 1,0 0-1,0-1 0,1 1 0,-1 0 0,0-1 0,0 1 1,1-1-1,-1 1 0,0-1 0,0 0 0,0 1 1,0-1-1,1-1 0,0 1 16,5-4 41,0 0-1,-1 0 1,0 0-1,0-1 0,-1 0 1,1 0-1,-1 0 1,0-1-1,7-12 0,-8 12-11,0 0 1,1 0-1,0 0 0,1 1 0,0 0 0,8-7 1,-14 13-56,0 0 0,0-1 0,0 1 0,0 0 0,0 0 1,0 0-1,1 0 0,-1 0 0,0 0 0,0-1 0,0 1 0,0 0 1,1 0-1,-1 0 0,0 0 0,0 0 0,0 0 0,0 0 1,1 0-1,-1 0 0,0 0 0,0 0 0,0 0 0,1 0 0,-1 0 1,0 0-1,0 0 0,0 0 0,0 0 0,1 0 0,-1 0 1,0 0-1,0 0 0,0 0 0,1 0 0,-1 1 0,0-1 1,0 0-1,0 0 0,0 0 0,0 0 0,1 0 0,-1 0 0,0 1 1,0-1-1,0 0 0,0 0 0,0 0 0,0 1 0,5 4-267,0 1 0,0 0-1,-1 0 1,0 0 0,-1 0-1,1 1 1,-1 0 0,2 7-1,16 62-6516,-16-52 2870,1-1 0,10 25-1,0-18-239,-12-24 2097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1:2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75 2466,'0'0'6155,"-2"-3"-5840,-8-12 2787,14 15-2371,56 0 2805,170 7-1039,-145-4-2044,0-2-1,118-16 1,56-1 260,85 1-628,0 0 1,-166 12-51,-72-1-47,-1 5 1,194 25-1,114 35 18,-311-48-12,117 12 43,2-8 1,290-17-1,-458-4 75,1 3 0,0 2 0,-1 3 0,92 16 1,-58-2-1405,9 0-7629,-69-10 3056,-5-9 4440,-17 0 478,-4 1 821,0 0 1,0 0-1,0 0 0,-1-1 1,1 1-1,0 0 0,0-1 1,-1 1-1,1 0 1,0-1-1,-1 1 0,1-1 1,0 1-1,-1-1 0,1 1 1,-1-1-1,1 0 0,-1 1 1,1-1-1,-1 0 0,1 1 1,-1-1-1,0 0 0,1 0 1,-1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1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14093,'0'63'4517,"0"-17"-33,0 20-3427,0 21-929,9 18-416,-9 6-321,18 11-128,-18-11-63,17 0-65,-17-32-384,14-3-705,-14-30-897,0-11-5092,-8-60 4067,8-51 769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1.5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12844,'5'-2'793,"0"0"0,0 1 0,0-1 0,0 1 0,1 0 1,-1 0-1,1 1 0,-1 0 0,0 0 0,10 1 0,-5 0-368,0 1 1,-1 1-1,1 0 0,-1 0 1,15 7-1,-12-4-631,0 1 0,0 0 0,-1 1 0,0 1 0,0-1 0,-1 2 0,0-1 0,17 22 0,-21-22 138,-1 0 0,0 0-1,-1 1 1,0-1-1,0 1 1,-1 0-1,0 0 1,0 0-1,-1 1 1,-1-1-1,0 1 1,0-1 0,-1 0-1,-1 1 1,1-1-1,-2 1 1,1-1-1,-2 0 1,1 1-1,-1-1 1,-1-1 0,0 1-1,0 0 1,-1-1-1,0 0 1,0 0-1,-12 13 1,5-9 443,0 0 1,-2-1-1,1-1 1,-1 0-1,-1-1 1,0-1-1,0 0 1,-30 12-1,43-21-360,1 0 0,0 0-1,0 0 1,0 1 0,0-1 0,-1 1-1,1-1 1,0 1 0,0-1 0,0 1 0,0-1-1,0 1 1,0 0 0,0 0 0,0 0-1,-1 1 1,2-1-14,0-1 1,0 1-1,0-1 0,1 1 0,-1-1 1,0 1-1,0-1 0,1 0 0,-1 1 0,0-1 1,0 1-1,1-1 0,-1 0 0,0 1 1,1-1-1,-1 0 0,1 1 0,-1-1 1,0 0-1,1 0 0,-1 0 0,1 1 1,-1-1-1,1 0 0,-1 0 0,1 0 1,0 0-1,48 13-164,-40-12 152,136 28-1096,-61-14-4181,-79-14 4471,0-1 1,0 1 0,0-1-1,0 0 1,1 0-1,-1 0 1,0-1-1,0 1 1,0-1-1,0-1 1,0 1 0,0-1-1,-1 0 1,1 0-1,5-3 1,-9 4 451,0-1-1,1 0 1,-1 0 0,0 0 0,0 0-1,0 0 1,0 0 0,-1 0 0,1 0-1,0 0 1,0-4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2.0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13933,'72'67'7977,"-57"-51"-8108,-1 1 0,0 0 0,-2 1 0,0 1 0,12 24 1,-20-34-244,0 0 0,-1 0 0,0 0 0,-1 0 1,1 0-1,-2 0 0,0 1 0,0-1 1,0 0-1,-2 18 0,0-20 419,-1 1 1,0-1-1,0 0 1,-1 0-1,1 0 0,-2-1 1,1 1-1,-1-1 1,0 1-1,0-1 0,0 0 1,-1-1-1,0 1 1,0-1-1,-9 7 0,9-7 236,0-1-1,0 0 0,0 0 1,0 0-1,-1-1 0,0 0 0,1 0 1,-1 0-1,0-1 0,0 0 0,-1 0 1,1 0-1,0-1 0,-1 0 0,-6 0 1,33-22-490,-13 16 234,-1 0 0,1 0-1,0 1 1,0-1 0,0 2-1,1-1 1,-1 1 0,1 0-1,0 0 1,0 1 0,0 0-1,0 1 1,0-1 0,1 2-1,-1-1 1,0 1 0,0 0-1,1 1 1,14 3-1,-17-2 1,0 0-1,0 0 1,0 0-1,0 1 1,-1 0-1,1 0 1,-1 0-1,0 1 0,0 0 1,0 0-1,0 0 1,-1 1-1,0-1 1,0 1-1,0 0 1,0 0-1,-1 0 1,0 1-1,0 0 0,0-1 1,-1 1-1,0 0 1,0 0-1,0 0 1,-1 0-1,1 9 1,0-2-72,-1 1 1,-1-1-1,0 1 1,-1-1-1,-1 1 1,0-1-1,0 1 1,-2-1 0,-6 18-1,-1-4-839,-2 0 0,-1-1 0,-20 29-1,30-49 175,-1 0 0,-1 1-1,1-1 1,-1-1-1,-13 10 1,-3 4-2044,9-6 902,12-11 1526,0-1 1,0 1 0,0-1 0,-1 0 0,1 1 0,0-1 0,-1 0-1,1 0 1,-1 0 0,1 0 0,-1 0 0,0 0 0,1-1-1,-1 1 1,0 0 0,1-1 0,-1 1 0,0-1 0,-3 1 0,1-1-3405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2.4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0 15919,'3'9'4004,"-2"-4"-3596,0 1-1,0-1 1,0 1 0,-1-1-1,0 1 1,0 9 0,-1-9-544,0 1-1,-1-1 1,0 1 0,0-1 0,0 0 0,-1 1-1,0-1 1,0 0 0,0-1 0,-5 7 0,-16 21 223,-1-1 0,-40 40 0,53-61 288,3-3 21,0 0 0,1 0 0,0 1 0,0 0 0,-7 11 0,14-18-351,0 0 0,0 0 0,0-1 0,0 1 0,1 0 0,-1 0 0,0 0 0,1 0 0,0 0 0,-1 0 0,1 0 0,0 0 0,0 0 0,0 0 0,0 0 0,0 0 0,1 0 0,-1 0 0,1 0 0,-1 0 0,1 0 0,0 0-1,-1 0 1,1 0 0,0-1 0,0 1 0,1 0 0,-1-1 0,0 1 0,0 0 0,1-1 0,-1 0 0,1 1 0,-1-1 0,1 0 0,2 2 0,11 6 30,0 0-1,1-1 1,0-1-1,1 0 1,32 8 0,92 14 27,-125-26-86,64 9-422,111 3 0,-137-15-1702,69-8-1,-116 6 1381,-1 1-1,1-1 0,-1 0 1,0 0-1,0-1 0,0 0 1,0 0-1,0 0 0,0-1 0,-1 0 1,0 0-1,0 0 0,0-1 1,0 1-1,-1-1 0,1 0 1,-1-1-1,-1 1 0,1-1 1,-1 0-1,0 0 0,0 0 0,3-10 1,9-21-3276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8:52.7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14286,'0'0'9144,"2"7"-6987,15 75-1345,10 135 1,-16-115-543,1 0-154,50 574-771,-62-506-6082,-13-65-3726,11-85 5482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26:10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 12236,'0'0'7916,"4"2"-8134,8 1 355,1 0 0,-1 0 1,1-1-1,0-1 1,0 0-1,0-1 0,18-1 1,40 2 257,277 33 1105,-189-26-496,86 4 400,-171-12-1079,0-3-1,-1-4 1,108-22 0,-96 14-23,42-7 123,-17 1-36,0 5 0,131-2-1,-170 18-350,41-1 31,201 23 0,-177-2-1819,-121-21 88,0-1 1,0 0-1,0 0 1,0-2 0,0 0-1,19-8 1,-32 11 1375,9-3-1377,-1 0 0,0-1 1,0 0-1,0-1 0,17-13 0,6-19-3302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34.3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0 126 8680,'0'0'10383,"3"-3"-10084,2-5 107,0-1 0,-1 1-1,0-1 1,0 0 0,3-12 0,-6 18 58,17-15 262,-14 15-678,-1 0 1,1 1-1,0-1 1,0 1-1,0 0 1,0 0-1,0 0 0,0 0 1,1 1-1,-1 0 1,0 0-1,1 0 0,-1 0 1,1 1-1,5 0 1,2-2-50,93-5 23,1 5-1,131 13 0,-63 13 216,-121-14-643,0-3-1,1-2 1,72-2 0,-68-3-3889,-44 1 2291,0-1 0,-1 0 0,1-1 0,0 0 0,15-4 0,-27 4 1633,0 0 0,0 0 0,0 0 0,0 0 0,0 0 0,-1 0 0,1-1 0,-1 1 0,1-1 0,-1 1 0,2-3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35.7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1 830 13389,'0'0'9427,"4"0"-6464,-2 0-2915,-1 0 0,1 1 0,0-1 0,0 0 0,0 1 0,0 0 0,-1-1 0,1 1 0,0 0 1,-1 0-1,1 0 0,-1 0 0,1 0 0,-1 0 0,1 0 0,-1 1 0,0-1 0,1 0 0,-1 1 0,0-1 0,0 1 0,0 0 0,0-1 0,0 1 0,1 3 0,37 69-130,55 150 0,-27-58 1453,-65-160-1249,0 0 1,0 0 0,1-1 0,0 1 0,0-1-1,1 0 1,0 0 0,-1 0 0,2-1-1,-1 1 1,0-1 0,1 0 0,5 4 0,-5-7-57,-1 1 1,0-1-1,0-1 1,0 1 0,1-1-1,-1 1 1,0-1-1,1 0 1,-1-1 0,0 1-1,1-1 1,-1 0-1,0 0 1,0 0 0,0-1-1,0 1 1,0-1 0,0 0-1,0 0 1,4-4-1,27-16-844,-2-1 0,-1-1 0,-1-2-1,40-44 1,-36 36-354,158-159-7030,316-409-1,-232 213 2451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5.1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29 100 12716,'-2'-1'4324,"-15"6"1554,14 12-5889,0 0 1,1 0-1,1 0 1,1 0 0,0 1-1,5 28 1,0 29 61,-5-58-48,-1-5 1,1 0 0,0 0-1,1 0 1,0 0-1,1 0 1,1 0 0,6 19-1,3-13 3,-10-17-5,-1 0 1,0 0-1,0 0 1,1 0-1,-1 0 1,1 0-1,-1 0 1,1-1-1,-1 1 1,1 0-1,-1-1 1,1 0 0,2 1-1,0-1 35,-1 0 1,1-1-1,0 1 1,-1-1-1,1 0 0,-1 0 1,1 0-1,-1-1 1,1 1-1,-1-1 0,0 0 1,0 0-1,0 0 1,0 0-1,0 0 0,0-1 1,-1 0-1,1 1 0,-1-1 1,1 0-1,1-3 1,7-10 434,-2 0 0,16-32 1,-20 36-253,31-83-144,-36 94-109,1 1 0,-1-1 0,1 1 0,-1 0 0,1-1 0,-1 1 0,1 0 0,-1-1 0,1 1 0,0 0 0,-1 0-1,1-1 1,0 1 0,-1 0 0,1 0 0,0 0 0,-1 0 0,1 0 0,-1 0 0,1 0 0,0 0 0,-1 0 0,1 0 0,0 0 0,-1 1 0,1-1 0,0 0 0,-1 0 0,1 0 0,-1 1 0,1-1 0,-1 1-1,1-1 1,0 0 0,-1 1 0,1 0 0,5 5-178,0 1-1,0-1 1,-1 1-1,0 1 1,0-1 0,-1 1-1,6 14 1,16 26-459,-15-31 493,41 56 261,-47-68 59,-1 0-1,1 0 0,-1-1 1,1 0-1,0 0 0,1 0 1,-1 0-1,1-1 0,0 0 1,0 0-1,10 3 1,-13-5-19,0 0 0,0-1 1,0 1-1,0-1 1,0 0-1,1 0 1,-1 0-1,0-1 1,0 1-1,0-1 1,0 1-1,0-1 0,0 0 1,0 0-1,0-1 1,0 1-1,0-1 1,4-2-1,-2 0 71,0-1 0,-1 1-1,0-1 1,0 1 0,0-1 0,0 0-1,-1-1 1,1 1 0,2-7 0,0-3 33,-1 1 0,0-1 1,0 0-1,-2 0 0,0-1 1,-1 1-1,1-23 0,-3 10-191,-1-1 0,-2 1 0,-10-47 0,10 62-625,-1 1 0,0 0-1,-1 0 1,0 0 0,-1 1-1,0-1 1,-1 1 0,-1 1-1,-14-18 1,9 19-3127,-36 1-4394,45 8 7396,1-1 0,0 1 0,0 0 1,-1 0-1,1 0 0,0 0 0,-1 1 0,1-1 0,0 1 1,0 0-1,-1 0 0,1 0 0,0 0 0,-3 3 1,5-3 629,0 0 0,1 0 1,-1 0-1,1 0 0,-1 1 1,1-1-1,0 0 0,-1 0 1,1 1-1,0-1 1,0 0-1,0 1 0,0-1 1,0 3-1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5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0 900 11307,'20'20'4190,"-20"-20"-4104,0 0-1,0 0 0,0 1 0,1-1 1,-1 0-1,0 0 0,0 0 1,0 1-1,1-1 0,-1 0 0,0 0 1,0 0-1,1 0 0,-1 0 1,0 0-1,0 1 0,1-1 0,-1 0 1,0 0-1,0 0 0,1 0 1,-1 0-1,0 0 0,0 0 0,1 0 1,-1 0-1,0 0 0,1 0 1,-1 0-1,0 0 0,0 0 0,1-1 1,-1 1-1,0 0 0,0 0 1,1 0-1,-1 0 0,0 0 0,0-1 1,1 1-1,39-17-106,-1-2 1,47-30-1,-73 40 262,-1 1-1,1-2 1,-1 0-1,-1 0 1,0-1-1,-1 0 1,0-1-1,0 0 1,-1-1-1,10-19 1,-3-26 2284,-15 57-2542,-1 0 0,1 0 1,-1 0-1,1 0 0,-1 0 0,0 0 1,1 0-1,-1 0 0,0 0 0,0 0 1,0 0-1,0 0 0,0 0 0,0 0 1,0 0-1,0 0 0,0 0 0,-1 0 1,1 0-1,0 0 0,-1 0 0,1 0 1,0 0-1,-1 0 0,1 0 0,-1 0 1,0 1-1,1-1 0,-1 0 0,0 0 1,1 0-1,-1 1 0,0-1 0,0 0 1,0 1-1,0-1 0,0 1 0,1-1 1,-1 1-1,0 0 0,0-1 0,0 1 1,0 0-1,0-1 0,0 1 1,-1 0-1,1 0 0,-1 0 0,-2-1-59,0 1 0,0 0 0,1 0-1,-1 0 1,0 0 0,0 1 0,0-1 0,1 1-1,-1 0 1,0 0 0,-5 3 0,3 0 75,-1 1 1,2 0-1,-1 0 1,0 1-1,1-1 1,0 1-1,1 1 1,-1-1-1,1 1 1,0-1-1,1 1 1,-1 0-1,-3 14 1,4-10 22,0 0 1,1 0 0,0 1 0,1-1-1,0 1 1,1-1 0,0 1 0,0-1-1,4 14 1,-3-16 22,1 0 0,1-1 0,-1 1 0,1-1 0,1 0 0,0 1 1,0-1-1,0-1 0,1 1 0,0-1 0,11 12 0,-11-14 6,0-1 1,-1 0 0,1-1 0,1 1-1,-1-1 1,1 0 0,-1 0 0,1-1-1,0 1 1,0-1 0,0 0 0,0-1-1,0 0 1,0 0 0,1 0 0,-1-1-1,12 0 1,-8-1 53,-1-1-1,1 0 1,-1-1-1,0 0 1,0 0 0,0-1-1,0 0 1,-1-1-1,1 0 1,-1 0-1,0-1 1,-1 0-1,1 0 1,-1-1 0,0 1-1,8-12 1,2-5 28,0 0 1,-1-1-1,-1 0 1,15-35-1,-13 16-77,0 0 0,-3-1 0,-2-1 0,-2 0 0,-2-1 0,-1 0 0,-3 0 1,-2 0-1,-2-1 0,-1 1 0,-3 0 0,-2 0 0,-12-47 0,-4 31-323,22 62 257,0-1 0,-1 1-1,1 0 1,0 0 0,0 0 0,-1 0 0,1 0 0,0 0-1,-1 0 1,1 0 0,0 0 0,-1 0 0,1 0 0,0 0-1,-1 0 1,1 0 0,0 0 0,-1 0 0,1 0 0,0 1-1,0-1 1,-1 0 0,1 0 0,0 0 0,0 0-1,-1 1 1,1-1 0,0 0 0,0 0 0,-1 0 0,1 1-1,0-1 1,0 0 0,0 0 0,0 1 0,-1-1 0,1 0-1,0 1 1,0-1 0,0 0 0,0 1 0,0-1 0,0 1-1,-8 13-118,3 15-94,0 0-1,3 0 1,1 55 0,1-57 113,2 49-48,3 1 0,4-1 0,2 0 0,35 115 0,-38-165-316,2 0 1,1-1-1,27 48 0,-23-51-1231,-1-1 0,22 21 0,-32-37 816,1 0 0,-1 0-1,1 0 1,1-1-1,-1 0 1,0 0 0,1-1-1,0 1 1,0-1 0,0-1-1,0 1 1,0-1-1,1 0 1,11 2 0,20 11-3414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2:5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5125,'0'4'2861,"0"16"6396,0-24-8152,0-14 1666,0 13-2088,1 2-580,-1-1-1,0 1 1,1 0 0,0-1-1,0 1 1,0 0 0,0 0 0,1 0-1,-1-1 1,1 1 0,-1 1-1,1-1 1,0 0 0,0 0-1,1 1 1,-1-1 0,1 1 0,-1 0-1,1 0 1,4-4 0,19-11 63,40-20 1,-56 32-57,0 0 1,0 1-1,1 0 1,-1 1-1,1 0 1,-1 1-1,22-2 1,136 18 827,-6 0-56,-1-6-209,271-2-107,330 0-203,-168-26-22,266 0 941,-847 20-1486,0 1 0,1 0 0,-1 1 1,0 1-1,17 4 0,-29-6-16,0-1-1,0 1 1,0-1-1,0 1 1,1-1-1,-1 1 1,0-1-1,0 0 1,1 0-1,-1 0 1,0 0 0,0 0-1,1 0 1,-1 0-1,3-1 1,5 0-6172,-9-5 1246,-1-6 3127,-1-1 0,-1 1 0,0 1 0,-6-18 0,-4-21-1819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6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19 13837,'0'0'9652,"-4"-3"-9369,4 2-285,-1 0 52,-1 0-1,1 0 1,0-1 0,-1 1 0,1 0 0,-1 0-1,0 0 1,1 0 0,-1 1 0,0-1-1,1 0 1,-1 1 0,0-1 0,0 1 0,0-1-1,1 1 1,-1 0 0,0 0 0,0 0-1,0 0 1,0 0 0,0 0 0,1 1 0,-1-1-1,0 1 1,0-1 0,0 1 0,1 0 0,-1-1-1,0 1 1,1 0 0,-1 0 0,1 0-1,-1 0 1,1 1 0,-1-1 0,0 2 0,-6 6-139,1 0 1,0 1-1,0 0 0,1 1 1,1-1-1,-1 1 1,2 0-1,0 1 1,0-1-1,1 1 1,0 0-1,1-1 1,0 1-1,1 0 1,1 13-1,-1-16 22,1-1-1,1 1 1,0-1 0,0 1-1,0-1 1,1 0 0,0 0-1,1 1 1,0-2 0,0 1-1,1 0 1,0-1 0,0 1 0,1-1-1,0 0 1,0 0 0,0-1-1,1 0 1,0 0 0,0 0-1,1-1 1,0 1 0,8 4-1,-9-8 124,0 1 1,1-1-1,-1 0 0,0-1 0,1 0 0,-1 0 0,1 0 0,0 0 0,-1-1 0,1 0 0,-1-1 0,1 0 0,-1 0 0,1 0 0,-1-1 0,1 1 0,-1-2 1,0 1-1,0-1 0,0 0 0,0 0 0,-1 0 0,1-1 0,5-5 0,-2 2 3,0 0 0,0-1 0,-1 0 0,0 0-1,0-1 1,-1 0 0,0-1 0,-1 1 0,0-1 0,-1-1 0,0 1 0,0-1 0,3-12 0,-3-13-1463,-4 33 790,1 7 10,3 3 478,-1-1-1,1 0 1,0-1-1,0 1 0,0-1 1,1 0-1,0 0 1,7 4-1,-8-6 265,0 0 0,1-1-1,-1 1 1,1-1 0,-1 0 0,1 0 0,0-1-1,-1 0 1,1 0 0,0 0 0,0-1 0,0 0-1,0 0 1,0 0 0,0-1 0,-1 0 0,1 0-1,6-2 1,-10 2-45,53-21 1943,-53 21-1914,0 0 1,0 0-1,0-1 0,0 1 0,0 0 0,-1-1 0,1 0 0,0 1 0,-1-1 1,1 0-1,-1 0 0,0 0 0,1 0 0,-1 0 0,0 0 0,0 0 0,0 0 0,-1 0 1,1-1-1,0 1 0,-1 0 0,1-4 0,-1 4-148,1 0 0,-1-1 0,1 1 0,-1 0-1,0-1 1,0 1 0,0 0 0,0 0 0,0-1 0,0 1 0,-1 0 0,1 0-1,-1-1 1,0 1 0,0 0 0,1 0 0,-1 0 0,-2-3 0,-67-44-5697,53 42 837,2 7 2954,4 0 305,-1-4-296,2 0-600,-4-1-2587,-20-5 679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7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13261,'0'0'7591,"4"0"-6481,-2 1-1243,0-1 0,1 0 1,-1 1-1,0-1 0,1 1 0,-1-1 0,0 1 0,0 0 0,0 0 1,0 0-1,0 1 0,0-1 0,0 0 0,0 1 0,0-1 0,-1 1 1,3 2-1,1 1-103,-1 1 1,0 0-1,0 0 1,-1 1-1,5 10 1,2 11-77,-1 0 1,5 29 0,-12-46 293,2 7 77,3 10 373,-1 0 0,3 49 1,-9-73 618,3-9-458,7-13 135,0-1 0,-2 0 0,12-38 1,9-21 634,4 11-675,-33 66-712,0 0 0,1 1 0,-1-1 0,0 0-1,1 0 1,-1 1 0,1-1 0,-1 0 0,1 1-1,-1-1 1,1 1 0,0-1 0,-1 1 0,1-1-1,0 1 1,-1-1 0,1 1 0,0-1 0,0 1-1,-1 0 1,1-1 0,0 1 0,0 0 0,0 0-1,-1 0 1,1 0 0,0 0 0,0 0 0,0 0-1,-1 0 1,1 0 0,0 0 0,0 0 0,0 0-1,0 0 1,-1 1 0,1-1 0,0 0 0,0 1-1,-1-1 1,1 0 0,0 1 0,-1-1 0,1 1-1,0-1 1,-1 1 0,1 0 0,-1-1 0,1 1-1,-1 0 1,1-1 0,0 2 0,3 2-158,-1 1 0,1 0 0,-1 0 0,0 1-1,-1-1 1,3 7 0,8 31-944,-2 0-1,7 54 0,5 26 1374,-23-122-183,0-1 0,0 1 0,0 0 0,0 0 0,0 0 0,0-1 0,0 1 0,0 0 0,1 0 0,-1-1 0,0 1 0,0 0 0,1-1 0,-1 1 0,0 0 0,1 0 0,-1-1 0,1 1 0,-1-1 0,1 1 0,-1 0 0,1-1 0,0 1 0,-1-1 0,1 0 0,-1 1 0,1-1 0,0 1 0,-1-1 0,1 0 0,0 1 1,0-1-1,-1 0 0,1 0 0,0 0 0,0 0 0,0 0 0,-1 1 0,1-1 0,0-1 0,0 1 0,-1 0 0,1 0 0,0 0 0,0 0 0,-1 0 0,1-1 0,0 1 0,0 0 0,-1-1 0,1 1 0,0 0 0,-1-1 0,1 1 0,1-2 0,1-1 136,0 0 0,0 0 1,-1 0-1,1 0 0,-1-1 0,0 1 0,1-1 0,-1 1 0,-1-1 0,4-8 1,6-20 582,-7 21-501,0 0 0,-1 1 1,0-1-1,0 0 0,0-12 1,-3 22-324,1 0 1,-1 0 0,0 0 0,1 0 0,-1 0 0,1 0 0,-1 0 0,1 0 0,0 0 0,-1 0-1,1 0 1,0 0 0,0 1 0,-1-1 0,1 0 0,0 0 0,0 1 0,0-1 0,0 1 0,0-1-1,0 1 1,0-1 0,0 1 0,0 0 0,0-1 0,0 1 0,1 0 0,-1 0 0,0 0 0,0 0-1,0 0 1,0 0 0,0 0 0,0 0 0,0 0 0,1 0 0,-1 1 0,0-1 0,0 1 0,0-1-1,0 0 1,1 2 0,22 24-3146,36 41-14677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7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1 335 12396,'4'0'3630,"8"-1"-3171,0-1 0,0 0 0,0-1 1,0 0-1,0-1 0,-1 0 0,1-1 0,-1 0 1,0-1-1,13-9 0,-4 2 167,-1-1-1,-1-1 0,0 0 1,23-27-1,-36 35-285,1 0-1,-1 0 0,0-1 1,0 0-1,-1 0 0,6-16 1,-8 21-286,-1-1 1,0 0-1,0 0 1,-1 0-1,1 0 0,-1 0 1,0 0-1,0 0 1,0 0-1,-1 0 1,1 0-1,-1 1 1,0-1-1,0 0 1,0 0-1,0 0 0,-1 1 1,0-1-1,-2-3 1,3 4-86,0 1 0,-1 0 0,0-1 0,1 1 0,-1 0 0,0 0 0,0 0 0,0 0 0,0 0 0,0 0 0,-1 1 0,1-1 0,0 1 0,-1-1 0,1 1 0,-1 0 0,0 0 0,1 0 0,-1 0 0,0 1 0,0-1 1,1 1-1,-1-1 0,0 1 0,0 0 0,0 0 0,0 1 0,1-1 0,-1 0 0,0 1 0,0 0 0,1 0 0,-1-1 0,0 1 0,1 1 0,-1-1 0,1 0 0,-1 1 0,-2 2 0,-1 1 4,-1 0 1,1 0-1,0 1 0,0 0 1,1 0-1,0 1 0,0 0 1,0 0-1,1 0 0,0 0 1,0 1-1,-4 12 0,5-9 39,1 0-1,0 0 0,1 0 1,0 0-1,0 0 1,1 1-1,1-1 0,0 0 1,0 0-1,1 0 0,1 0 1,0 0-1,0 0 0,1-1 1,0 1-1,1-1 1,1 0-1,-1 0 0,12 13 1,-9-11-260,1-1 0,1-1 0,0 0 1,1 0-1,0-1 0,0 0 0,1-1 1,0 0-1,0-1 0,1-1 0,0 0 1,0 0-1,0-1 0,1-1 0,15 3 0,52 2-5722,-74-9 5116,-1 0 0,0 0 0,0-1 0,0 0 0,1-1 0,-1 1 0,0-1 0,0 0 0,-1-1 0,1 1 0,6-5 0,10-15-3165,5 9 1910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8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68 7591,'5'8'785,"4"14"2861,-4-24-2391,-1 1-790,-1 0 0,0 0 0,0-1 0,0 1 0,0-1 0,0 0 0,0 0 0,0 0 0,-1 0 0,1-1 0,-1 1 0,0-1 0,1 1 0,-1-1 0,0 0 0,-1 0 0,1 0 0,2-6 0,0-7 2812,-4 16-3243,0-1 1,1 0-1,-1 1 0,1-1 1,-1 0-1,0 1 0,0-1 1,1 0-1,-1 1 0,0-1 1,0 0-1,0 0 1,0 1-1,0-1 0,0 0 1,0 0-1,0 1 0,0-1 1,0 0-1,0 0 0,0 1 1,-1-1-1,1 0 1,0 0-1,0 1 0,-1-1 1,1 0-1,-1 1 0,1-1 1,0 1-1,-1-1 0,1 0 1,-1 1-1,0-1 1,1 1-1,-1-1 0,1 1 1,-1 0-1,0-1 0,1 1 1,-1 0-1,0-1 0,1 1 1,-1 0-1,-1-1 1,-3 0-280,0 0 0,0 0 0,0 0 0,0 1 0,-1-1 0,1 1 0,0 1 0,0-1 1,0 1-1,-8 1 0,-7 5-3926,-3 2-4398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9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39 173 11563,'-30'-26'14091,"23"19"-14510,6 5 479,1 1 0,0 0 0,-1-1 0,1 1 0,0-1 0,0 1 0,0-1 0,0 1 0,0-1 0,0 1 0,1-1 1,-1 1-1,0 0 0,1-1 0,-1 1 0,1 0 0,0-1 0,-1 1 0,1 0 0,0-1 0,1 0 0,11-18 23,-4 8-76,0 0 0,1 1 0,0-1 0,1 2 0,18-14 0,-28 23-38,0 0 1,1 1-1,-1-1 0,1 0 0,-1 1 0,1-1 1,0 1-1,-1-1 0,1 1 0,-1 0 0,1 0 1,0 0-1,-1 0 0,1 0 0,0 0 0,-1 0 1,1 0-1,-1 1 0,4 0 0,-3 0-79,3-1-5,0 1 1,-1 0-1,1 0 0,0 0 0,-1 0 1,0 1-1,1 0 0,-1 0 0,0 0 1,0 1-1,0-1 0,0 1 0,0 0 1,-1 0-1,1 0 0,-1 0 0,0 1 1,5 6-1,2 3-162,-2 0 0,1 1 0,10 24 0,-16-29 281,0-1 0,0 1 0,-1-1 0,0 1 1,0 0-1,-1 0 0,0 0 0,-1-1 0,0 1 0,0 0 1,-1 0-1,0 0 0,-1 0 0,0 0 0,0-1 1,-1 1-1,0-1 0,0 0 0,-1 1 0,-6 8 0,2-3 94,-2-1-1,1 0 0,-2 0 1,0-1-1,0-1 0,-1 0 1,-1 0-1,1-1 1,-2-1-1,-18 11 0,15-13 97,0 1 1116,18-4-773,13 0-416,11-1 92,-1-1 0,1-2-1,0 0 1,24-5 0,35 1 175,65-5-1151,-144 8 448,0 1 0,0 0 0,0 0 0,0 0 0,0 0 0,0 1 0,9 2 0,-4-4-2370,4-5 847,28-7-14038,-40 12 15461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0:59:59.8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13325,'0'31'4238,"0"-25"-661,0-3-2392,0-1-1146,0-1 0,0 0 0,0 0 1,1 0-1,-1 0 0,0 0 0,0 0 0,1 0 0,-1 0 0,1 0 0,-1 0 0,1 0 1,-1 0-1,1 0 0,0 0 0,-1 0 0,1 0 0,0 0 0,0 0 0,-1-1 0,1 1 0,0 0 1,0-1-1,0 1 0,0-1 0,0 1 0,0-1 0,0 1 0,0-1 0,0 1 0,0-1 1,1 0-1,-1 0 0,0 0 0,0 0 0,0 0 0,0 0 0,0 0 0,0 0 0,1 0 0,-1 0 1,1-1-1,45-7 2064,-42 6-1735,-3-5-1469,4-5 274,-17 0-7306,-18-10-3949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00:00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456 1 16047,'6'10'1276,"0"1"-1,-1 1 0,-1-1 1,6 22-1,5 14-1080,9 12-1140,-3 2-1,21 103 1,-37-139 1029,-1 1 0,-2 1 0,-1-1 0,0 0 0,-2 0 0,-1 0-1,-2 0 1,0 0 0,-11 34 0,9-45 127,-1 0 1,0 0-1,-1-1 0,-1 0 0,0-1 1,-1 0-1,-1 0 0,0-1 0,-1 0 0,0-1 1,0 0-1,-1-1 0,-1-1 0,-18 11 1,18-13-395,0 0 1,-1 0 0,0-1-1,0-1 1,0-1-1,-28 5 1,32-8-540,-1 0 0,1-1 0,-1 0 0,1 0 0,-1-2 0,1 1 0,-1-1 0,1-1 0,-20-7 0,20 4-351,1 0 0,-1 0-1,1-1 1,1-1-1,-1 0 1,1 0-1,1-1 1,-1 0-1,2 0 1,-1-1-1,-6-12 1,-8-24-1340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00:00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17424,'0'0'4901,"35"43"-545,-20-24-4708,11 14-2178,-26-9-2115,11-5-352,11 6-127,18 16-3909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00:01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4965,'8'3'1272,"1"0"1,-1-1 0,1 0-1,16 2 1,-24-4-1224,0 0 0,0 0 0,0 0 0,0 0 0,-1 0 0,1 0 0,0 0 0,0 0 0,0 0 0,-1 1 0,1-1 0,0 0 0,0 1 0,0-1 0,-1 0 0,1 1 0,0-1 0,-1 1 0,1-1 0,0 1 0,-1 0 0,1-1 0,-1 1 0,1 0 0,-1-1 0,1 1 0,-1 0 0,1 0 0,-1-1 0,0 1 0,0 0 0,1 0 0,-1-1 0,0 1 0,0 0 0,0 0 0,0 0 0,0 0 0,0-1 0,0 1 0,0 0 0,0 0 0,0 0 0,0 0 0,-1 1 0,-12 30 1381,-3-17-1040,0 0 0,-1-1 1,0 0-1,-24 13 1,28-19-320,0 0 1,0 1 0,0 0 0,1 1-1,1 1 1,0 0 0,0 0-1,1 1 1,-16 25 0,25-35-77,0-1 0,1 1-1,-1-1 1,1 1 0,0 0 0,-1-1 0,1 1 0,0 0 0,0 0 0,0-1 0,0 1 0,0 0-1,1-1 1,-1 1 0,0 0 0,1-1 0,-1 1 0,1-1 0,0 1 0,-1 0 0,1-1 0,0 0-1,0 1 1,0-1 0,0 1 0,0-1 0,0 0 0,1 0 0,-1 0 0,0 0 0,1 0-1,1 1 1,5 4 11,0-1 0,1 0 0,0 0 0,11 4 0,48 17 367,-34-14 122,0 2 0,33 19 0,-65-32-448,1 0 1,-1 0 0,0 1 0,0-1 0,0 1-1,0-1 1,0 1 0,0 0 0,0 0-1,-1 0 1,1 0 0,-1 0 0,1 0 0,-1 0-1,0 0 1,0 1 0,0-1 0,0 1 0,0-1-1,1 5 1,-2-5-8,-1 1-1,1-1 1,0 1 0,-1 0-1,0-1 1,0 1-1,1-1 1,-1 0 0,-1 1-1,1-1 1,0 0-1,-1 0 1,1 1 0,-1-1-1,1 0 1,-4 2-1,-5 5-206,0 0 0,-1-1-1,0 0 1,0-1 0,-22 10-1,26-14-408,-1 0-1,1 0 1,0-1-1,-1 0 1,1 0-1,-1-1 1,1 0-1,-1 0 0,0-1 1,-8 0-1,6-4-3384,-15-13-123,25 17 3974,-1-1 0,1 1 0,0 0 0,-1-1 0,1 1 0,-1 0 0,1-1 0,0 1 0,-1 0 0,1-1 0,0 1 0,-1 0 0,1-1 0,0 1 0,0-1 0,-1 1 0,1-1 0,0 1 0,0-1 0,0 1 0,0-1 0,0 1 0,0-1 0,0 1 0,0-1 0,0 1 0,0-1 0,0 1 0,0-1 0,0 1 0,0-1 0,0 0 0,0-51-1945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00:01.5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1 13581,'8'17'8386,"-12"-9"-6411,3-8-1956,1 1 0,-1-1 0,1 0 0,0 1 0,-1-1 0,1 1 0,0-1 0,-1 0 0,1 1 0,0-1 0,-1 1 0,1-1 0,0 1 0,0-1 0,-1 1 0,1-1 0,0 1 0,0 0 0,0-1 0,0 1 0,0-1 0,0 1 0,0-1 0,0 1 0,0-1 0,0 2 0,29 387 134,-12-224-845,-1-7 144,29 537-1504,-39-606-724,-25-109 534,13 5 2054,0 0 0,1-1 0,1 1 0,0-1 0,-1-22 0,0 11 270,-22-123 2091,-31-192 3242,48 256-4254,3 0 0,6-88 1,2 153-1056,2-1 1,0 1 0,1 0-1,0 0 1,2 0 0,1 1 0,1 0-1,15-31 1,-16 39-81,0 1 1,1 0-1,0 0 1,1 1-1,0 0 0,0 0 1,1 1-1,1 0 0,-1 1 1,1 0-1,1 1 0,-1 0 1,1 1-1,25-10 1,-31 14-30,-1 0 0,1 1 1,0 0-1,0 0 1,0 0-1,0 1 0,0 0 1,0 0-1,0 0 1,0 1-1,0 0 1,0 0-1,10 4 0,-14-5-17,0 1-1,-1 0 1,1 0-1,0 0 0,-1 0 1,1 0-1,-1 0 0,1 1 1,-1-1-1,0 1 0,0-1 1,1 0-1,-1 1 0,0 0 1,0-1-1,-1 1 1,1 0-1,1 2 0,-2-1-23,1 0-1,-1 0 0,0 0 0,0 0 0,0 0 1,0 1-1,-1-1 0,1 0 0,-1 0 1,0 0-1,0 0 0,0-1 0,0 1 1,-3 5-1,-8 12-763,0-1 1,-1-1-1,-1 0 0,-1-1 1,0 0-1,-1-1 0,-1-1 1,-1-1-1,-22 14 1,1 3-2178,26-21 1398,-1-1 0,0-1 0,0 0 0,-1-1 1,0 0-1,0-1 0,-28 7 0,-9-9-1237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2:5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5125,'0'0'16191,"4"-2"-15315,12-3 155,0 0 1,0 1-1,30-3 0,108 3 437,-28 2-623,228-4-307,-227 7-398,294 19 288,-1 0 67,379-20-94,-543-14-626,2 0 188,186 8 331,-49-12 197,-386 18-582,-1 1 1,1 0 0,-1 0-1,1 1 1,12 4-1,3 2-3335,-14-4 588,-40-46-21510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00:02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73 9609,'2'-1'4106,"6"1"-2349,-8-1-1709,0 1 1,0 0-1,0 0 0,0 0 0,1 0 0,-1 0 0,0 0 1,0 0-1,0 0 0,0 0 0,0 0 0,1 0 1,-1 0-1,0 0 0,0 0 0,0 0 0,0 0 0,0 0 1,1 0-1,-1 0 0,0 0 0,0 0 0,0 0 1,0 0-1,0 0 0,1 0 0,-1 0 0,0 0 0,0 0 1,0 0-1,0 1 0,0-1 0,0 0 0,0 0 0,1 0 1,-1 0-1,0 0 0,0 0 0,0 0 0,0 1 1,0-1-1,0 0 0,0 0 0,0 0 0,0 0 0,0 0 1,0 1-1,0-1 0,0 0 0,0 0 0,0 0 1,0 0-1,0 0 0,0 1 0,0-1 0,0 0 0,0 0 1,0 0-1,0 0 0,0 0 0,0 1 0,0-1 1,0 0-1,0 0 0,0 0 0,0 0 0,0 0 0,-7 8 26,0-1-1,1 1 0,0 1 0,1-1 0,0 1 0,0 0 0,1 0 0,0 0 1,-3 12-1,6-17 108,3-1-15,-1-2-125,0 0 0,0 0 0,0 0 0,0 0 0,0 0 0,0 0 1,0 0-1,1-1 0,-1 1 0,0 0 0,0-1 0,1 1 0,-1-1 0,0 1 0,1-1 1,-1 0-1,1 0 0,-1 0 0,1 1 0,-1-1 0,0-1 0,1 1 0,-1 0 0,1 0 1,-1 0-1,0-1 0,1 1 0,-1-1 0,0 1 0,1-1 0,-1 1 0,0-1 1,0 0-1,0 0 0,1 0 0,-1 0 0,0 1 0,0-1 0,0-1 0,0 1 0,0 0 1,-1 0-1,1 0 0,0 0 0,-1-1 0,1 1 0,0 0 0,-1-1 0,1 1 0,-1 0 1,0-1-1,0 1 0,1 0 0,-1-1 0,0 1 0,0-3 0,0 4 4,-1-1 0,1 0 1,0 0-1,0 0 0,0 0 0,0 1 0,1-1 0,-1 0 0,0 0 0,0 0 0,0 1 0,1-1 0,-1 0 0,0 0 0,1 1 0,-1-1 0,0 0 0,1 0 1,-1 1-1,1-1 0,-1 0 0,1 1 0,0-1 0,0 0 0,0 1 2,0-1 0,-1 0 0,1 0 1,0 1-1,-1-1 0,1 0 0,-1 0 0,1 0 0,-1 0 0,1 1 1,-1-1-1,1 0 0,-1 0 0,0 0 0,0 0 0,1 0 0,-1 0 1,0 0-1,0 0 0,0 0 0,0 0 0,0 0 0,-1-2 0,1-5 186,-1 0-1,0 0 0,0 1 1,-1-1-1,-3-8 0,4 13-203,0 0 0,0-1 1,-1 1-1,1 0 0,-1-1 0,0 1 0,0 0 1,0 0-1,0 1 0,-1-1 0,1 0 0,-1 1 0,0-1 1,0 1-1,1 0 0,-6-3 0,4 3-121,0 1 0,0 0 0,-1-1 0,1 1 0,0 1 0,0-1 0,-1 1 0,1-1-1,0 1 1,-1 1 0,1-1 0,-7 2 0,9-2-125,0 1-1,0-1 1,0 1-1,0 0 0,0 0 1,1 0-1,-1 0 1,0 0-1,0 0 1,1 0-1,-1 1 1,1-1-1,-1 0 1,1 1-1,0-1 1,-2 4-1,-16 13-5487,18-18 5399,0 1 0,0-1 0,1 1 0,-1-1 1,0 1-1,0-1 0,1 1 0,-1 0 1,0-1-1,1 1 0,-1 0 0,1-1 0,-1 1 1,1 0-1,-1 0 0,1-1 0,-1 1 1,1 0-1,0 0 0,-1 0 0,1 0 0,0-1 1,0 1-1,0 0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00:13.8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31 4740,'0'-3'1047,"0"-12"-124,0 12 396,-3 2-988,-5-2-166,0 2 0,0-1-1,0 1 1,0 0 0,-1 1 0,1 0 0,0 0 0,0 1 0,0 0 0,0 0-1,0 1 1,0 0 0,0 0 0,0 1 0,1 0 0,-8 4 0,12-5-75,-6 8 75,-6 3 220,6 2-139,7-12 875,3-2-1040,-1 0 1,1 0-1,0 0 1,0 0-1,0 0 1,0 0-1,0 0 1,1 0-1,-1-1 1,0 1-1,0 0 1,0-1-1,1 1 1,-1-1-1,0 1 1,0-1-1,1 0 1,-1 0-1,1 1 1,-1-1-1,0 0 1,1 0-1,-1 0 1,0-1-1,1 1 1,-1 0-1,0 0 1,1-1-1,1 0 1,52-51 409,-51 49-550,-2-1-138,4-2-467,-6 5 81,-51 72 1461,49-67-210,17 0-239,-1-1-58,17-17 233,-29 13-679,12-3-216,-8 2-822,-4 13 638,-2-8 453,0 6-305,-1-8 301,1 0 0,0 0 0,-1 0 0,1 0 0,0 0 0,-1-1 0,1 1 0,0 0 0,0 0 0,0 0 0,0 0 0,0 0 0,0 0 0,0 0 0,0 0 0,0 0 0,1 0 1,-1 0-1,0-1 0,1 1 0,-1 0 0,0 0 0,1 0 0,-1 0 0,1-1 0,-1 1 0,1 0 0,0 0 0,-1-1 0,1 1 0,0 0 0,-1-1 0,1 1 0,0-1 0,0 1 0,-1-1 0,1 1 0,1-1 0,0 0 101,-1 0 0,1-1 0,0 1 0,-1-1 0,1 1 0,-1-1 0,1 0 0,-1 1 0,1-1 0,-1 0 0,0 0 0,1 0 0,-1 0 0,0-1 0,0 1 0,0 0 0,0 0 0,0-1 0,0 1-1,0-1 1,0 1 0,0-1 0,-1 1 0,2-3 0,-1 0 902,-2 1-603,-14-21-384,14 23-17,1 0 1,-1 1-1,0-1 1,0 0-1,0 0 1,0 1-1,0-1 1,0 1-1,0-1 0,0 1 1,-1-1-1,1 1 1,0 0-1,0-1 1,0 1-1,0 0 1,-1 0-1,1 0 1,0 0-1,0 0 1,0 0-1,-1 0 1,1 0-1,0 1 0,0-1 1,0 0-1,0 1 1,0-1-1,-2 1 1,-1 1-39,0 1 1,1-1-1,-1 1 0,0-1 1,1 1-1,0 0 1,-1 0-1,-3 5 1,6-6 47,0 0 0,0-1 0,1 1 1,-1 0-1,0-1 0,1 1 1,-1 0-1,1 0 0,-1 0 0,1-1 1,0 1-1,-1 0 0,1 0 1,0 0-1,1 0 0,-1 0 0,0 0 1,0-1-1,1 1 0,-1 0 1,1 0-1,0 0 0,0 1 0,1-1 41,0 0 0,0-1 0,0 1 0,0-1 0,1 0 0,-1 0 0,0 1 0,0-2 0,1 1 0,-1 0 0,1 0 0,-1-1 0,1 1 0,-1-1 0,1 0 0,-1 0 0,1 0 0,-1 0 0,3 0 0,-4 0 14,5 0 74,-1 0-1,0-1 0,0 1 0,0-1 0,0 0 1,0 0-1,0-1 0,0 1 0,0-1 0,0 0 1,0 0-1,-1-1 0,1 1 0,-1-1 1,0 0-1,0-1 0,0 1 0,0 0 0,-1-1 1,1 0-1,-1 0 0,0 0 0,4-7 1,-7 10-286,1 0 0,-1-1 0,0 1 0,0 0 0,0 0 0,1-1 0,-1 1 0,-1 0 0,1 0 0,0-1 0,0 1 1,0 0-1,-1 0 0,1 0 0,0-1 0,-1 1 0,1 0 0,-1 0 0,1 0 0,-1 0 0,0 0 0,-1-2 0,-23-18-7602,13 13 4012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4:15:04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3,'120'44,"181"-5,407-34,-425-39,-4-22,287 59,-70 26,1882-30,-1984 32,-103-3,-260-27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0:16:1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 24575,'-8'0'0,"0"1"0,0 1 0,0-1 0,0 1 0,0 1 0,0 0 0,1 0 0,-1 0 0,1 1 0,0 0 0,-11 8 0,-10 9 0,-35 36 0,33-29 0,19-18 0,1 1 0,1 1 0,-1 0 0,2 0 0,-14 27 0,-28 72 0,43-95 0,-12 36 0,1 0 0,3 1 0,2 1 0,3 0 0,2 1 0,2 0 0,2 82 0,4-82 0,0 2 0,8 60 0,-5-97 0,0 0 0,2-1 0,0 1 0,1-1 0,1 0 0,17 30 0,-2-8 0,1-2 0,3 0 0,1-1 0,2-2 0,1-1 0,2-2 0,44 37 0,-42-41 7,29 19-1379,-45-38-5454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1:33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41 323 12940,'-4'1'3764,"3"0"-3548,0-1 0,-1 1 0,1-1 0,0 0 1,0 0-1,-1 1 0,1-1 0,0 0 0,0 0 0,-1 0 0,1 0 1,0-1-1,0 1 0,-1 0 0,1-1 0,0 1 0,0 0 1,0-1-1,-2 0 0,2 0-117,0-1-1,0 1 1,0-1 0,0 1-1,0 0 1,0-1 0,1 1-1,-1-1 1,0 0 0,1 1-1,-1-1 1,1 0 0,0 1-1,0-1 1,-1 0 0,1 1-1,0-1 1,1-3 0,-1-6 171,1 0 1,0 0 0,1 0-1,0 0 1,0 1 0,1-1-1,1 1 1,0-1 0,9-16-1,-10 23-232,8-3-99,-11 6 56,1 0 1,-1 1-1,0-1 0,1 1 1,-1-1-1,0 1 1,1 0-1,-1-1 0,1 1 1,-1-1-1,1 1 1,-1 0-1,1-1 0,-1 1 1,1 0-1,0 0 0,-1-1 1,1 1-1,-1 0 1,1 0-1,0 0 0,-1 0 1,1 0-1,-1 0 1,1 0-1,0 0 0,-1 0 1,1 0-1,-1 0 1,1 0-1,1 0 0,19 8-112,0-1 0,26 15 0,20 9 180,-50-25-54,65 25 3,91 22 0,-146-46 8,0-2-1,0-1 1,1-1 0,0-2 0,0-1 0,-1 0 0,46-8 0,73-32 127,-95 24-53,58-11-1,-92 24-76,-1 1 0,1 1 0,-1 0 0,1 1 0,0 1 0,-1 0 0,30 7 0,-12-1 49,1-1-1,0-2 1,0-1 0,0-2-1,0-1 1,0-2 0,0-2-1,0-1 1,46-12 0,-42 7 140,0 3 0,67-5 0,-83 12-186,0 1 0,-1 0 0,1 2 0,-1 1 0,0 0 0,28 10 0,-7 2 3,0-2 0,1-2 0,1-2 0,0-2 0,53 2 1,-47-9 290,-24 0 69,-1-1 0,44-6-1,-24-1 83,-10 2 71,62-18 1,-59 4-1701,-32 14 78,0-1-1,-1 1 1,1-2-1,-1 1 0,7-10 1,1-6-2938,0 0 1,12-30 0,-13 26 2807,26-46-4112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1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0 638 18321,'2'3'868,"0"0"-1,-1 0 0,0 0 0,0 0 0,1 0 1,-2 1-1,1-1 0,0 1 0,-1-1 0,0 0 1,1 1-1,-2 5 0,6 32-807,62 182-310,-52-180 501,3-1-1,44 80 1,-40-91 608,-22-31-842,1 0 0,-1 0 0,0 0 0,0 0 0,1 0 0,-1 1 0,0-1 0,0 0 1,1 0-1,-1 0 0,0 0 0,1 0 0,-1 0 0,0 0 0,0 0 0,1 0 0,-1 0 0,0 0 0,0 0 0,1 0 0,-1-1 0,0 1 0,0 0 0,1 0 0,-1 0 1,0 0-1,0 0 0,1 0 0,-1-1 0,0 1 0,0 0 0,0 0 0,1 0 0,-1-1 0,0 1 0,0 0 0,0 0 0,0-1 0,0 1 0,1 0 0,-1 0 0,0-1 1,0 1-1,0 0 0,0 0 0,0-1 0,0 1 0,0 0 0,0-1 0,5-12 208,41-231 448,-21 141-1355,43-143-5293,79-180-11332,-96 277 11483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2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437 1 13901,'-3'2'7869,"-4"2"-7682,-1 0 1,0-1-1,-1 0 1,1 0-1,-17 3 0,-17 5-590,4 2 502,-1 1 0,2 2 0,0 2 0,1 1 0,0 2 0,-52 42 1,87-62-114,-1 1 1,1 0 0,-1-1 0,1 1-1,0 0 1,0 0 0,0 0 0,0 0-1,0 0 1,0 0 0,0 0 0,1 0 0,-1 0-1,1 0 1,0 0 0,-1 1 0,1-1-1,1 4 1,-1-4 3,5 8-204,18 5 40,1-1-1,48 21 1,-47-24 482,-1 1 1,0 0-1,33 25 0,-35-15 840,-22-21-1091,1 0 0,0 0 0,-1 0 0,1 0 0,-1 0 0,1 0 0,-1 0 0,1 0 0,-1 0 0,0 0 0,1 0 0,-1 0 0,0 0 0,0 0 0,0 0 0,0 0 0,0 0 0,0 0 0,0 0 0,0 0 0,0 0 0,0 1 0,-1-1 0,1 0 0,0 0 0,-1 0 0,1 0 0,-1 0 0,1-1 0,-1 1 0,0 0 0,1 0 0,-1 0 0,0 0 0,1 0 0,-1-1 0,-1 2 0,-30 19 783,20-15-1271,-1-1-1,0 0 1,1 0 0,-2-2 0,1 0-1,0 0 1,-1-1 0,-24 0 0,-2-4-4036,31 3 3467,-6 0-4648,-3-1 2357,17-1 3045,1 1 1,-1-1-1,1 1 0,-1-1 1,1 1-1,0-1 0,-1 1 1,1-1-1,0 0 0,0 1 1,-1-1-1,1 0 1,0 1-1,0-1 0,0 0 1,0 1-1,0-1 0,0 0 1,0 1-1,0-1 0,0 0 1,0 1-1,0-1 0,0 0 1,0 1-1,1-1 0,-1 0 1,0 1-1,1-1 0,11-27-1430,-11 27 1656,1-1 0,0 1 0,0 0 0,-1 0 0,1 0 0,0 0 0,0 0 0,0 0 0,1 0 0,-1 1 0,4-2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3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0 211 7527,'3'2'515,"-1"0"0,1 0 1,0 0-1,0 0 0,0 0 0,0-1 0,0 1 1,0-1-1,0 0 0,1 0 0,-1 0 0,0-1 0,1 1 1,3 0-1,-3-1-436,0-1 0,-1 1 0,1-1 0,0 1 1,0-1-1,0-1 0,-1 1 0,5-2 0,5-3 302,-1 0 0,0-1 0,15-10 0,-25 15-211,1 0 1,-1 0-1,1 0 0,-1 0 1,0 0-1,0 0 1,0-1-1,0 1 1,0-1-1,-1 0 1,1 1-1,-1-1 0,0 0 1,1 0-1,-1 0 1,-1 0-1,1 0 1,1-5-1,-3 7-86,1 0-1,0 0 1,0 0-1,0 0 1,0 0-1,0 0 1,0 0 0,1 0-1,-1 0 1,0-1-1,0 1 1,1 1 0,-1-1-1,1 0 1,-1 0-1,1 0 1,-1 0 0,1 0-1,-1 0 1,1 0-1,0 1 1,0-2-1,0 1-5,0 1-1,0-1 1,-1 0-1,1 0 1,0 0-1,-1 0 1,1 0-1,-1 0 1,1 0-1,-1 0 1,0 0-1,1 0 1,-1 0-1,0 0 1,0 0-1,1 0 1,-1 0-1,0 0 1,0 0-1,0 0 1,0-1-1,-1 0 1,1-2 23,-1 0 0,1 0-1,-1 0 1,0 0 0,-1 0 0,1 0 0,-1 0 0,1 1 0,-1-1-1,0 0 1,-1 1 0,1-1 0,0 1 0,-1 0 0,0 0 0,0 0 0,0 0-1,0 1 1,0-1 0,-6-3 0,6 5-143,0-1-1,1 1 0,-1 0 1,0 0-1,1 0 1,-1 0-1,0 0 1,0 1-1,0-1 1,0 1-1,0 0 1,0 0-1,0 0 1,0 0-1,1 1 1,-1-1-1,0 1 1,0-1-1,0 1 1,0 0-1,1 0 1,-1 0-1,0 1 1,1-1-1,-1 1 1,1-1-1,-1 1 1,1 0-1,0 0 1,0 0-1,0 0 1,-3 4-1,-1 3-5,1-1 0,0 1 1,0 0-1,1 0 0,0 0 0,0 1 0,1-1 0,1 1 1,-1 0-1,2 0 0,-1 0 0,1 0 0,1 0 0,0 0 1,0 0-1,1 0 0,4 18 0,-3-15 60,1-1-1,0 1 1,1-1-1,1 0 1,0 0-1,0 0 1,1-1 0,1 0-1,0 0 1,0 0-1,1-1 1,0 0-1,15 13 1,-13-15-49,1-1 1,0 0 0,1 0-1,-1-1 1,1 0-1,1-1 1,-1-1 0,1 0-1,-1 0 1,1-2-1,0 1 1,0-2 0,16 1-1,-15-2-356,0 0-1,0-2 1,0 1 0,0-2-1,-1 0 1,1 0-1,20-9 1,3 0-1671,-28 9 1190,0 1 0,-1-1 0,1 0 0,-1-1 0,13-7 0,-9 1-1290,0 0 1,0-1 0,16-21-1,-25 27 1561,-1 0 0,1 0 0,-1 0-1,0 0 1,-1 0 0,3-9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3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 3 14318,'-8'13'7131,"2"-22"-2942,6 6-4710,-2 0 478,-2 5-289,-1-1 0,1 1-1,-1 1 1,1-1 0,0 1 0,0-1-1,-7 7 1,-4 2-266,-6 0 662,1 0 0,1 2 0,0 0 0,0 1 0,-21 22 0,39-35-81,0 1-1,0-1 1,0 1 0,0-1-1,0 1 1,0 0-1,1-1 1,-1 1-1,1 0 1,-1 0-1,1-1 1,-1 1-1,1 0 1,0 0-1,0 0 1,0 0 0,0-1-1,0 1 1,0 0-1,1 0 1,-1 0-1,0-1 1,1 1-1,0 0 1,-1 0-1,1-1 1,0 1 0,0 0-1,0-1 1,0 1-1,0-1 1,0 0-1,0 1 1,1-1-1,-1 0 1,0 1-1,1-1 1,-1 0 0,3 1-1,7 6-186,1-1 0,-1-1-1,1 0 1,17 6 0,-15-7 220,-3 0-63,29 12 508,71 42 1,-109-58-406,1 0 1,-1 1-1,0 0 0,0 0 1,0-1-1,0 1 0,0 0 1,0 1-1,0-1 0,-1 0 1,1 0-1,1 4 0,1 1 93,1 6 304,-5-6-385,-1-1-1,0 1 0,0-1 1,0 0-1,-1 1 0,0-1 1,0 0-1,-1 0 0,0 0 1,0 0-1,0-1 0,-1 1 1,1-1-1,-8 7 0,7-7-315,0-1-1,0 0 1,0-1-1,-1 1 1,0-1-1,0 0 0,0 0 1,0 0-1,0-1 1,-8 3-1,1 2-2655,8-2 1844,3-4 779,-1 1 0,0 0 0,1 0 0,-1-1 0,0 1 1,0-1-1,0 1 0,0-1 0,-1 0 0,-3 2 0,-25-3-8477,12-4 5058,15 3 2227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4.1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2 6502,'0'0'14045,"-3"-1"-12710,-3 1-1101,1-1 0,0 1 0,0 1 0,-1-1 1,1 1-1,0 0 0,0 0 0,0 0 0,0 1 0,0 0 0,0 0 0,0 0 0,1 0 1,-1 1-1,1 0 0,-1 0 0,1 0 0,0 1 0,-4 4 0,-8 6-319,1 1-1,0 1 1,-18 26-1,30-38 43,0 0 0,0 0 0,1 0-1,0 0 1,0 1 0,0-1 0,0 0 0,1 1 0,-1 0-1,1-1 1,0 1 0,1 0 0,-1-1 0,1 1-1,0 0 1,1 5 0,0-6 13,0-1 0,0 1 0,0-1 1,1 1-1,0-1 0,0 1 0,0-1 0,0 0 0,0 0 0,0 0 1,1 0-1,0 0 0,-1-1 0,1 1 0,0-1 0,0 0 0,1 1 0,-1-1 1,0-1-1,5 3 0,29 14-37,-16-9 235,-1 1 0,36 24 1,-54-33-142,-1 1 0,1-1 0,0 1 0,-1 0 0,1 0 0,-1 0 0,0 0 0,0 0 0,0 0 0,0 0 0,0 0 0,0 0 0,0 1 0,-1-1 1,1 0-1,-1 1 0,1-1 0,-1 0 0,0 1 0,0-1 0,0 0 0,-1 3 0,0 2-11,0-1 1,0 1-1,-1-1 0,0 0 1,-1 0-1,-4 9 0,3-6-623,-1-1-1,1 1 1,-2-1-1,1 0 1,-1 0-1,-1-1 1,1 0-1,-1 0 1,-12 9-1,-2 0-3395,-2-1-1758,0-11-2289,1-4 5904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2:5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7783,'0'0'7677,"4"-2"-7309,6-1-239,1 1 0,0 1 0,0 0 0,0 0 0,-1 1-1,1 0 1,0 1 0,0 0 0,19 5 0,44 2 243,85-6 175,138-3-262,80 1-63,-156 5-123,598 12 1166,-545-4-2418,-231-6-1619,26 1-11027,-52-8 11616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4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 13164,'-2'1'249,"1"0"-1,-1 1 0,1-1 0,-1 1 1,1-1-1,-1 1 0,1 0 0,0-1 1,0 1-1,0 0 0,0 0 0,0 0 1,0 0-1,0 0 0,1 0 0,-1 0 1,1 0-1,0 0 0,-1 0 0,1 0 1,0 0-1,0 1 0,0-1 0,1 3 1,-7 36 196,-20 28-1783,17-48 1159,1 0 0,0 1 1,1 0-1,2 0 0,0 1 1,-2 33-1,7-52 344,0-1-1,0 0 1,1 0 0,-1 0 0,1 0-1,0 0 1,0 0 0,0 0 0,0 0-1,0-1 1,1 1 0,-1 0-1,1-1 1,0 1 0,-1-1 0,1 1-1,0-1 1,1 0 0,-1 0 0,0 0-1,1 0 1,-1 0 0,1 0-1,-1-1 1,1 1 0,0-1 0,5 2-1,6-1 1262,31-19 718,-44 16-2023,1 0 1,0 0-1,0 0 1,-1 0 0,1 0-1,-1 0 1,1 0-1,-1-1 1,1 1 0,-1-1-1,0 1 1,1-1 0,-1 1-1,0-1 1,0 0-1,-1 0 1,1 0 0,0 1-1,0-1 1,0-3-1,-1 3-58,0 1 0,0 0-1,0 0 1,0 0 0,0 0-1,0 0 1,1 0 0,-1 0-1,0 0 1,1 0 0,-1 0-1,1 0 1,-1 0-1,1 0 1,-1 0 0,1 1-1,0-1 1,0-1 0,0 2-34,-1-1 0,1 0 1,-1 1-1,1-1 1,-1 0-1,0 1 0,1-1 1,-1 0-1,0 1 0,1-1 1,-1 0-1,0 1 0,0-1 1,0 0-1,0 0 1,0 1-1,0-1 0,0 0 1,0 0-1,0 0 0,0 1 1,0-1-1,0 0 1,0 0-1,-1 1 0,1-1 1,0 0-1,0 1 0,-1-2 1,-3-9 34,-1 0 0,0 0 0,0 1 0,-1-1 0,0 1 0,-13-16 0,0 2-1286,14 18-1533,-1-19-6497,5 23 8836,0 0-1,0 0 0,0 0 0,1 0 1,-1 0-1,1 0 0,-1 0 1,1 0-1,-1 0 0,1 0 0,0 0 1,0-1-1,0 1 0,1-3 0,10-23-4852,3 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04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12 15022,'-1'14'5319,"-1"-27"-292,4 12-4840,10-7-80,-11 7-112,0 1 1,0-1-1,0 1 1,0 0-1,0-1 1,0 1 0,-1 0-1,1 0 1,0-1-1,0 1 1,0 0-1,0 0 1,0 0-1,0 0 1,0 0 0,0 1-1,0-1 1,0 0-1,0 0 1,0 1-1,0-1 1,0 0 0,0 1-1,0-1 1,0 1-1,0 0 1,-1-1-1,1 1 1,0-1-1,1 2 1,15 20-199,-17-21 197,24 46-701,-2 0-1,-2 2 1,24 92 0,-25-74 1261,-17-63 2975,0-5-3394,-1-1 0,1 0 0,0 0 0,-1 0 0,1 0 0,-1 0 0,0 0 0,1 0 0,-1 0 0,0 0-1,1-4 1,-2 6-120,15-56 1241,-13 43-1161,1 1 0,0 0 0,1 0 1,0 0-1,1 1 0,1-1 0,9-15 1,-15 27-119,1-1 0,-1 1 0,1-1 0,-1 1 0,1-1 0,0 1 0,-1 0 1,1-1-1,0 1 0,-1 0 0,1-1 0,0 1 0,-1 0 0,1 0 0,0 0 1,-1 0-1,1 0 0,0-1 0,0 1 0,-1 0 0,1 1 0,0-1 0,0 0 0,-1 0 1,1 0-1,0 0 0,-1 0 0,1 1 0,0-1 0,-1 0 0,1 1 0,0-1 1,-1 0-1,1 1 0,-1-1 0,1 1 0,-1-1 0,1 1 0,21 19-641,-20-19 630,75 83-5753,-55-61 3914,46 46-14079,-62-64 11575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4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12876,'3'-1'3993,"20"-4"-2823,1 1 0,0 0 0,-1 2 0,1 1 0,40 3 0,-11 0-428,32-4-737,-48-1-129,0 2-1,0 2 0,0 2 0,53 9 0,-88-11-237,-1-1-1,1 0 1,0 1-1,0-1 1,-1 0 0,1 0-1,0 0 1,0 0-1,0-1 1,-1 1 0,1 0-1,3-2 1,-5 2 95,1 0 0,0-1 1,0 1-1,0 0 0,0 0 0,0 0 0,0-1 1,0 1-1,0 0 0,1 0 0,-1 1 1,0-1-1,0 0 0,0 0 0,0 0 0,0 1 1,-1-1-1,3 1 0,-11-31-13356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5.4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81 11787,'0'0'8691,"-3"3"-9390,1 1 652,0 0 1,0 1 0,0-1-1,0 0 1,1 1 0,0-1 0,0 1-1,0 0 1,0-1 0,1 1-1,0-1 1,0 8 0,1-2-101,0 0 0,0-1 1,1 1-1,1 0 0,-1-1 1,7 13-1,-7-16 138,0-1 0,1 1 0,0-1 0,0 0 0,1 0 0,-1-1 0,1 1 0,0-1 0,0 0 0,10 8 0,-12-11 104,1 1 0,0-1 0,0 1 0,-1-1-1,1 0 1,0 0 0,0 0 0,0-1 0,0 1 0,0-1-1,0 1 1,0-1 0,0 0 0,0 0 0,0-1 0,0 1-1,0 0 1,0-1 0,0 0 0,0 0 0,0 0 0,2-1-1,1-1 265,-1 0 0,1-1 0,-1 0 0,0 1 0,0-2 0,-1 1 0,1 0-1,-1-1 1,0 0 0,0 0 0,-1 0 0,1-1 0,-1 1 0,0-1 0,-1 1-1,1-1 1,-1 0 0,0 0 0,-1 0 0,1-1 0,-1 1 0,0-8 0,-1 6-292,1 1 1,-2 0-1,1 0 1,-1-1-1,0 1 1,0 0-1,-1 0 1,0 0-1,0 0 1,-1 0-1,0 0 1,0 1-1,-1-1 1,0 1-1,0 0 1,0 0-1,0 0 1,-1 1-1,0 0 1,-1 0-1,1 0 1,-8-5-1,10 8-335,0 0-1,0 0 1,0 0-1,0 0 1,0 1-1,0-1 1,-1 1 0,1 0-1,0 0 1,-1 0-1,1 1 1,-1-1-1,1 1 1,-1 0-1,1 0 1,-1 0 0,0 0-1,1 1 1,-1-1-1,-4 2 1,4 1-352,0 0 0,0 0 0,1 0 0,-1 0 0,1 1 0,0-1 0,0 1 0,-4 5 0,-8 11-2609,10-16 2127,0 1 0,0 0 0,1 0 0,0 0 0,0 0-1,0 1 1,1 0 0,0-1 0,0 1 0,0 1 0,1-1-1,-3 13 1,7 12-163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5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14862,'0'0'7362,"3"4"-6994,0 1-621,-1 0 1,1 1-1,-1-1 0,0 1 1,0 0-1,0 0 1,-1-1-1,0 1 0,0 0 1,-1 0-1,0 9 0,3 16-249,-1-17 385,2 17 287,13 47 0,-15-71 13,0-1 1,0 1-1,1 0 0,-1-1 0,2 0 1,-1 1-1,1-1 0,0-1 0,0 1 1,1-1-1,-1 1 0,10 7 0,-13-12-130,0-1 0,1 1 0,-1-1 0,0 1 0,1-1 1,-1 1-1,0-1 0,1 0 0,-1 1 0,0-1 0,1 0 0,-1 0 0,1 0 0,-1 0 0,0 0 0,1 0 0,-1-1 0,1 1 0,1-1 0,-1 0 98,0 1-103,-1 0 0,1 0 0,-1-1-1,1 1 1,-1-1 0,1 1 0,-1-1 0,1 0 0,-1 0-1,1 1 1,-1-1 0,0 0 0,0 0 0,1 0 0,-1-1 0,0 1-1,0 0 1,0 0 0,0-1 0,0 1 0,1-2 0,-1 0 95,4-3 126,-1 0 0,1-1 0,-2 0-1,1 0 1,-1 0 0,0 0 0,0 0 0,-1-1 0,0 1 0,0-1 0,-1 0 0,0 1 0,0-1 0,-1 0 0,0-14 0,-1 20-321,1 1 0,0 0 0,0 0 0,0 0 0,0-1 1,0 1-1,1 0 0,-1 0 0,0 0 0,1-1 1,-1 1-1,0 0 0,1 0 0,-1 0 0,1 0 1,0 0-1,-1 0 0,2-2 0,-1 3-18,0 0-1,1 0 0,-1 0 0,0 1 1,0-1-1,0 0 0,0 0 1,0 1-1,0-1 0,0 0 0,0 1 1,0-1-1,0 1 0,0 0 1,0-1-1,0 1 0,-1 0 0,1-1 1,0 1-1,0 0 0,-1 0 1,1 0-1,0 0 0,-1 0 0,1 0 1,0 1-1,39 48-1080,77 89-3116,-115-138 3894,0 0 0,0 0 0,0 0 0,0 0 0,0 0 0,0 0 0,0-1 0,0 1 0,0 0 0,1-1 0,-1 0 0,0 0 0,0 1 0,0-1 0,1-1 0,-1 1 0,0 0 0,0 0 0,1-1 0,-1 0 0,0 1 0,4-3 0,-2-4-1090,0-1 0,-1 0 0,0 0 0,0-1 0,-1 1 0,3-17 1,-1 7 747,14-24 187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6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 16560,'0'23'8322,"-3"-20"-7441,1-1-911,1 0 0,-1 0 0,1 0 0,0 1 0,-1-1 0,1 1 0,0-1 0,1 1 0,-1 0 0,0-1 0,1 1 0,-1 0 0,1-1 0,0 1 0,0 0 0,0 3 0,6 59-851,-2-32 585,31 286 12,-21-235 290,44 145 0,-53-214-320,0-1 1,1 1 0,1-1-1,13 21 1,22 16-4243,-37-46 1662,0-6-1104,-3 0 3771,-1 1 0,0 0 0,0-1 0,0 1 0,0-1 0,0 1 0,1-1 0,-1 1 0,0-1-1,0 0 1,0 1 0,-1-1 0,1 0 0,0 0 0,0 0 0,0 0 0,0 0 0,-1 0 0,1 0 0,-1 0 0,1 0 0,0 0 0,-1 0 0,0 0 0,1 0 0,-1-1 0,0 1 0,0 0 0,1-1 0,1-6-847,6-11-1376,-20-20 1996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6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16015,'0'0'4709,"46"25"-225,-7-25-4484,4 14-1057,-4-24-545,17 22-512,-17-22-480,23 18-449,-19-14-480,-2-4-865,7 24 320,-23-26 1249,24 31 2819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7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11467,'1'-4'9629,"6"-13"-7247,-3 12-2408,0 1-1,0-1 0,0 1 1,1 0-1,-1 0 1,1 0-1,0 0 0,0 1 1,1 0-1,6-3 1,-9 5-7,1 0 1,0 0 0,-1 0-1,1 0 1,0 1 0,-1 0-1,1-1 1,0 1 0,-1 1-1,1-1 1,0 0 0,0 1-1,-1 0 1,1 0 0,-1 0-1,1 0 1,-1 1 0,1-1-1,-1 1 1,4 3 0,7 4-100,0 1 1,-1 0 0,0 1 0,-1 0 0,-1 1-1,1 0 1,-2 1 0,0 0 0,-1 1-1,10 17 1,-15-24 80,-1 2 0,1-1 0,-1 0 0,-1 0 0,1 1 0,-1 0 0,-1-1 0,0 1 0,0 0 0,-1 0 0,0 0 0,0 0 0,-1-1 0,0 1 0,-1 0 0,0-1 0,0 1 0,-1-1 0,0 1 0,-6 12 0,1-8 168,0 0 0,0 0-1,-1-1 1,-1 0 0,0 0-1,-1-1 1,0 0 0,0-1-1,-1-1 1,-1 0 0,0 0-1,0-1 1,-18 8 0,6-10 953,34-15-528,-7 8-553,5-1-2,0-1 0,0 1-1,0 1 1,0-1-1,0 1 1,1 0 0,-1 1-1,0 0 1,1 0-1,-1 1 1,13 2 0,-14-2 13,71 2 42,-53-3-1407,0 1 1,44 8-1,-47-2-2567,-18-6 3196,0 1 1,0-1-1,0 0 0,0 0 1,0-1-1,1 1 1,-1 0-1,0-1 1,1 0-1,-1 0 1,0 0-1,0 0 1,1-1-1,-1 1 1,0-1-1,5-1 0,20-8-1842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8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62 8360,'1'5'2,"8"33"3572,-9-36-3379,0-1-1,1 1 0,-1-1 0,1 1 0,-1-1 0,1 1 0,-1-1 0,1 0 0,0 1 0,0-1 0,-1 0 0,1 1 0,0-1 0,0 0 0,0 0 0,1 0 0,-1 0 1,0 0-1,2 1 0,2-2-11,-2 1-45,0-1 0,-1 0 1,1 0-1,0 0 0,0 0 0,-1 0 0,1-1 1,0 1-1,0-1 0,-1 0 0,5-1 0,6-17 1346,7 10 396,-12-12 127,0 11-555,-6 1 193,-2-8 361,-2 6-610,-5-1-4893,5 10 2303,-1 0 0,1 0 0,0 1 0,0-1 0,-1 1-1,1-1 1,0 1 0,-1 0 0,0 0 0,1 0 0,-1 0 0,0 0-1,1 0 1,-1 1 0,0-1 0,0 1 0,-5 0 0,-19 0-3344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1 12524,'-13'4'8925,"18"7"-6378,-5-11-2558,0 1 0,0-1 1,0 0-1,0 1 0,0-1 0,-1 0 0,1 1 0,0-1 1,0 0-1,0 0 0,0 1 0,0-1 0,-1 0 0,1 0 1,0 1-1,0-1 0,0 0 0,-1 0 0,1 1 0,0-1 1,0 0-1,-1 0 0,1 0 0,0 0 0,-1 0 1,1 1-1,0-1 0,0 0 0,-1 0 0,1 0 0,0 0 1,-1 0-1,1 0 0,-1 0-13,0 0 0,1 0-1,-1 1 1,0-1 0,1 0 0,-1 0 0,0 1 0,1-1 0,-1 0 0,1 1-1,-1-1 1,1 1 0,-1-1 0,1 1 0,-1-1 0,1 1 0,-1-1 0,1 1-1,0-1 1,-1 1 0,1-1 0,0 1 0,-1 0 0,1-1 0,0 1 0,-1 1-1,-1 16-443,0 0 0,2 26 0,0-36 559,0-6-67,0-1 1,0 1-1,0 0 0,0-1 0,1 1 0,-1 0 0,1-1 1,-1 1-1,1-1 0,0 1 0,-1-1 0,1 1 1,0-1-1,0 1 0,0-1 0,0 0 0,0 0 0,1 1 1,-1-1-1,0 0 0,0 0 0,1 0 0,-1 0 1,1 0-1,-1-1 0,1 1 0,-1 0 0,1-1 0,-1 1 1,4 0-1,-1 0 172,0 0 0,0-1-1,1 0 1,-1 1 0,0-1 0,1-1 0,-1 1 0,0-1 0,1 1-1,5-3 1,-9 3-136,0 0 0,0-1 0,-1 1 0,1-1-1,0 1 1,0 0 0,-1-1 0,1 1 0,0-1-1,-1 1 1,1-1 0,0 0 0,-1 1 0,1-1 0,-1 0-1,1 1 1,-1-1 0,1 0 0,-1 0 0,0 0 0,1 1-1,-1-1 1,0 0 0,0 0 0,1 0 0,-1 0-1,0 1 1,0-1 0,0 0 0,0 0 0,0 0 0,0 0-1,0 0 1,0 0 0,-1 1 0,1-1 0,0 0-1,-1 0 1,1 0 0,-1-1 0,-1-1 99,1 0 0,-1 0 0,0 0-1,0 0 1,0 0 0,0 0 0,-1 1 0,1-1 0,-6-4-1,-43-18 11,11 17-5804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3:0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0 234 673,'49'-4'5122,"56"-19"-699,-102 22-3633,24-9 1863,-22 6-2516,1 0-1,0 0 1,1 1 0,-1-1 0,0 1-1,1 1 1,0-1 0,0 1 0,0 0-1,0 1 1,0-1 0,11 1 0,89-6 1437,347-24 1331,-270 19-2265,5 0-58,-14 16-496,135-5 138,-30-5-102,-17 0 23,143 3-44,-214 5-74,349 4 197,82 6 5,-454-9-139,158-5 157,323-23 399,286 19 357,-483-11-111,-48 5-604,806 12-352,-1171 8-2349,-36-6-480,7-7-3520,2 3 4773,-6-21-7924,-14-5 7087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8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 1 11275,'4'7'787,"1"1"0,-1 0 1,-1 0-1,1 0 0,-1 0 0,3 16 1,8 60 880,-9-43-1891,1-6 714,-2 1 0,-1 0 0,-2 0 0,-1 0 0,-8 54 1,6-77-287,-1 0 0,0-1 1,-1 1-1,0-1 0,-1 1 1,0-1-1,-1-1 1,0 1-1,-1-1 0,-1 0 1,1 0-1,-2-1 0,1 0 1,-1-1-1,-1 1 1,0-2-1,0 0 0,-15 10 1,18-14-385,0 0-1,0-1 1,-1 0 0,1 0 0,-1 0 0,0-1 0,0 0-1,0 0 1,0-1 0,-13 0 0,15-1-583,0-1 1,0 1-1,0-1 0,1-1 1,-1 1-1,0-1 0,1 0 1,-1 0-1,1-1 0,-1 0 1,1 0-1,0 0 0,0 0 1,1-1-1,-8-6 0,-18-25-3877,8 0-10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19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16688,'44'25'7975,"-34"3"-9608,2-11-2243,1 1-896,22 7-33,-15-10 1,13 11 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20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0 11018,'3'3'7794,"8"9"-6080,-8-9-1159,-7-2-427,-11 4-188,-1 2 0,2 0 1,-1 0-1,1 1 0,0 1 0,1 1 0,0 0 0,0 0 0,1 1 0,0 1 0,1 0 0,-14 20 0,23-29 36,1-1 0,0 0 0,-1 1 0,1-1 0,0 1 1,0-1-1,0 1 0,1-1 0,-1 1 0,1 0 0,-1-1 0,1 1 0,0 0 0,0 0 0,0-1 1,0 1-1,1 0 0,-1-1 0,1 1 0,0 0 0,-1-1 0,1 1 0,0-1 0,0 1 0,1-1 1,-1 1-1,1-1 0,-1 0 0,1 0 0,0 0 0,3 4 0,7 4-15,1-1 0,-1 0 0,2-1 0,26 13-1,29 19 1626,-51-26-1042,-18-13-515,1 0 0,0 0 0,-1 0 0,1 0-1,0 0 1,-1 0 0,1 1 0,-1-1 0,0 0 0,1 0-1,-1 0 1,0 1 0,0-1 0,0 0 0,0 1 0,0-1 0,0 0-1,0 0 1,0 1 0,-1-1 0,1 0 0,0 0 0,-1 0 0,1 1-1,-1-1 1,1 0 0,-1 0 0,0 0 0,1 0 0,-1 0-1,0 0 1,0 0 0,0 0 0,0 0 0,-1 1 0,-32 30-331,20-23-120,-3 2-2123,0 0 1,-27 11-1,40-20 1940,1-1 1,-1 0-1,0 1 0,1-1 1,-1-1-1,0 1 1,0 0-1,0-1 0,1 0 1,-1 0-1,0 0 0,0 0 1,0-1-1,0 1 0,1-1 1,-1 0-1,0 0 1,-4-2-1,3 0-2187</inkml:trace>
  <inkml:trace contextRef="#ctx0" brushRef="#br0" timeOffset="1">469 31 10794,'3'2'4009,"-2"-1"-3581,0 0 0,0-1 0,0 1 0,0 0 0,-1 0 0,1-1 0,0 1 0,0 0 0,-1 0 0,1 0 0,-1 0 0,1 0 0,-1 0 0,1 0 0,-1 0 0,1 0 0,-1 0 0,0 0 0,0 0 0,1 0 0,-1 1 0,0-1 0,0 0 0,0 0 0,0 0 0,-1 0 0,1 0 0,0 0 0,0 0 0,-1 0 0,1 2 0,-3 21-1392,13 175-352,51 284-1,-51-415 1217,50 214-948,-43-227-2301,31 68 0,-45-117 2226,1 0 1,-1-1-1,1 1 0,1-1 1,-1 0-1,9 7 0,-12-11 852,9-6-6567,-7-8 5674,-12-26 240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20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267 197 11115,'-2'-5'4409,"-29"-51"4463,29 51-8718,1 1 0,0-1 0,1 1-1,-1-1 1,1 1 0,0-1 0,0 0-1,0 1 1,1-1 0,0-5-1,0 9-114,-2-2-5,1 0 0,0 0-1,1 0 1,-1-1 0,1 1 0,-1 0-1,1 0 1,0 0 0,0 0 0,0 0-1,0 0 1,1 0 0,-1 0 0,1 1-1,0-1 1,0 1 0,0-1 0,0 1-1,0-1 1,0 1 0,1 0 0,-1 0-1,1 0 1,0 0 0,-1 1 0,1-1-1,0 1 1,0 0 0,0-1 0,0 1 0,0 1-1,0-1 1,5-1 0,-6 3-83,0-1 0,-1 0 1,1 0-1,0 1 0,-1-1 0,1 1 1,-1 0-1,1-1 0,0 1 0,-1 0 1,0 0-1,1 0 0,-1 0 0,1 0 1,-1 0-1,0 0 0,0 0 0,0 1 1,0-1-1,0 0 0,0 1 0,0-1 1,0 1-1,0-1 0,-1 1 0,2 2 1,8 45-550,-9-48 585,0 14-17,0-1 1,0 1 0,-2-1-1,1 1 1,-2-1-1,0 0 1,-1 1 0,0-1-1,-1 0 1,-1 0 0,0-1-1,-1 0 1,0 0 0,-1 0-1,0 0 1,-1-1 0,-16 17-1,18-23-790,-1 0 0,1-1 0,-1 0 0,-1-1 0,1 0 0,-1 0 0,1 0 1,-1-1-1,0 0 0,-16 3 0,10-3-796,1-1 0,0 0 1,0-1-1,-1-1 1,1 0-1,-20-3 1,-21-10-2875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1:12:21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96 9705,'-29'-5'9912,"19"-5"-5762,8-1-5731,8 5 1613,10-3-493,0 1 1,0 0-1,1 2 0,0 0 0,29-6 0,-9 3-3184,-34 8 3121,1 0 1,-1 0 0,0 0 0,1 1 0,-1-1-1,1 1 1,-1-1 0,0 1 0,1 1-1,-1-1 1,1 0 0,5 2 0,14 4-4698,-7-4 3734,-6-2 492,-2 2-308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0:17:11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0 24575,'-11'1'0,"0"1"0,-1-1 0,1 2 0,0-1 0,0 2 0,0-1 0,1 2 0,-1-1 0,1 1 0,0 1 0,1 0 0,-14 10 0,-12 13 0,-57 59 0,65-60 0,8-10 0,2 1 0,0 0 0,1 1 0,2 1 0,0 1 0,1 0 0,-13 30 0,12-19 0,1 0 0,2 1 0,1 0 0,2 1 0,2 0 0,1 0 0,1 0 0,2 44 0,1 61 0,4 93 0,0-221 0,0 0 0,1 0 0,0 0 0,1 0 0,0-1 0,1 0 0,8 12 0,5 12 0,-10-18 0,0-1 0,2 0 0,0 0 0,1-1 0,0-1 0,1 0 0,1 0 0,0-2 0,30 22 0,-19-19 0,1 0 0,0-2 0,2 0 0,-1-2 0,47 12 0,-49-17-1365,-4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0:17:1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0 24575,'-10'1'0,"0"0"0,1 1 0,-1-1 0,1 2 0,0-1 0,0 2 0,0-1 0,0 1 0,0 0 0,-12 9 0,-9 7 0,-39 35 0,52-41 0,7-5 0,0-1 0,1 1 0,1 1 0,0-1 0,0 2 0,1-1 0,0 1 0,-6 12 0,4-1 0,0 0 0,2 1 0,-6 30 0,4-17 0,3 0 0,1 1 0,-1 67 0,6-69 0,-1-16 0,2 0 0,4 32 0,-4-44 0,0-1 0,1 0 0,0 0 0,1 0 0,-1 0 0,1 0 0,0-1 0,0 1 0,1-1 0,0 0 0,0 0 0,5 5 0,11 10-97,1-1-1,1-1 1,1-1-1,0-1 1,1-1-1,1-1 1,0-1-1,1-1 1,0-2-1,1 0 1,0-2-1,0-1 0,32 4 1,-39-9-6729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0:17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2 24575,'-59'-2'0,"-64"3"0,111 0 0,1 0 0,-1 1 0,1 0 0,0 1 0,-1 0 0,2 1 0,-1 1 0,-11 5 0,17-7 0,1 1 0,-1 0 0,1-1 0,0 1 0,1 0 0,-1 1 0,1-1 0,-1 1 0,1 0 0,1 0 0,-1 0 0,1 0 0,0 0 0,0 0 0,0 0 0,1 1 0,-1-1 0,0 11 0,0 11 0,1 0 0,3 47 0,0-27 0,-2-6 0,0-5 0,6 51 0,-4-74 0,1 0 0,0 0 0,1 0 0,0-1 0,1 1 0,0-1 0,10 16 0,-5-11 0,2 4 0,0 0 0,1-2 0,0 1 0,2-2 0,0 0 0,2-1 0,31 28 0,46 22-1365,-81-60-5461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21:37:3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24575,'4'3'0,"0"0"0,-1-1 0,1 1 0,0-1 0,0 0 0,0-1 0,1 1 0,-1-1 0,0 1 0,1-1 0,5 0 0,59 5 0,-25-4 0,69 17 0,-47-7 0,93 4 0,609-13 0,-374-6 0,1048 3-1365,-1417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21:37:4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1 831 24575,'8'2'0,"-1"0"0,1 1 0,-1-1 0,1 2 0,-1-1 0,0 1 0,0 0 0,0 0 0,-1 1 0,0 0 0,0 0 0,9 10 0,1-1 0,42 37 0,-3 2 0,56 69 0,83 130 0,-126-161 0,-53-70 0,1 0 0,1-2 0,0 0 0,2 0 0,37 28 0,-55-47 0,0 1 0,-1 0 0,1-1 0,0 1 0,-1-1 0,1 1 0,0-1 0,0 0 0,-1 1 0,1-1 0,0 0 0,0 1 0,0-1 0,0 0 0,-1 0 0,1 0 0,0 0 0,0 0 0,0 0 0,0 0 0,0 0 0,-1 0 0,1 0 0,0 0 0,0-1 0,0 1 0,0 0 0,-1 0 0,1-1 0,0 1 0,0-1 0,-1 1 0,1-1 0,0 1 0,-1-1 0,1 1 0,0-1 0,-1 0 0,1 1 0,-1-1 0,1 0 0,-1 1 0,1-2 0,9-42 0,-7 23 0,13-30 0,2 1 0,2 0 0,35-62 0,-30 61 0,327-560 0,-219 392 0,72-137 0,-187 327-1365,-3 10-5461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9" Type="http://schemas.openxmlformats.org/officeDocument/2006/relationships/customXml" Target="../ink/ink92.xml"/><Relationship Id="rId21" Type="http://schemas.openxmlformats.org/officeDocument/2006/relationships/customXml" Target="../ink/ink83.xml"/><Relationship Id="rId34" Type="http://schemas.openxmlformats.org/officeDocument/2006/relationships/image" Target="../media/image76.png"/><Relationship Id="rId42" Type="http://schemas.openxmlformats.org/officeDocument/2006/relationships/image" Target="../media/image80.png"/><Relationship Id="rId47" Type="http://schemas.openxmlformats.org/officeDocument/2006/relationships/customXml" Target="../ink/ink96.xml"/><Relationship Id="rId7" Type="http://schemas.openxmlformats.org/officeDocument/2006/relationships/customXml" Target="../ink/ink76.xml"/><Relationship Id="rId2" Type="http://schemas.openxmlformats.org/officeDocument/2006/relationships/image" Target="../media/image43.png"/><Relationship Id="rId16" Type="http://schemas.openxmlformats.org/officeDocument/2006/relationships/image" Target="../media/image67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customXml" Target="../ink/ink78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91.xml"/><Relationship Id="rId40" Type="http://schemas.openxmlformats.org/officeDocument/2006/relationships/image" Target="../media/image79.png"/><Relationship Id="rId45" Type="http://schemas.openxmlformats.org/officeDocument/2006/relationships/customXml" Target="../ink/ink95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4" Type="http://schemas.openxmlformats.org/officeDocument/2006/relationships/image" Target="../media/image81.png"/><Relationship Id="rId4" Type="http://schemas.openxmlformats.org/officeDocument/2006/relationships/image" Target="../media/image612.png"/><Relationship Id="rId9" Type="http://schemas.openxmlformats.org/officeDocument/2006/relationships/customXml" Target="../ink/ink77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86.xml"/><Relationship Id="rId30" Type="http://schemas.openxmlformats.org/officeDocument/2006/relationships/image" Target="../media/image7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83.png"/><Relationship Id="rId8" Type="http://schemas.openxmlformats.org/officeDocument/2006/relationships/image" Target="../media/image63.png"/><Relationship Id="rId3" Type="http://schemas.openxmlformats.org/officeDocument/2006/relationships/customXml" Target="../ink/ink74.xml"/><Relationship Id="rId12" Type="http://schemas.openxmlformats.org/officeDocument/2006/relationships/image" Target="../media/image65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20" Type="http://schemas.openxmlformats.org/officeDocument/2006/relationships/image" Target="../media/image69.png"/><Relationship Id="rId41" Type="http://schemas.openxmlformats.org/officeDocument/2006/relationships/customXml" Target="../ink/ink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customXml" Target="../ink/ink99.xml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98.xml"/><Relationship Id="rId10" Type="http://schemas.openxmlformats.org/officeDocument/2006/relationships/image" Target="../media/image88.png"/><Relationship Id="rId4" Type="http://schemas.openxmlformats.org/officeDocument/2006/relationships/image" Target="../media/image62.png"/><Relationship Id="rId9" Type="http://schemas.openxmlformats.org/officeDocument/2006/relationships/customXml" Target="../ink/ink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24" Type="http://schemas.openxmlformats.org/officeDocument/2006/relationships/customXml" Target="../ink/ink10.xml"/><Relationship Id="rId5" Type="http://schemas.openxmlformats.org/officeDocument/2006/relationships/customXml" Target="../ink/ink1.xml"/><Relationship Id="rId15" Type="http://schemas.openxmlformats.org/officeDocument/2006/relationships/image" Target="../media/image6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customXml" Target="../ink/ink9.xml"/><Relationship Id="rId27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21.png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7" Type="http://schemas.openxmlformats.org/officeDocument/2006/relationships/image" Target="../media/image81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711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customXml" Target="../ink/ink24.xml"/><Relationship Id="rId18" Type="http://schemas.openxmlformats.org/officeDocument/2006/relationships/image" Target="../media/image110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810.png"/><Relationship Id="rId17" Type="http://schemas.openxmlformats.org/officeDocument/2006/relationships/customXml" Target="../ink/ink26.xml"/><Relationship Id="rId2" Type="http://schemas.openxmlformats.org/officeDocument/2006/relationships/image" Target="../media/image24.png"/><Relationship Id="rId16" Type="http://schemas.openxmlformats.org/officeDocument/2006/relationships/image" Target="../media/image108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customXml" Target="../ink/ink23.xml"/><Relationship Id="rId24" Type="http://schemas.openxmlformats.org/officeDocument/2006/relationships/image" Target="../media/image140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10" Type="http://schemas.openxmlformats.org/officeDocument/2006/relationships/image" Target="../media/image710.png"/><Relationship Id="rId19" Type="http://schemas.openxmlformats.org/officeDocument/2006/relationships/customXml" Target="../ink/ink27.xml"/><Relationship Id="rId4" Type="http://schemas.openxmlformats.org/officeDocument/2006/relationships/image" Target="../media/image410.png"/><Relationship Id="rId9" Type="http://schemas.openxmlformats.org/officeDocument/2006/relationships/customXml" Target="../ink/ink22.xml"/><Relationship Id="rId14" Type="http://schemas.openxmlformats.org/officeDocument/2006/relationships/image" Target="../media/image910.png"/><Relationship Id="rId22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customXml" Target="../ink/ink32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customXml" Target="../ink/ink31.xml"/><Relationship Id="rId4" Type="http://schemas.openxmlformats.org/officeDocument/2006/relationships/image" Target="../media/image16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image" Target="../media/image270.png"/><Relationship Id="rId26" Type="http://schemas.openxmlformats.org/officeDocument/2006/relationships/image" Target="../media/image31.png"/><Relationship Id="rId39" Type="http://schemas.openxmlformats.org/officeDocument/2006/relationships/customXml" Target="../ink/ink51.xml"/><Relationship Id="rId21" Type="http://schemas.openxmlformats.org/officeDocument/2006/relationships/customXml" Target="../ink/ink42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47" Type="http://schemas.openxmlformats.org/officeDocument/2006/relationships/customXml" Target="../ink/ink55.xml"/><Relationship Id="rId7" Type="http://schemas.openxmlformats.org/officeDocument/2006/relationships/customXml" Target="../ink/ink35.xml"/><Relationship Id="rId2" Type="http://schemas.openxmlformats.org/officeDocument/2006/relationships/image" Target="../media/image26.png"/><Relationship Id="rId16" Type="http://schemas.openxmlformats.org/officeDocument/2006/relationships/image" Target="../media/image260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customXml" Target="../ink/ink37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50.xml"/><Relationship Id="rId40" Type="http://schemas.openxmlformats.org/officeDocument/2006/relationships/image" Target="../media/image38.png"/><Relationship Id="rId45" Type="http://schemas.openxmlformats.org/officeDocument/2006/relationships/customXml" Target="../ink/ink54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4" Type="http://schemas.openxmlformats.org/officeDocument/2006/relationships/image" Target="../media/image40.png"/><Relationship Id="rId4" Type="http://schemas.openxmlformats.org/officeDocument/2006/relationships/image" Target="../media/image200.png"/><Relationship Id="rId9" Type="http://schemas.openxmlformats.org/officeDocument/2006/relationships/customXml" Target="../ink/ink36.xml"/><Relationship Id="rId14" Type="http://schemas.openxmlformats.org/officeDocument/2006/relationships/image" Target="../media/image250.png"/><Relationship Id="rId22" Type="http://schemas.openxmlformats.org/officeDocument/2006/relationships/image" Target="../media/image29.png"/><Relationship Id="rId27" Type="http://schemas.openxmlformats.org/officeDocument/2006/relationships/customXml" Target="../ink/ink45.xml"/><Relationship Id="rId30" Type="http://schemas.openxmlformats.org/officeDocument/2006/relationships/image" Target="../media/image33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42.png"/><Relationship Id="rId8" Type="http://schemas.openxmlformats.org/officeDocument/2006/relationships/image" Target="../media/image220.png"/><Relationship Id="rId3" Type="http://schemas.openxmlformats.org/officeDocument/2006/relationships/customXml" Target="../ink/ink33.xml"/><Relationship Id="rId12" Type="http://schemas.openxmlformats.org/officeDocument/2006/relationships/image" Target="../media/image240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20" Type="http://schemas.openxmlformats.org/officeDocument/2006/relationships/image" Target="../media/image28.png"/><Relationship Id="rId41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1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21" Type="http://schemas.openxmlformats.org/officeDocument/2006/relationships/customXml" Target="../ink/ink65.xml"/><Relationship Id="rId34" Type="http://schemas.openxmlformats.org/officeDocument/2006/relationships/image" Target="../media/image59.png"/><Relationship Id="rId7" Type="http://schemas.openxmlformats.org/officeDocument/2006/relationships/customXml" Target="../ink/ink58.xml"/><Relationship Id="rId12" Type="http://schemas.openxmlformats.org/officeDocument/2006/relationships/image" Target="../media/image48.png"/><Relationship Id="rId17" Type="http://schemas.openxmlformats.org/officeDocument/2006/relationships/customXml" Target="../ink/ink63.xml"/><Relationship Id="rId25" Type="http://schemas.openxmlformats.org/officeDocument/2006/relationships/customXml" Target="../ink/ink67.xml"/><Relationship Id="rId33" Type="http://schemas.openxmlformats.org/officeDocument/2006/relationships/customXml" Target="../ink/ink71.xml"/><Relationship Id="rId38" Type="http://schemas.openxmlformats.org/officeDocument/2006/relationships/image" Target="../media/image61.png"/><Relationship Id="rId2" Type="http://schemas.openxmlformats.org/officeDocument/2006/relationships/image" Target="../media/image27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29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60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73.xml"/><Relationship Id="rId5" Type="http://schemas.openxmlformats.org/officeDocument/2006/relationships/customXml" Target="../ink/ink57.xml"/><Relationship Id="rId15" Type="http://schemas.openxmlformats.org/officeDocument/2006/relationships/customXml" Target="../ink/ink62.xml"/><Relationship Id="rId23" Type="http://schemas.openxmlformats.org/officeDocument/2006/relationships/customXml" Target="../ink/ink66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customXml" Target="../ink/ink64.xml"/><Relationship Id="rId31" Type="http://schemas.openxmlformats.org/officeDocument/2006/relationships/customXml" Target="../ink/ink70.xml"/><Relationship Id="rId4" Type="http://schemas.openxmlformats.org/officeDocument/2006/relationships/image" Target="../media/image44.png"/><Relationship Id="rId9" Type="http://schemas.openxmlformats.org/officeDocument/2006/relationships/customXml" Target="../ink/ink59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68.xml"/><Relationship Id="rId30" Type="http://schemas.openxmlformats.org/officeDocument/2006/relationships/image" Target="../media/image57.png"/><Relationship Id="rId35" Type="http://schemas.openxmlformats.org/officeDocument/2006/relationships/customXml" Target="../ink/ink72.xml"/><Relationship Id="rId8" Type="http://schemas.openxmlformats.org/officeDocument/2006/relationships/image" Target="../media/image46.png"/><Relationship Id="rId3" Type="http://schemas.openxmlformats.org/officeDocument/2006/relationships/customXml" Target="../ink/ink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710267" y="436228"/>
            <a:ext cx="11262902" cy="61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세션을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session_out.jsp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&lt;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로그아웃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클릭하면 설정된 세션을 해제하도록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session_out.jsp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모든 세션명을 해제하도록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dirty="0"/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'http://localhost:8080/Exercise/ch13/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E3406-26B6-4BD4-9D24-5DB61B4B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48" y="861357"/>
            <a:ext cx="3971925" cy="127635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2FDD26B-1287-43EF-9A8E-4A9D327D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45247"/>
            <a:ext cx="4095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55813F-A3B5-404A-A35D-C4AC8E91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479944"/>
            <a:ext cx="7781925" cy="3152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5169AB9-A558-4D32-866A-535B427511D0}"/>
                  </a:ext>
                </a:extLst>
              </p14:cNvPr>
              <p14:cNvContentPartPr/>
              <p14:nvPr/>
            </p14:nvContentPartPr>
            <p14:xfrm>
              <a:off x="5154377" y="2965260"/>
              <a:ext cx="1027080" cy="117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5169AB9-A558-4D32-866A-535B42751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5380" y="2956260"/>
                <a:ext cx="1044714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3D5AE9F-E62F-41C0-8614-8DBBFA9AA565}"/>
                  </a:ext>
                </a:extLst>
              </p14:cNvPr>
              <p14:cNvContentPartPr/>
              <p14:nvPr/>
            </p14:nvContentPartPr>
            <p14:xfrm>
              <a:off x="3670097" y="4942380"/>
              <a:ext cx="198720" cy="428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3D5AE9F-E62F-41C0-8614-8DBBFA9AA5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1113" y="4933380"/>
                <a:ext cx="216328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9D8E51-A0EB-4233-A641-605E868FFC21}"/>
              </a:ext>
            </a:extLst>
          </p:cNvPr>
          <p:cNvGrpSpPr/>
          <p:nvPr/>
        </p:nvGrpSpPr>
        <p:grpSpPr>
          <a:xfrm>
            <a:off x="4333217" y="5190060"/>
            <a:ext cx="915840" cy="203760"/>
            <a:chOff x="4333217" y="4562728"/>
            <a:chExt cx="9158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FF86F65-B13C-47D5-8C2B-7976338E36A2}"/>
                    </a:ext>
                  </a:extLst>
                </p14:cNvPr>
                <p14:cNvContentPartPr/>
                <p14:nvPr/>
              </p14:nvContentPartPr>
              <p14:xfrm>
                <a:off x="4333217" y="4565968"/>
                <a:ext cx="157680" cy="181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FF86F65-B13C-47D5-8C2B-7976338E36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4217" y="4557328"/>
                  <a:ext cx="175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89FF16B-B13F-42D5-83A7-4B826E551A10}"/>
                    </a:ext>
                  </a:extLst>
                </p14:cNvPr>
                <p14:cNvContentPartPr/>
                <p14:nvPr/>
              </p14:nvContentPartPr>
              <p14:xfrm>
                <a:off x="4445177" y="4584688"/>
                <a:ext cx="221040" cy="1648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89FF16B-B13F-42D5-83A7-4B826E551A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36177" y="4576048"/>
                  <a:ext cx="238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E01EF03-F64C-4452-A3E9-90037D58F123}"/>
                    </a:ext>
                  </a:extLst>
                </p14:cNvPr>
                <p14:cNvContentPartPr/>
                <p14:nvPr/>
              </p14:nvContentPartPr>
              <p14:xfrm>
                <a:off x="4633457" y="4564528"/>
                <a:ext cx="111600" cy="193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E01EF03-F64C-4452-A3E9-90037D58F1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24817" y="4555888"/>
                  <a:ext cx="129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DCEB45D-83BB-41DF-A739-0C77C8A27C95}"/>
                    </a:ext>
                  </a:extLst>
                </p14:cNvPr>
                <p14:cNvContentPartPr/>
                <p14:nvPr/>
              </p14:nvContentPartPr>
              <p14:xfrm>
                <a:off x="4811297" y="4562728"/>
                <a:ext cx="75240" cy="203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DCEB45D-83BB-41DF-A739-0C77C8A27C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02297" y="4553728"/>
                  <a:ext cx="92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1F68568-CF3F-4B9A-89F0-5FCB88DAFE92}"/>
                    </a:ext>
                  </a:extLst>
                </p14:cNvPr>
                <p14:cNvContentPartPr/>
                <p14:nvPr/>
              </p14:nvContentPartPr>
              <p14:xfrm>
                <a:off x="4947737" y="4600168"/>
                <a:ext cx="53640" cy="150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1F68568-CF3F-4B9A-89F0-5FCB88DAFE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38737" y="4591528"/>
                  <a:ext cx="7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615C76D-252A-4E44-BD4E-B477A4AF3149}"/>
                    </a:ext>
                  </a:extLst>
                </p14:cNvPr>
                <p14:cNvContentPartPr/>
                <p14:nvPr/>
              </p14:nvContentPartPr>
              <p14:xfrm>
                <a:off x="5072657" y="4589368"/>
                <a:ext cx="176400" cy="142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615C76D-252A-4E44-BD4E-B477A4AF31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64017" y="4580368"/>
                  <a:ext cx="1940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E7F45B-56AD-45E5-B64E-56A257248F24}"/>
              </a:ext>
            </a:extLst>
          </p:cNvPr>
          <p:cNvGrpSpPr/>
          <p:nvPr/>
        </p:nvGrpSpPr>
        <p:grpSpPr>
          <a:xfrm>
            <a:off x="5299097" y="5060460"/>
            <a:ext cx="1900800" cy="650160"/>
            <a:chOff x="5299097" y="4433128"/>
            <a:chExt cx="190080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7BF08FE-270D-402F-9967-2E4DF0B552E5}"/>
                    </a:ext>
                  </a:extLst>
                </p14:cNvPr>
                <p14:cNvContentPartPr/>
                <p14:nvPr/>
              </p14:nvContentPartPr>
              <p14:xfrm>
                <a:off x="5299097" y="4788448"/>
                <a:ext cx="218880" cy="12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7BF08FE-270D-402F-9967-2E4DF0B552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90457" y="4779448"/>
                  <a:ext cx="236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370AA84-CC37-4952-A76E-4B02053A212F}"/>
                    </a:ext>
                  </a:extLst>
                </p14:cNvPr>
                <p14:cNvContentPartPr/>
                <p14:nvPr/>
              </p14:nvContentPartPr>
              <p14:xfrm>
                <a:off x="5577737" y="4694488"/>
                <a:ext cx="89640" cy="108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370AA84-CC37-4952-A76E-4B02053A21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69097" y="4685848"/>
                  <a:ext cx="107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2B4741-8288-4378-946C-1885DA6D25EA}"/>
                    </a:ext>
                  </a:extLst>
                </p14:cNvPr>
                <p14:cNvContentPartPr/>
                <p14:nvPr/>
              </p14:nvContentPartPr>
              <p14:xfrm>
                <a:off x="5726777" y="4657048"/>
                <a:ext cx="176400" cy="130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2B4741-8288-4378-946C-1885DA6D25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8137" y="4648048"/>
                  <a:ext cx="194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B4C5A2C-A9B6-40D4-A0DF-F5CE80C6F65B}"/>
                    </a:ext>
                  </a:extLst>
                </p14:cNvPr>
                <p14:cNvContentPartPr/>
                <p14:nvPr/>
              </p14:nvContentPartPr>
              <p14:xfrm>
                <a:off x="5935937" y="4433128"/>
                <a:ext cx="88920" cy="342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B4C5A2C-A9B6-40D4-A0DF-F5CE80C6F6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7297" y="4424488"/>
                  <a:ext cx="106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581DC80-4787-4694-A8BB-9030332A9C44}"/>
                    </a:ext>
                  </a:extLst>
                </p14:cNvPr>
                <p14:cNvContentPartPr/>
                <p14:nvPr/>
              </p14:nvContentPartPr>
              <p14:xfrm>
                <a:off x="5856017" y="4602328"/>
                <a:ext cx="191160" cy="16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581DC80-4787-4694-A8BB-9030332A9C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47377" y="4593688"/>
                  <a:ext cx="208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36999DF-23FA-45D8-872B-793A121AD8F2}"/>
                    </a:ext>
                  </a:extLst>
                </p14:cNvPr>
                <p14:cNvContentPartPr/>
                <p14:nvPr/>
              </p14:nvContentPartPr>
              <p14:xfrm>
                <a:off x="6201257" y="4554808"/>
                <a:ext cx="182880" cy="190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36999DF-23FA-45D8-872B-793A121AD8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2617" y="4545808"/>
                  <a:ext cx="200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557B31F-94A5-46DB-9240-28C871E3A0BA}"/>
                    </a:ext>
                  </a:extLst>
                </p14:cNvPr>
                <p14:cNvContentPartPr/>
                <p14:nvPr/>
              </p14:nvContentPartPr>
              <p14:xfrm>
                <a:off x="6514457" y="4729768"/>
                <a:ext cx="43920" cy="48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557B31F-94A5-46DB-9240-28C871E3A0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05817" y="4720768"/>
                  <a:ext cx="61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59C5C3E-3774-4E04-ABFA-2465C6130DDF}"/>
                    </a:ext>
                  </a:extLst>
                </p14:cNvPr>
                <p14:cNvContentPartPr/>
                <p14:nvPr/>
              </p14:nvContentPartPr>
              <p14:xfrm>
                <a:off x="6531017" y="4700248"/>
                <a:ext cx="43560" cy="59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59C5C3E-3774-4E04-ABFA-2465C6130D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22377" y="4691608"/>
                  <a:ext cx="61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1A5742F-6000-446B-B323-9B4BD5A1D380}"/>
                    </a:ext>
                  </a:extLst>
                </p14:cNvPr>
                <p14:cNvContentPartPr/>
                <p14:nvPr/>
              </p14:nvContentPartPr>
              <p14:xfrm>
                <a:off x="6680057" y="4718968"/>
                <a:ext cx="141480" cy="255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1A5742F-6000-446B-B323-9B4BD5A1D3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71417" y="4710328"/>
                  <a:ext cx="159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281414F-D428-494B-A0A1-8B0700DAE0F7}"/>
                    </a:ext>
                  </a:extLst>
                </p14:cNvPr>
                <p14:cNvContentPartPr/>
                <p14:nvPr/>
              </p14:nvContentPartPr>
              <p14:xfrm>
                <a:off x="6765377" y="4537528"/>
                <a:ext cx="60480" cy="55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281414F-D428-494B-A0A1-8B0700DAE0F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56737" y="4528528"/>
                  <a:ext cx="78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7334FF8-1265-4CD2-8B8E-F72866A53A46}"/>
                    </a:ext>
                  </a:extLst>
                </p14:cNvPr>
                <p14:cNvContentPartPr/>
                <p14:nvPr/>
              </p14:nvContentPartPr>
              <p14:xfrm>
                <a:off x="6906497" y="4598368"/>
                <a:ext cx="264960" cy="484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7334FF8-1265-4CD2-8B8E-F72866A53A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97857" y="4589368"/>
                  <a:ext cx="2826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4E3DBE-CEF2-42EA-9E2B-5D014889CBE0}"/>
                    </a:ext>
                  </a:extLst>
                </p14:cNvPr>
                <p14:cNvContentPartPr/>
                <p14:nvPr/>
              </p14:nvContentPartPr>
              <p14:xfrm>
                <a:off x="7074977" y="4641568"/>
                <a:ext cx="124920" cy="144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4E3DBE-CEF2-42EA-9E2B-5D014889CB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66337" y="4632568"/>
                  <a:ext cx="142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0AADFAF-3BA4-4BEC-8668-B59CCCA49299}"/>
                    </a:ext>
                  </a:extLst>
                </p14:cNvPr>
                <p14:cNvContentPartPr/>
                <p14:nvPr/>
              </p14:nvContentPartPr>
              <p14:xfrm>
                <a:off x="7077857" y="4658128"/>
                <a:ext cx="100440" cy="349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0AADFAF-3BA4-4BEC-8668-B59CCCA492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68857" y="4649128"/>
                  <a:ext cx="118080" cy="5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9C8649-4482-48DF-9921-49ABDC334C1B}"/>
              </a:ext>
            </a:extLst>
          </p:cNvPr>
          <p:cNvSpPr/>
          <p:nvPr/>
        </p:nvSpPr>
        <p:spPr>
          <a:xfrm>
            <a:off x="1199706" y="186665"/>
            <a:ext cx="9792586" cy="209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welcome2.jsp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• </a:t>
            </a:r>
            <a:r>
              <a:rPr lang="ko-KR" altLang="en-US" dirty="0">
                <a:latin typeface="Arial" panose="020B0604020202020204" pitchFamily="34" charset="0"/>
              </a:rPr>
              <a:t>설정된 </a:t>
            </a:r>
            <a:r>
              <a:rPr lang="ko-KR" altLang="en-US" dirty="0" err="1">
                <a:latin typeface="Arial" panose="020B0604020202020204" pitchFamily="34" charset="0"/>
              </a:rPr>
              <a:t>세션명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userID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값이 </a:t>
            </a:r>
            <a:r>
              <a:rPr lang="en-US" altLang="ko-KR" dirty="0">
                <a:latin typeface="Arial" panose="020B0604020202020204" pitchFamily="34" charset="0"/>
              </a:rPr>
              <a:t>null</a:t>
            </a:r>
            <a:r>
              <a:rPr lang="ko-KR" altLang="en-US" dirty="0">
                <a:latin typeface="Arial" panose="020B0604020202020204" pitchFamily="34" charset="0"/>
              </a:rPr>
              <a:t>이면 </a:t>
            </a:r>
            <a:r>
              <a:rPr lang="en-US" altLang="ko-KR" dirty="0">
                <a:latin typeface="Arial" panose="020B0604020202020204" pitchFamily="34" charset="0"/>
              </a:rPr>
              <a:t>response </a:t>
            </a:r>
            <a:r>
              <a:rPr lang="ko-KR" altLang="en-US" dirty="0">
                <a:latin typeface="Arial" panose="020B0604020202020204" pitchFamily="34" charset="0"/>
              </a:rPr>
              <a:t>내장 객체의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sendRedirect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()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메소드를 이용하여 </a:t>
            </a:r>
            <a:r>
              <a:rPr lang="en-US" altLang="ko-KR" dirty="0" err="1">
                <a:latin typeface="Arial" panose="020B0604020202020204" pitchFamily="34" charset="0"/>
              </a:rPr>
              <a:t>session_out.jsp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파일로 이동합니다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위의 문장 삭제하고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p. 427 </a:t>
            </a:r>
            <a:r>
              <a:rPr lang="ko-KR" altLang="en-US" dirty="0">
                <a:solidFill>
                  <a:srgbClr val="FF0000"/>
                </a:solidFill>
              </a:rPr>
              <a:t>모든 설정된 세션의 속성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속성값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• &lt;</a:t>
            </a:r>
            <a:r>
              <a:rPr lang="ko-KR" altLang="en-US" dirty="0">
                <a:latin typeface="Arial" panose="020B0604020202020204" pitchFamily="34" charset="0"/>
              </a:rPr>
              <a:t>로그아웃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  <a:r>
              <a:rPr lang="ko-KR" altLang="en-US" dirty="0">
                <a:latin typeface="Arial" panose="020B0604020202020204" pitchFamily="34" charset="0"/>
              </a:rPr>
              <a:t>을 클릭하면 설정된 세션을 해제하도록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위의 문장 삭제하고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을 누르면 </a:t>
            </a:r>
            <a:r>
              <a:rPr lang="en-US" altLang="ko-KR" dirty="0">
                <a:solidFill>
                  <a:srgbClr val="FF0000"/>
                </a:solidFill>
              </a:rPr>
              <a:t>session_out2.jsp</a:t>
            </a:r>
            <a:r>
              <a:rPr lang="ko-KR" altLang="en-US" dirty="0">
                <a:solidFill>
                  <a:srgbClr val="FF0000"/>
                </a:solidFill>
              </a:rPr>
              <a:t>로 이동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D251829-2816-2EFA-E6EC-668AED53F9A4}"/>
                  </a:ext>
                </a:extLst>
              </p14:cNvPr>
              <p14:cNvContentPartPr/>
              <p14:nvPr/>
            </p14:nvContentPartPr>
            <p14:xfrm>
              <a:off x="1114240" y="637256"/>
              <a:ext cx="186120" cy="551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D251829-2816-2EFA-E6EC-668AED53F9A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5600" y="628256"/>
                <a:ext cx="2037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5735C73-AD48-3802-DA35-8744A82F39D4}"/>
                  </a:ext>
                </a:extLst>
              </p14:cNvPr>
              <p14:cNvContentPartPr/>
              <p14:nvPr/>
            </p14:nvContentPartPr>
            <p14:xfrm>
              <a:off x="1307920" y="1778096"/>
              <a:ext cx="159480" cy="3441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5735C73-AD48-3802-DA35-8744A82F39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98920" y="1769096"/>
                <a:ext cx="17712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4F8212-FE9A-4D65-8EEC-7CFF33CFDCB9}"/>
              </a:ext>
            </a:extLst>
          </p:cNvPr>
          <p:cNvSpPr/>
          <p:nvPr/>
        </p:nvSpPr>
        <p:spPr>
          <a:xfrm>
            <a:off x="894242" y="284429"/>
            <a:ext cx="10695246" cy="181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4) session_out2.jsp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설정된 모든 세션명을 해제하도록 작성합니다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>
                <a:latin typeface="Arial" panose="020B0604020202020204" pitchFamily="34" charset="0"/>
              </a:rPr>
              <a:t>• response </a:t>
            </a:r>
            <a:r>
              <a:rPr lang="ko-KR" altLang="en-US" dirty="0">
                <a:latin typeface="Arial" panose="020B0604020202020204" pitchFamily="34" charset="0"/>
              </a:rPr>
              <a:t>내장 객체의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sendRedirect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()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메소드를 이용하여 </a:t>
            </a:r>
            <a:r>
              <a:rPr lang="en-US" altLang="ko-KR" dirty="0" err="1">
                <a:latin typeface="Arial" panose="020B0604020202020204" pitchFamily="34" charset="0"/>
              </a:rPr>
              <a:t>session.jsp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파일로 이동</a:t>
            </a:r>
            <a:r>
              <a:rPr lang="ko-KR" altLang="en-US" dirty="0">
                <a:latin typeface="Times New Roman" panose="02020603050405020304" pitchFamily="18" charset="0"/>
              </a:rPr>
              <a:t>하도록 작성합니다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위의 문장 삭제하고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p. 463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세션 삭제하기 전과 세션 삭제 후를 출력한다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홈으로 돌아가기 버튼 추가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F9E2A8E-8DF3-D813-2E1F-4B141F04D0D5}"/>
                  </a:ext>
                </a:extLst>
              </p14:cNvPr>
              <p14:cNvContentPartPr/>
              <p14:nvPr/>
            </p14:nvContentPartPr>
            <p14:xfrm>
              <a:off x="954040" y="989187"/>
              <a:ext cx="128160" cy="308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F9E2A8E-8DF3-D813-2E1F-4B141F04D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015" y="980187"/>
                <a:ext cx="145850" cy="3261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4D7D9D1-C3C7-8149-AF68-7125CC85B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2291531"/>
            <a:ext cx="9515475" cy="402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9ECF9DC-D8F9-64AB-9F16-E1C3A61F8296}"/>
                  </a:ext>
                </a:extLst>
              </p14:cNvPr>
              <p14:cNvContentPartPr/>
              <p14:nvPr/>
            </p14:nvContentPartPr>
            <p14:xfrm>
              <a:off x="3563897" y="2574984"/>
              <a:ext cx="1128600" cy="29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9ECF9DC-D8F9-64AB-9F16-E1C3A61F8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4897" y="2565984"/>
                <a:ext cx="1146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0686337-9C4B-82D9-8BB8-8A65417ECBCA}"/>
                  </a:ext>
                </a:extLst>
              </p14:cNvPr>
              <p14:cNvContentPartPr/>
              <p14:nvPr/>
            </p14:nvContentPartPr>
            <p14:xfrm>
              <a:off x="7930697" y="5252304"/>
              <a:ext cx="592200" cy="585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0686337-9C4B-82D9-8BB8-8A65417ECB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2057" y="5243304"/>
                <a:ext cx="6098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9FEA347-2F93-5DAD-0A58-4EB261820A3C}"/>
                  </a:ext>
                </a:extLst>
              </p14:cNvPr>
              <p14:cNvContentPartPr/>
              <p14:nvPr/>
            </p14:nvContentPartPr>
            <p14:xfrm>
              <a:off x="2705657" y="5308824"/>
              <a:ext cx="1716120" cy="388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9FEA347-2F93-5DAD-0A58-4EB261820A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6657" y="5299824"/>
                <a:ext cx="173376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7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89E3B-B178-4782-9DC7-2A2B6ED3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214311"/>
            <a:ext cx="4673647" cy="2462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9B16A2-59C9-418B-BC49-1678D1D4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814637"/>
            <a:ext cx="5757581" cy="3595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BDD57A-C206-4E76-87B0-2F61F698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281" y="262273"/>
            <a:ext cx="5287576" cy="3211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5669331-175D-429D-BE02-457DCF1165F0}"/>
                  </a:ext>
                </a:extLst>
              </p14:cNvPr>
              <p14:cNvContentPartPr/>
              <p14:nvPr/>
            </p14:nvContentPartPr>
            <p14:xfrm>
              <a:off x="599895" y="395970"/>
              <a:ext cx="1128240" cy="43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5669331-175D-429D-BE02-457DCF116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895" y="386970"/>
                <a:ext cx="11458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7E492FB-D0A2-432E-B563-13203AD27BBA}"/>
                  </a:ext>
                </a:extLst>
              </p14:cNvPr>
              <p14:cNvContentPartPr/>
              <p14:nvPr/>
            </p14:nvContentPartPr>
            <p14:xfrm>
              <a:off x="1759815" y="3007770"/>
              <a:ext cx="1537920" cy="33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7E492FB-D0A2-432E-B563-13203AD27B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0815" y="2998770"/>
                <a:ext cx="1555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7BC8A65-EA96-4E89-879C-CD1A431A47BD}"/>
                  </a:ext>
                </a:extLst>
              </p14:cNvPr>
              <p14:cNvContentPartPr/>
              <p14:nvPr/>
            </p14:nvContentPartPr>
            <p14:xfrm>
              <a:off x="2384775" y="1629330"/>
              <a:ext cx="1348920" cy="34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7BC8A65-EA96-4E89-879C-CD1A431A47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6135" y="1620690"/>
                <a:ext cx="1366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CED6F19-2D76-4058-A3A8-3A0FF3DC5CE2}"/>
                  </a:ext>
                </a:extLst>
              </p14:cNvPr>
              <p14:cNvContentPartPr/>
              <p14:nvPr/>
            </p14:nvContentPartPr>
            <p14:xfrm>
              <a:off x="1800495" y="5046090"/>
              <a:ext cx="3220560" cy="46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CED6F19-2D76-4058-A3A8-3A0FF3DC5C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1855" y="5037090"/>
                <a:ext cx="3238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FFDC04D-3445-477B-AD5B-745EB70FDA64}"/>
                  </a:ext>
                </a:extLst>
              </p14:cNvPr>
              <p14:cNvContentPartPr/>
              <p14:nvPr/>
            </p14:nvContentPartPr>
            <p14:xfrm>
              <a:off x="2869335" y="5238330"/>
              <a:ext cx="1577160" cy="748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FFDC04D-3445-477B-AD5B-745EB70FDA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0335" y="5229330"/>
                <a:ext cx="1594800" cy="925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631F9F62-E4A3-4F11-A77B-6C09B679F9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7281" y="3564730"/>
            <a:ext cx="5103160" cy="2931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1D7B0BC-31A7-4E9F-9B36-765B439872F2}"/>
                  </a:ext>
                </a:extLst>
              </p14:cNvPr>
              <p14:cNvContentPartPr/>
              <p14:nvPr/>
            </p14:nvContentPartPr>
            <p14:xfrm>
              <a:off x="9503055" y="439530"/>
              <a:ext cx="1260360" cy="102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1D7B0BC-31A7-4E9F-9B36-765B439872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4055" y="430530"/>
                <a:ext cx="12780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DF9EBF5-330C-4E1E-9534-02C0A3E5AA4C}"/>
                  </a:ext>
                </a:extLst>
              </p14:cNvPr>
              <p14:cNvContentPartPr/>
              <p14:nvPr/>
            </p14:nvContentPartPr>
            <p14:xfrm>
              <a:off x="10144935" y="3828210"/>
              <a:ext cx="1422360" cy="259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DF9EBF5-330C-4E1E-9534-02C0A3E5A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36295" y="3819570"/>
                <a:ext cx="1440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D61B9C1-72CC-4525-AC2B-FF1C5BD14CA7}"/>
                  </a:ext>
                </a:extLst>
              </p14:cNvPr>
              <p14:cNvContentPartPr/>
              <p14:nvPr/>
            </p14:nvContentPartPr>
            <p14:xfrm>
              <a:off x="8200935" y="2800770"/>
              <a:ext cx="893520" cy="248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D61B9C1-72CC-4525-AC2B-FF1C5BD14C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92295" y="2792130"/>
                <a:ext cx="911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23050A7-7D9F-4999-8DCA-7E53D600AF00}"/>
                  </a:ext>
                </a:extLst>
              </p14:cNvPr>
              <p14:cNvContentPartPr/>
              <p14:nvPr/>
            </p14:nvContentPartPr>
            <p14:xfrm>
              <a:off x="7536015" y="1888530"/>
              <a:ext cx="2963160" cy="846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23050A7-7D9F-4999-8DCA-7E53D600AF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7015" y="1879530"/>
                <a:ext cx="2980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ABEED35-74C9-4D27-B5A7-4E8678FC95E2}"/>
                  </a:ext>
                </a:extLst>
              </p14:cNvPr>
              <p14:cNvContentPartPr/>
              <p14:nvPr/>
            </p14:nvContentPartPr>
            <p14:xfrm>
              <a:off x="7864335" y="2557770"/>
              <a:ext cx="2439000" cy="47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ABEED35-74C9-4D27-B5A7-4E8678FC95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55335" y="2548770"/>
                <a:ext cx="24566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21CB3B5-44B8-4317-BA1A-08D6D3CB925C}"/>
                  </a:ext>
                </a:extLst>
              </p14:cNvPr>
              <p14:cNvContentPartPr/>
              <p14:nvPr/>
            </p14:nvContentPartPr>
            <p14:xfrm>
              <a:off x="7665255" y="5437770"/>
              <a:ext cx="1811880" cy="777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21CB3B5-44B8-4317-BA1A-08D6D3CB92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6255" y="5428770"/>
                <a:ext cx="18295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0FBAC8A-054C-4F13-8DE8-FE2FBBFE2313}"/>
                  </a:ext>
                </a:extLst>
              </p14:cNvPr>
              <p14:cNvContentPartPr/>
              <p14:nvPr/>
            </p14:nvContentPartPr>
            <p14:xfrm>
              <a:off x="9818055" y="5713170"/>
              <a:ext cx="835560" cy="532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0FBAC8A-054C-4F13-8DE8-FE2FBBFE23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9055" y="5704170"/>
                <a:ext cx="85320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55560" y="558940"/>
            <a:ext cx="11090964" cy="622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세션을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session_process2.jsp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layout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session_process2.jsp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아이디와 비밀번호가 잘 못 입력되면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출력 후에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처음으로 이동</a:t>
            </a:r>
            <a:r>
              <a:rPr lang="en-US" altLang="ko-KR" dirty="0">
                <a:solidFill>
                  <a:srgbClr val="FF0000"/>
                </a:solidFill>
              </a:rPr>
              <a:t>(session2.jsp)“ </a:t>
            </a:r>
            <a:r>
              <a:rPr lang="ko-KR" altLang="en-US" dirty="0">
                <a:solidFill>
                  <a:srgbClr val="FF0000"/>
                </a:solidFill>
              </a:rPr>
              <a:t>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세션생성시간</a:t>
            </a:r>
            <a:r>
              <a:rPr lang="en-US" altLang="ko-KR" dirty="0">
                <a:solidFill>
                  <a:srgbClr val="FF0000"/>
                </a:solidFill>
              </a:rPr>
              <a:t>: 0000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초를 추가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위의 문장 삭제하고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다음 페이지로 이동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(welcome2.jsp)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session_out.jsp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위의 문장 삭제하고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p. 427 </a:t>
            </a:r>
            <a:r>
              <a:rPr lang="ko-KR" altLang="en-US" dirty="0">
                <a:solidFill>
                  <a:srgbClr val="FF0000"/>
                </a:solidFill>
              </a:rPr>
              <a:t>모든 설정된 세션의 속성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속성값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&lt;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로그아웃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클릭하면 설정된 세션을 해제하도록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위의 문장 삭제하고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을 누르면 </a:t>
            </a:r>
            <a:r>
              <a:rPr lang="en-US" altLang="ko-KR" dirty="0">
                <a:solidFill>
                  <a:srgbClr val="FF0000"/>
                </a:solidFill>
              </a:rPr>
              <a:t>session_out2.jsp</a:t>
            </a:r>
            <a:r>
              <a:rPr lang="ko-KR" altLang="en-US" dirty="0">
                <a:solidFill>
                  <a:srgbClr val="FF0000"/>
                </a:solidFill>
              </a:rPr>
              <a:t>로 이동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75BE2D9-AC5A-4916-9A0F-FC35FB7B8074}"/>
                  </a:ext>
                </a:extLst>
              </p14:cNvPr>
              <p14:cNvContentPartPr/>
              <p14:nvPr/>
            </p14:nvContentPartPr>
            <p14:xfrm>
              <a:off x="663975" y="4182584"/>
              <a:ext cx="165240" cy="388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75BE2D9-AC5A-4916-9A0F-FC35FB7B8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55" y="4173584"/>
                <a:ext cx="182919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6A91FCE-B3D0-4012-BB4E-61CB644913D6}"/>
                  </a:ext>
                </a:extLst>
              </p14:cNvPr>
              <p14:cNvContentPartPr/>
              <p14:nvPr/>
            </p14:nvContentPartPr>
            <p14:xfrm>
              <a:off x="689895" y="5095194"/>
              <a:ext cx="251280" cy="617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6A91FCE-B3D0-4012-BB4E-61CB64491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908" y="5086194"/>
                <a:ext cx="268895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441A00D-0F40-7432-AD9A-9C806D099959}"/>
                  </a:ext>
                </a:extLst>
              </p14:cNvPr>
              <p14:cNvContentPartPr/>
              <p14:nvPr/>
            </p14:nvContentPartPr>
            <p14:xfrm>
              <a:off x="811120" y="6249296"/>
              <a:ext cx="120240" cy="336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441A00D-0F40-7432-AD9A-9C806D099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120" y="6240656"/>
                <a:ext cx="13788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22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16482" y="1205314"/>
            <a:ext cx="11090964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session_out2.jsp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모든 세션명을 해제하도록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session.jsp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위의 문장 삭제하고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p. 463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세션 삭제하기 전과 세션 삭제 후를 출력한다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홈으로 돌아가기 버튼 추가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welcome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.jsp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'http://localhost:8080/Exercise/ch13/session2.jsp'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42C1CB-6BB6-4140-8804-75D89522BCBD}"/>
              </a:ext>
            </a:extLst>
          </p:cNvPr>
          <p:cNvGrpSpPr/>
          <p:nvPr/>
        </p:nvGrpSpPr>
        <p:grpSpPr>
          <a:xfrm>
            <a:off x="4089537" y="2349213"/>
            <a:ext cx="3560040" cy="48960"/>
            <a:chOff x="4089537" y="2684773"/>
            <a:chExt cx="356004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2ECA7F7-B82B-44EC-812C-649AA475925A}"/>
                    </a:ext>
                  </a:extLst>
                </p14:cNvPr>
                <p14:cNvContentPartPr/>
                <p14:nvPr/>
              </p14:nvContentPartPr>
              <p14:xfrm>
                <a:off x="4089537" y="2684773"/>
                <a:ext cx="1688400" cy="442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2ECA7F7-B82B-44EC-812C-649AA47592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0897" y="2675773"/>
                  <a:ext cx="1706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46CA2D6-390F-4BC1-BAB0-4A32298744FB}"/>
                    </a:ext>
                  </a:extLst>
                </p14:cNvPr>
                <p14:cNvContentPartPr/>
                <p14:nvPr/>
              </p14:nvContentPartPr>
              <p14:xfrm>
                <a:off x="6281937" y="2691973"/>
                <a:ext cx="1367640" cy="41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46CA2D6-390F-4BC1-BAB0-4A32298744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297" y="2682973"/>
                  <a:ext cx="138528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11FD229-293C-445A-88C7-71429C86B210}"/>
                  </a:ext>
                </a:extLst>
              </p14:cNvPr>
              <p14:cNvContentPartPr/>
              <p14:nvPr/>
            </p14:nvContentPartPr>
            <p14:xfrm>
              <a:off x="700857" y="1926933"/>
              <a:ext cx="157680" cy="330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11FD229-293C-445A-88C7-71429C86B2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857" y="1917933"/>
                <a:ext cx="17532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44DE01-67E9-49F4-844C-ED588F6D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50" y="2551815"/>
            <a:ext cx="5947384" cy="27963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245330-6E70-446A-AB99-6F857B9D745D}"/>
              </a:ext>
            </a:extLst>
          </p:cNvPr>
          <p:cNvSpPr/>
          <p:nvPr/>
        </p:nvSpPr>
        <p:spPr>
          <a:xfrm>
            <a:off x="2144233" y="818753"/>
            <a:ext cx="81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session2.jsp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input </a:t>
            </a:r>
            <a:r>
              <a:rPr lang="ko-KR" altLang="en-US" dirty="0">
                <a:latin typeface="Arial" panose="020B0604020202020204" pitchFamily="34" charset="0"/>
              </a:rPr>
              <a:t>태그에 </a:t>
            </a:r>
            <a:r>
              <a:rPr lang="en-US" altLang="ko-KR" dirty="0">
                <a:latin typeface="Arial" panose="020B0604020202020204" pitchFamily="34" charset="0"/>
              </a:rPr>
              <a:t>text </a:t>
            </a:r>
            <a:r>
              <a:rPr lang="ko-KR" altLang="en-US" dirty="0">
                <a:latin typeface="Arial" panose="020B0604020202020204" pitchFamily="34" charset="0"/>
              </a:rPr>
              <a:t>유형을 이용하여 아이디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비밀번호 항목을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form </a:t>
            </a:r>
            <a:r>
              <a:rPr lang="ko-KR" altLang="en-US" dirty="0">
                <a:latin typeface="Arial" panose="020B0604020202020204" pitchFamily="34" charset="0"/>
              </a:rPr>
              <a:t>태그의 </a:t>
            </a:r>
            <a:r>
              <a:rPr lang="en-US" altLang="ko-KR" dirty="0">
                <a:latin typeface="Arial" panose="020B0604020202020204" pitchFamily="34" charset="0"/>
              </a:rPr>
              <a:t>action </a:t>
            </a:r>
            <a:r>
              <a:rPr lang="ko-KR" altLang="en-US" dirty="0"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session_process2.jsp</a:t>
            </a:r>
            <a:r>
              <a:rPr lang="ko-KR" altLang="en-US" dirty="0">
                <a:latin typeface="Arial" panose="020B0604020202020204" pitchFamily="34" charset="0"/>
              </a:rPr>
              <a:t>로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layout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273ECB-1A74-411A-81B7-C3D29500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09812"/>
            <a:ext cx="7781925" cy="22383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6AB618-7554-4E56-8AAF-E31391E391ED}"/>
              </a:ext>
            </a:extLst>
          </p:cNvPr>
          <p:cNvGrpSpPr/>
          <p:nvPr/>
        </p:nvGrpSpPr>
        <p:grpSpPr>
          <a:xfrm>
            <a:off x="3180857" y="1252528"/>
            <a:ext cx="805320" cy="591480"/>
            <a:chOff x="3180857" y="1252528"/>
            <a:chExt cx="80532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A911FDC-22FE-4C88-93CF-9147751011E6}"/>
                    </a:ext>
                  </a:extLst>
                </p14:cNvPr>
                <p14:cNvContentPartPr/>
                <p14:nvPr/>
              </p14:nvContentPartPr>
              <p14:xfrm>
                <a:off x="3180857" y="1252528"/>
                <a:ext cx="218880" cy="265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A911FDC-22FE-4C88-93CF-9147751011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1857" y="1243888"/>
                  <a:ext cx="236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9BC9880-1931-47BD-92B9-8ABAD1D2B2AB}"/>
                    </a:ext>
                  </a:extLst>
                </p14:cNvPr>
                <p14:cNvContentPartPr/>
                <p14:nvPr/>
              </p14:nvContentPartPr>
              <p14:xfrm>
                <a:off x="3374537" y="1399408"/>
                <a:ext cx="73080" cy="96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9BC9880-1931-47BD-92B9-8ABAD1D2B2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65537" y="1390768"/>
                  <a:ext cx="90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7201FC5-E54D-47EB-8E21-D5FEEC5CA24B}"/>
                    </a:ext>
                  </a:extLst>
                </p14:cNvPr>
                <p14:cNvContentPartPr/>
                <p14:nvPr/>
              </p14:nvContentPartPr>
              <p14:xfrm>
                <a:off x="3305777" y="1271608"/>
                <a:ext cx="326880" cy="567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7201FC5-E54D-47EB-8E21-D5FEEC5CA2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137" y="1262608"/>
                  <a:ext cx="34452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82BE118-6864-40A8-BB65-D9D7103E6260}"/>
                    </a:ext>
                  </a:extLst>
                </p14:cNvPr>
                <p14:cNvContentPartPr/>
                <p14:nvPr/>
              </p14:nvContentPartPr>
              <p14:xfrm>
                <a:off x="3703577" y="1282048"/>
                <a:ext cx="282600" cy="561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82BE118-6864-40A8-BB65-D9D7103E62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94577" y="1273408"/>
                  <a:ext cx="300240" cy="57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E6C0B3-A8A8-4F6A-82F8-BE79CE0BE488}"/>
              </a:ext>
            </a:extLst>
          </p:cNvPr>
          <p:cNvGrpSpPr/>
          <p:nvPr/>
        </p:nvGrpSpPr>
        <p:grpSpPr>
          <a:xfrm>
            <a:off x="4177337" y="1175128"/>
            <a:ext cx="819360" cy="845640"/>
            <a:chOff x="4177337" y="1175128"/>
            <a:chExt cx="819360" cy="8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6A12C0D-3A15-4E00-8066-BF670343AA79}"/>
                    </a:ext>
                  </a:extLst>
                </p14:cNvPr>
                <p14:cNvContentPartPr/>
                <p14:nvPr/>
              </p14:nvContentPartPr>
              <p14:xfrm>
                <a:off x="4177337" y="1175128"/>
                <a:ext cx="323280" cy="358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6A12C0D-3A15-4E00-8066-BF670343AA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68697" y="1166488"/>
                  <a:ext cx="340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C7FFD07-697C-443D-B4CA-D795ABD249DF}"/>
                    </a:ext>
                  </a:extLst>
                </p14:cNvPr>
                <p14:cNvContentPartPr/>
                <p14:nvPr/>
              </p14:nvContentPartPr>
              <p14:xfrm>
                <a:off x="4323497" y="1577608"/>
                <a:ext cx="40320" cy="22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C7FFD07-697C-443D-B4CA-D795ABD249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14497" y="1568968"/>
                  <a:ext cx="57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981A462-C33B-4F74-9511-A539E7E3982C}"/>
                    </a:ext>
                  </a:extLst>
                </p14:cNvPr>
                <p14:cNvContentPartPr/>
                <p14:nvPr/>
              </p14:nvContentPartPr>
              <p14:xfrm>
                <a:off x="4373177" y="1606048"/>
                <a:ext cx="118800" cy="236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981A462-C33B-4F74-9511-A539E7E398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64537" y="1597408"/>
                  <a:ext cx="13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9A998FF-1BC7-4B0E-A368-BF02CA801AF8}"/>
                    </a:ext>
                  </a:extLst>
                </p14:cNvPr>
                <p14:cNvContentPartPr/>
                <p14:nvPr/>
              </p14:nvContentPartPr>
              <p14:xfrm>
                <a:off x="4587017" y="1270888"/>
                <a:ext cx="193320" cy="304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9A998FF-1BC7-4B0E-A368-BF02CA801A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78017" y="1262248"/>
                  <a:ext cx="210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AF7FB5D-0931-4756-8C11-6982F336A304}"/>
                    </a:ext>
                  </a:extLst>
                </p14:cNvPr>
                <p14:cNvContentPartPr/>
                <p14:nvPr/>
              </p14:nvContentPartPr>
              <p14:xfrm>
                <a:off x="4682777" y="1333888"/>
                <a:ext cx="313920" cy="686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AF7FB5D-0931-4756-8C11-6982F336A3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73777" y="1324888"/>
                  <a:ext cx="331560" cy="70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6E32F65-71CE-425C-9F52-DE01E34D9DF5}"/>
                  </a:ext>
                </a:extLst>
              </p14:cNvPr>
              <p14:cNvContentPartPr/>
              <p14:nvPr/>
            </p14:nvContentPartPr>
            <p14:xfrm>
              <a:off x="3691697" y="3109768"/>
              <a:ext cx="526680" cy="990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6E32F65-71CE-425C-9F52-DE01E34D9D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82697" y="3100768"/>
                <a:ext cx="544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5EC41C8-2655-422C-AB14-6B29C6F02EEC}"/>
                  </a:ext>
                </a:extLst>
              </p14:cNvPr>
              <p14:cNvContentPartPr/>
              <p14:nvPr/>
            </p14:nvContentPartPr>
            <p14:xfrm>
              <a:off x="3710417" y="3707728"/>
              <a:ext cx="788040" cy="1260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5EC41C8-2655-422C-AB14-6B29C6F02EE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01777" y="3699088"/>
                <a:ext cx="805680" cy="1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108B56-05FD-44A7-9376-0BF941D8C390}"/>
              </a:ext>
            </a:extLst>
          </p:cNvPr>
          <p:cNvGrpSpPr/>
          <p:nvPr/>
        </p:nvGrpSpPr>
        <p:grpSpPr>
          <a:xfrm>
            <a:off x="1073777" y="3142871"/>
            <a:ext cx="495720" cy="683280"/>
            <a:chOff x="1073777" y="2706928"/>
            <a:chExt cx="49572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5D3382F-6C3B-4E83-9CFF-959B2C500AFE}"/>
                    </a:ext>
                  </a:extLst>
                </p14:cNvPr>
                <p14:cNvContentPartPr/>
                <p14:nvPr/>
              </p14:nvContentPartPr>
              <p14:xfrm>
                <a:off x="1073777" y="2846608"/>
                <a:ext cx="249480" cy="248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5D3382F-6C3B-4E83-9CFF-959B2C500A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5137" y="2837608"/>
                  <a:ext cx="267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EEE7349-8016-4CB1-A59B-53047280676D}"/>
                    </a:ext>
                  </a:extLst>
                </p14:cNvPr>
                <p14:cNvContentPartPr/>
                <p14:nvPr/>
              </p14:nvContentPartPr>
              <p14:xfrm>
                <a:off x="1350977" y="2706928"/>
                <a:ext cx="191880" cy="245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EEE7349-8016-4CB1-A59B-5304728067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42337" y="2698288"/>
                  <a:ext cx="209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1CB5256-50D8-40F4-A50A-2A3BEA6E5655}"/>
                    </a:ext>
                  </a:extLst>
                </p14:cNvPr>
                <p14:cNvContentPartPr/>
                <p14:nvPr/>
              </p14:nvContentPartPr>
              <p14:xfrm>
                <a:off x="1341977" y="3023368"/>
                <a:ext cx="227520" cy="36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1CB5256-50D8-40F4-A50A-2A3BEA6E56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3337" y="3014368"/>
                  <a:ext cx="245160" cy="384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85D95FE-84A7-4ED6-A584-BF7189AE0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5037" y="2941018"/>
            <a:ext cx="7781925" cy="1847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6FF6B6-C591-4CC5-B192-70ABB7C7D21C}"/>
              </a:ext>
            </a:extLst>
          </p:cNvPr>
          <p:cNvSpPr/>
          <p:nvPr/>
        </p:nvSpPr>
        <p:spPr>
          <a:xfrm>
            <a:off x="1198517" y="334484"/>
            <a:ext cx="9048307" cy="209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session_process2.jsp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request </a:t>
            </a:r>
            <a:r>
              <a:rPr lang="ko-KR" altLang="en-US" dirty="0">
                <a:latin typeface="Arial" panose="020B0604020202020204" pitchFamily="34" charset="0"/>
              </a:rPr>
              <a:t>내장 객체의 </a:t>
            </a:r>
            <a:r>
              <a:rPr lang="en-US" altLang="ko-KR" dirty="0" err="1">
                <a:latin typeface="Arial" panose="020B0604020202020204" pitchFamily="34" charset="0"/>
              </a:rPr>
              <a:t>getParameter</a:t>
            </a:r>
            <a:r>
              <a:rPr lang="en-US" altLang="ko-KR" dirty="0">
                <a:latin typeface="Arial" panose="020B0604020202020204" pitchFamily="34" charset="0"/>
              </a:rPr>
              <a:t>() </a:t>
            </a:r>
            <a:r>
              <a:rPr lang="ko-KR" altLang="en-US" dirty="0"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dirty="0">
                <a:latin typeface="Arial" panose="020B0604020202020204" pitchFamily="34" charset="0"/>
              </a:rPr>
              <a:t>받습니다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아이디와 비밀번호가 잘 못 입력되면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출력 후에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처음으로 이동</a:t>
            </a:r>
            <a:r>
              <a:rPr lang="en-US" altLang="ko-KR" dirty="0">
                <a:solidFill>
                  <a:srgbClr val="FF0000"/>
                </a:solidFill>
              </a:rPr>
              <a:t>(session2.jsp)“ </a:t>
            </a:r>
            <a:r>
              <a:rPr lang="ko-KR" altLang="en-US" dirty="0">
                <a:solidFill>
                  <a:srgbClr val="FF0000"/>
                </a:solidFill>
              </a:rPr>
              <a:t>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91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94DCED-B140-4319-AA82-4724DB38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09812"/>
            <a:ext cx="7781925" cy="2238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4610F1-7E8B-4C97-88AD-6621CBFC6AFA}"/>
              </a:ext>
            </a:extLst>
          </p:cNvPr>
          <p:cNvGrpSpPr/>
          <p:nvPr/>
        </p:nvGrpSpPr>
        <p:grpSpPr>
          <a:xfrm>
            <a:off x="4156457" y="1301488"/>
            <a:ext cx="2034360" cy="722520"/>
            <a:chOff x="4156457" y="1301488"/>
            <a:chExt cx="2034360" cy="72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6A7E251-87B0-4A22-ABF5-34CF9474FB56}"/>
                    </a:ext>
                  </a:extLst>
                </p14:cNvPr>
                <p14:cNvContentPartPr/>
                <p14:nvPr/>
              </p14:nvContentPartPr>
              <p14:xfrm>
                <a:off x="4156457" y="1374568"/>
                <a:ext cx="335160" cy="271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6A7E251-87B0-4A22-ABF5-34CF9474FB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7457" y="1365928"/>
                  <a:ext cx="352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05880B1-6230-4C37-8E38-CC2244368FF5}"/>
                    </a:ext>
                  </a:extLst>
                </p14:cNvPr>
                <p14:cNvContentPartPr/>
                <p14:nvPr/>
              </p14:nvContentPartPr>
              <p14:xfrm>
                <a:off x="4291097" y="1681288"/>
                <a:ext cx="220680" cy="152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05880B1-6230-4C37-8E38-CC2244368F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2457" y="1672288"/>
                  <a:ext cx="23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2F9B11A-06B0-4A6E-9C19-EE14D25D5F57}"/>
                    </a:ext>
                  </a:extLst>
                </p14:cNvPr>
                <p14:cNvContentPartPr/>
                <p14:nvPr/>
              </p14:nvContentPartPr>
              <p14:xfrm>
                <a:off x="4579097" y="1465288"/>
                <a:ext cx="52920" cy="256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2F9B11A-06B0-4A6E-9C19-EE14D25D5F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0457" y="1456288"/>
                  <a:ext cx="70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1E96D0D-A7D9-4344-AFDB-F38EE8C2EAD3}"/>
                    </a:ext>
                  </a:extLst>
                </p14:cNvPr>
                <p14:cNvContentPartPr/>
                <p14:nvPr/>
              </p14:nvContentPartPr>
              <p14:xfrm>
                <a:off x="4639577" y="1419928"/>
                <a:ext cx="154440" cy="328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1E96D0D-A7D9-4344-AFDB-F38EE8C2E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30937" y="1410928"/>
                  <a:ext cx="172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A3A4D3B-0802-4A50-A4B7-9D7CE210C8AA}"/>
                    </a:ext>
                  </a:extLst>
                </p14:cNvPr>
                <p14:cNvContentPartPr/>
                <p14:nvPr/>
              </p14:nvContentPartPr>
              <p14:xfrm>
                <a:off x="4847657" y="1386088"/>
                <a:ext cx="148680" cy="512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A3A4D3B-0802-4A50-A4B7-9D7CE210C8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38657" y="1377448"/>
                  <a:ext cx="166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DEB11A1-67BA-4366-B84C-BD6E4C5B5E2C}"/>
                    </a:ext>
                  </a:extLst>
                </p14:cNvPr>
                <p14:cNvContentPartPr/>
                <p14:nvPr/>
              </p14:nvContentPartPr>
              <p14:xfrm>
                <a:off x="5087057" y="1401568"/>
                <a:ext cx="137520" cy="193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DEB11A1-67BA-4366-B84C-BD6E4C5B5E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78057" y="1392928"/>
                  <a:ext cx="155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A90CB02-DEFD-4E55-B9EA-8A6A127D86B1}"/>
                    </a:ext>
                  </a:extLst>
                </p14:cNvPr>
                <p14:cNvContentPartPr/>
                <p14:nvPr/>
              </p14:nvContentPartPr>
              <p14:xfrm>
                <a:off x="4974737" y="1694968"/>
                <a:ext cx="473400" cy="158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A90CB02-DEFD-4E55-B9EA-8A6A127D86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66097" y="1686328"/>
                  <a:ext cx="491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4699B9C-FABD-4A65-BBE5-43976AD4EF4E}"/>
                    </a:ext>
                  </a:extLst>
                </p14:cNvPr>
                <p14:cNvContentPartPr/>
                <p14:nvPr/>
              </p14:nvContentPartPr>
              <p14:xfrm>
                <a:off x="5601857" y="1301488"/>
                <a:ext cx="241200" cy="459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4699B9C-FABD-4A65-BBE5-43976AD4EF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92857" y="1292488"/>
                  <a:ext cx="258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7A2793C-60AE-4CF2-932A-715E29DB5218}"/>
                    </a:ext>
                  </a:extLst>
                </p14:cNvPr>
                <p14:cNvContentPartPr/>
                <p14:nvPr/>
              </p14:nvContentPartPr>
              <p14:xfrm>
                <a:off x="5622737" y="1734928"/>
                <a:ext cx="53640" cy="188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7A2793C-60AE-4CF2-932A-715E29DB52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13737" y="1726288"/>
                  <a:ext cx="71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9AA48C1-3BEA-4A63-B756-A888CBBDDBD7}"/>
                    </a:ext>
                  </a:extLst>
                </p14:cNvPr>
                <p14:cNvContentPartPr/>
                <p14:nvPr/>
              </p14:nvContentPartPr>
              <p14:xfrm>
                <a:off x="5636417" y="1683808"/>
                <a:ext cx="171000" cy="253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9AA48C1-3BEA-4A63-B756-A888CBBDDB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27777" y="1675168"/>
                  <a:ext cx="188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F809CF7-B5E3-49CF-8B3F-9B584717010F}"/>
                    </a:ext>
                  </a:extLst>
                </p14:cNvPr>
                <p14:cNvContentPartPr/>
                <p14:nvPr/>
              </p14:nvContentPartPr>
              <p14:xfrm>
                <a:off x="5888777" y="1422448"/>
                <a:ext cx="150120" cy="259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F809CF7-B5E3-49CF-8B3F-9B58471701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0137" y="1413808"/>
                  <a:ext cx="167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09B907C-43B8-4063-8905-DBF5B2A8405B}"/>
                    </a:ext>
                  </a:extLst>
                </p14:cNvPr>
                <p14:cNvContentPartPr/>
                <p14:nvPr/>
              </p14:nvContentPartPr>
              <p14:xfrm>
                <a:off x="6004337" y="1450528"/>
                <a:ext cx="186480" cy="573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09B907C-43B8-4063-8905-DBF5B2A840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95337" y="1441528"/>
                  <a:ext cx="204120" cy="59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6818C4-B1CB-4A4B-A00B-0A1985189FC6}"/>
              </a:ext>
            </a:extLst>
          </p:cNvPr>
          <p:cNvGrpSpPr/>
          <p:nvPr/>
        </p:nvGrpSpPr>
        <p:grpSpPr>
          <a:xfrm>
            <a:off x="5668097" y="3348808"/>
            <a:ext cx="2178000" cy="572760"/>
            <a:chOff x="5668097" y="3348808"/>
            <a:chExt cx="217800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33B915D-6951-4AC9-AE51-FFA00641F3A9}"/>
                    </a:ext>
                  </a:extLst>
                </p14:cNvPr>
                <p14:cNvContentPartPr/>
                <p14:nvPr/>
              </p14:nvContentPartPr>
              <p14:xfrm>
                <a:off x="5668097" y="3518008"/>
                <a:ext cx="245160" cy="2311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33B915D-6951-4AC9-AE51-FFA00641F3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59457" y="3509368"/>
                  <a:ext cx="262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17E31BF-6A4A-496D-84CE-5CF6CE0A74D6}"/>
                    </a:ext>
                  </a:extLst>
                </p14:cNvPr>
                <p14:cNvContentPartPr/>
                <p14:nvPr/>
              </p14:nvContentPartPr>
              <p14:xfrm>
                <a:off x="5966897" y="3348808"/>
                <a:ext cx="136440" cy="4363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17E31BF-6A4A-496D-84CE-5CF6CE0A74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57897" y="3339808"/>
                  <a:ext cx="1540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F7D7525-2B9C-4D5A-923F-DE4C583C2701}"/>
                    </a:ext>
                  </a:extLst>
                </p14:cNvPr>
                <p14:cNvContentPartPr/>
                <p14:nvPr/>
              </p14:nvContentPartPr>
              <p14:xfrm>
                <a:off x="6162377" y="3511528"/>
                <a:ext cx="303120" cy="241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F7D7525-2B9C-4D5A-923F-DE4C583C27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53377" y="3502528"/>
                  <a:ext cx="320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EB5D81C-0724-462D-8FA8-529FD538B80B}"/>
                    </a:ext>
                  </a:extLst>
                </p14:cNvPr>
                <p14:cNvContentPartPr/>
                <p14:nvPr/>
              </p14:nvContentPartPr>
              <p14:xfrm>
                <a:off x="6495017" y="3449248"/>
                <a:ext cx="52920" cy="286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EB5D81C-0724-462D-8FA8-529FD538B8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86017" y="3440608"/>
                  <a:ext cx="70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652016B-DA10-4AF0-B9E2-83DB65D79B15}"/>
                    </a:ext>
                  </a:extLst>
                </p14:cNvPr>
                <p14:cNvContentPartPr/>
                <p14:nvPr/>
              </p14:nvContentPartPr>
              <p14:xfrm>
                <a:off x="6608057" y="3616288"/>
                <a:ext cx="194400" cy="128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652016B-DA10-4AF0-B9E2-83DB65D79B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99057" y="3607288"/>
                  <a:ext cx="212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BC57D9A-1F5E-47AA-8663-D6681BE640E9}"/>
                    </a:ext>
                  </a:extLst>
                </p14:cNvPr>
                <p14:cNvContentPartPr/>
                <p14:nvPr/>
              </p14:nvContentPartPr>
              <p14:xfrm>
                <a:off x="6968777" y="3427648"/>
                <a:ext cx="21240" cy="381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BC57D9A-1F5E-47AA-8663-D6681BE640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60137" y="3418648"/>
                  <a:ext cx="388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565C1B8-A908-419E-934E-27B2C8995F1C}"/>
                    </a:ext>
                  </a:extLst>
                </p14:cNvPr>
                <p14:cNvContentPartPr/>
                <p14:nvPr/>
              </p14:nvContentPartPr>
              <p14:xfrm>
                <a:off x="7087577" y="3473368"/>
                <a:ext cx="165960" cy="214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565C1B8-A908-419E-934E-27B2C8995F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78937" y="3464728"/>
                  <a:ext cx="183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3028081-9FBC-4520-8C17-1F92A1965962}"/>
                    </a:ext>
                  </a:extLst>
                </p14:cNvPr>
                <p14:cNvContentPartPr/>
                <p14:nvPr/>
              </p14:nvContentPartPr>
              <p14:xfrm>
                <a:off x="7308617" y="3417928"/>
                <a:ext cx="116640" cy="329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3028081-9FBC-4520-8C17-1F92A19659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99617" y="3408928"/>
                  <a:ext cx="134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5F7AC3E-8AF1-4124-A6B0-C3623223663E}"/>
                    </a:ext>
                  </a:extLst>
                </p14:cNvPr>
                <p14:cNvContentPartPr/>
                <p14:nvPr/>
              </p14:nvContentPartPr>
              <p14:xfrm>
                <a:off x="7523897" y="3450688"/>
                <a:ext cx="322200" cy="1882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5F7AC3E-8AF1-4124-A6B0-C362322366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15257" y="3441688"/>
                  <a:ext cx="339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865FC2-4911-4296-B8C3-6CE7D26C1D66}"/>
                    </a:ext>
                  </a:extLst>
                </p14:cNvPr>
                <p14:cNvContentPartPr/>
                <p14:nvPr/>
              </p14:nvContentPartPr>
              <p14:xfrm>
                <a:off x="7692017" y="3387688"/>
                <a:ext cx="47520" cy="533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865FC2-4911-4296-B8C3-6CE7D26C1D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83377" y="3379048"/>
                  <a:ext cx="65160" cy="55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6452B02-60EE-48AA-84CA-482E888B5738}"/>
                  </a:ext>
                </a:extLst>
              </p14:cNvPr>
              <p14:cNvContentPartPr/>
              <p14:nvPr/>
            </p14:nvContentPartPr>
            <p14:xfrm>
              <a:off x="3811217" y="3097168"/>
              <a:ext cx="1041120" cy="720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6452B02-60EE-48AA-84CA-482E888B573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2217" y="3088168"/>
                <a:ext cx="105876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4037E4-2B1B-42F2-B9E5-A4E01332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09812"/>
            <a:ext cx="7781925" cy="223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D00DB53-4D5D-403E-B528-8E1C3C37B98C}"/>
                  </a:ext>
                </a:extLst>
              </p14:cNvPr>
              <p14:cNvContentPartPr/>
              <p14:nvPr/>
            </p14:nvContentPartPr>
            <p14:xfrm>
              <a:off x="4634537" y="3653008"/>
              <a:ext cx="439920" cy="45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D00DB53-4D5D-403E-B528-8E1C3C37B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5537" y="3644368"/>
                <a:ext cx="457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5737A41-9B6E-4F78-8441-E997FCDF5799}"/>
                  </a:ext>
                </a:extLst>
              </p14:cNvPr>
              <p14:cNvContentPartPr/>
              <p14:nvPr/>
            </p14:nvContentPartPr>
            <p14:xfrm>
              <a:off x="6813617" y="3695128"/>
              <a:ext cx="578520" cy="505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5737A41-9B6E-4F78-8441-E997FCDF5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04977" y="3686488"/>
                <a:ext cx="596160" cy="52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DD085F-30FF-4550-8DE2-B733409CD92A}"/>
              </a:ext>
            </a:extLst>
          </p:cNvPr>
          <p:cNvGrpSpPr/>
          <p:nvPr/>
        </p:nvGrpSpPr>
        <p:grpSpPr>
          <a:xfrm>
            <a:off x="7420577" y="3808168"/>
            <a:ext cx="2285280" cy="717840"/>
            <a:chOff x="7420577" y="3808168"/>
            <a:chExt cx="228528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E87D08A-6289-4935-BA48-95BCC54F4571}"/>
                    </a:ext>
                  </a:extLst>
                </p14:cNvPr>
                <p14:cNvContentPartPr/>
                <p14:nvPr/>
              </p14:nvContentPartPr>
              <p14:xfrm>
                <a:off x="7420577" y="4020208"/>
                <a:ext cx="210960" cy="188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E87D08A-6289-4935-BA48-95BCC54F45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1937" y="4011568"/>
                  <a:ext cx="228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4BDFC86-795C-4B6F-97E3-F74FFA7E8F93}"/>
                    </a:ext>
                  </a:extLst>
                </p14:cNvPr>
                <p14:cNvContentPartPr/>
                <p14:nvPr/>
              </p14:nvContentPartPr>
              <p14:xfrm>
                <a:off x="7662137" y="3808168"/>
                <a:ext cx="342000" cy="367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4BDFC86-795C-4B6F-97E3-F74FFA7E8F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3137" y="3799528"/>
                  <a:ext cx="359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B3088F8-5D31-4A98-972F-AC7500FE7B8D}"/>
                    </a:ext>
                  </a:extLst>
                </p14:cNvPr>
                <p14:cNvContentPartPr/>
                <p14:nvPr/>
              </p14:nvContentPartPr>
              <p14:xfrm>
                <a:off x="8041577" y="4059808"/>
                <a:ext cx="225000" cy="143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B3088F8-5D31-4A98-972F-AC7500FE7B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32577" y="4051168"/>
                  <a:ext cx="242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D22FC50-9808-4D92-A794-90FEA205D212}"/>
                    </a:ext>
                  </a:extLst>
                </p14:cNvPr>
                <p14:cNvContentPartPr/>
                <p14:nvPr/>
              </p14:nvContentPartPr>
              <p14:xfrm>
                <a:off x="8323097" y="4046848"/>
                <a:ext cx="210240" cy="161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D22FC50-9808-4D92-A794-90FEA205D2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14457" y="4037848"/>
                  <a:ext cx="227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59E312D-D4CE-4CF6-ADC3-A5747DC38FEE}"/>
                    </a:ext>
                  </a:extLst>
                </p14:cNvPr>
                <p14:cNvContentPartPr/>
                <p14:nvPr/>
              </p14:nvContentPartPr>
              <p14:xfrm>
                <a:off x="8599217" y="4035328"/>
                <a:ext cx="208800" cy="172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59E312D-D4CE-4CF6-ADC3-A5747DC38F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90577" y="4026328"/>
                  <a:ext cx="226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3FF043-5677-462B-9DF0-E96A1A478A0F}"/>
                    </a:ext>
                  </a:extLst>
                </p14:cNvPr>
                <p14:cNvContentPartPr/>
                <p14:nvPr/>
              </p14:nvContentPartPr>
              <p14:xfrm>
                <a:off x="8909897" y="4165648"/>
                <a:ext cx="43920" cy="3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3FF043-5677-462B-9DF0-E96A1A478A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00897" y="4156648"/>
                  <a:ext cx="61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4E25574-3283-4714-BA69-420F06F9E8F2}"/>
                    </a:ext>
                  </a:extLst>
                </p14:cNvPr>
                <p14:cNvContentPartPr/>
                <p14:nvPr/>
              </p14:nvContentPartPr>
              <p14:xfrm>
                <a:off x="8855897" y="3992488"/>
                <a:ext cx="210960" cy="174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4E25574-3283-4714-BA69-420F06F9E8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46897" y="3983848"/>
                  <a:ext cx="228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7AAAEA6-F566-4318-B25B-CB12DBA5C672}"/>
                    </a:ext>
                  </a:extLst>
                </p14:cNvPr>
                <p14:cNvContentPartPr/>
                <p14:nvPr/>
              </p14:nvContentPartPr>
              <p14:xfrm>
                <a:off x="9166217" y="4159168"/>
                <a:ext cx="34200" cy="24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7AAAEA6-F566-4318-B25B-CB12DBA5C6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57217" y="4150528"/>
                  <a:ext cx="51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942F721-DE24-45B2-82D6-9388B3FEE0C2}"/>
                    </a:ext>
                  </a:extLst>
                </p14:cNvPr>
                <p14:cNvContentPartPr/>
                <p14:nvPr/>
              </p14:nvContentPartPr>
              <p14:xfrm>
                <a:off x="9166937" y="4115968"/>
                <a:ext cx="216720" cy="341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942F721-DE24-45B2-82D6-9388B3FEE0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57937" y="4107328"/>
                  <a:ext cx="234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DCF7845-2F4D-4B55-82AA-CB55D0F6077A}"/>
                    </a:ext>
                  </a:extLst>
                </p14:cNvPr>
                <p14:cNvContentPartPr/>
                <p14:nvPr/>
              </p14:nvContentPartPr>
              <p14:xfrm>
                <a:off x="9313457" y="3905008"/>
                <a:ext cx="54000" cy="73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DCF7845-2F4D-4B55-82AA-CB55D0F607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04817" y="3896008"/>
                  <a:ext cx="71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9EEB8C1-8E1F-478E-9649-206378B04933}"/>
                    </a:ext>
                  </a:extLst>
                </p14:cNvPr>
                <p14:cNvContentPartPr/>
                <p14:nvPr/>
              </p14:nvContentPartPr>
              <p14:xfrm>
                <a:off x="9401657" y="3977728"/>
                <a:ext cx="112680" cy="219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9EEB8C1-8E1F-478E-9649-206378B049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2657" y="3968728"/>
                  <a:ext cx="130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B35969A-C6E4-41C3-82D8-B6B2457D8CF1}"/>
                    </a:ext>
                  </a:extLst>
                </p14:cNvPr>
                <p14:cNvContentPartPr/>
                <p14:nvPr/>
              </p14:nvContentPartPr>
              <p14:xfrm>
                <a:off x="9555377" y="3972688"/>
                <a:ext cx="150480" cy="553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B35969A-C6E4-41C3-82D8-B6B2457D8C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46737" y="3964048"/>
                  <a:ext cx="1681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FC8AB58-2DEA-41DF-A37A-4ECAC8AF5DC8}"/>
                    </a:ext>
                  </a:extLst>
                </p14:cNvPr>
                <p14:cNvContentPartPr/>
                <p14:nvPr/>
              </p14:nvContentPartPr>
              <p14:xfrm>
                <a:off x="9173777" y="4114528"/>
                <a:ext cx="63360" cy="69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FC8AB58-2DEA-41DF-A37A-4ECAC8AF5D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65137" y="4105528"/>
                  <a:ext cx="81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08EC4E-E789-4355-8614-21503246A27D}"/>
                    </a:ext>
                  </a:extLst>
                </p14:cNvPr>
                <p14:cNvContentPartPr/>
                <p14:nvPr/>
              </p14:nvContentPartPr>
              <p14:xfrm>
                <a:off x="9135257" y="4121008"/>
                <a:ext cx="91440" cy="55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08EC4E-E789-4355-8614-21503246A2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6617" y="4112368"/>
                  <a:ext cx="109080" cy="7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939E32-9FDB-4DB1-83CB-65F3779C5171}"/>
              </a:ext>
            </a:extLst>
          </p:cNvPr>
          <p:cNvSpPr/>
          <p:nvPr/>
        </p:nvSpPr>
        <p:spPr>
          <a:xfrm>
            <a:off x="1460757" y="648586"/>
            <a:ext cx="9270483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세션생성시간</a:t>
            </a:r>
            <a:r>
              <a:rPr lang="en-US" altLang="ko-KR" dirty="0">
                <a:solidFill>
                  <a:srgbClr val="FF0000"/>
                </a:solidFill>
              </a:rPr>
              <a:t>: 0000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초를 추가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• </a:t>
            </a:r>
            <a:r>
              <a:rPr lang="ko-KR" altLang="en-US" dirty="0">
                <a:latin typeface="Arial" panose="020B0604020202020204" pitchFamily="34" charset="0"/>
              </a:rPr>
              <a:t>아이디와 비밀번호가 인증되면 아이디 값을 </a:t>
            </a:r>
            <a:r>
              <a:rPr lang="ko-KR" altLang="en-US" dirty="0" err="1">
                <a:latin typeface="Arial" panose="020B0604020202020204" pitchFamily="34" charset="0"/>
              </a:rPr>
              <a:t>세션명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userID</a:t>
            </a:r>
            <a:r>
              <a:rPr lang="ko-KR" altLang="en-US" dirty="0">
                <a:latin typeface="Arial" panose="020B0604020202020204" pitchFamily="34" charset="0"/>
              </a:rPr>
              <a:t>의 세션 값으로 설정합니다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response </a:t>
            </a:r>
            <a:r>
              <a:rPr lang="ko-KR" altLang="en-US" dirty="0">
                <a:latin typeface="Arial" panose="020B0604020202020204" pitchFamily="34" charset="0"/>
              </a:rPr>
              <a:t>내장 객체의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sendRedirect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()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메소드를 이용하여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welcome1.jsp </a:t>
            </a:r>
            <a:r>
              <a:rPr lang="ko-KR" altLang="en-US" dirty="0"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위의 문장 삭제하고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다음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(welcome2.jsp)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4591555-C311-423C-A42B-61ED4C04D36F}"/>
                  </a:ext>
                </a:extLst>
              </p14:cNvPr>
              <p14:cNvContentPartPr/>
              <p14:nvPr/>
            </p14:nvContentPartPr>
            <p14:xfrm>
              <a:off x="4943989" y="3369399"/>
              <a:ext cx="2105280" cy="33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4591555-C311-423C-A42B-61ED4C04D36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34989" y="3360759"/>
                <a:ext cx="2122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051EC7C-B02B-2B5F-AD77-A610B3EA6D11}"/>
                  </a:ext>
                </a:extLst>
              </p14:cNvPr>
              <p14:cNvContentPartPr/>
              <p14:nvPr/>
            </p14:nvContentPartPr>
            <p14:xfrm>
              <a:off x="1366600" y="1442576"/>
              <a:ext cx="160200" cy="609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051EC7C-B02B-2B5F-AD77-A610B3EA6D1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57960" y="1433936"/>
                <a:ext cx="177840" cy="6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33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923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43</cp:revision>
  <dcterms:created xsi:type="dcterms:W3CDTF">2021-05-04T13:17:08Z</dcterms:created>
  <dcterms:modified xsi:type="dcterms:W3CDTF">2025-05-12T11:58:42Z</dcterms:modified>
</cp:coreProperties>
</file>