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3" r:id="rId3"/>
    <p:sldId id="266" r:id="rId4"/>
    <p:sldId id="270" r:id="rId5"/>
    <p:sldId id="259" r:id="rId6"/>
    <p:sldId id="262" r:id="rId7"/>
    <p:sldId id="264" r:id="rId8"/>
    <p:sldId id="260" r:id="rId9"/>
    <p:sldId id="258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2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10 184 5189,'-10'-6'1973,"13"10"818,-2-4-2596,0 1 0,0 0-1,0 0 1,0-1-1,0 1 1,1-1 0,-1 1-1,0-1 1,0 1-1,0-1 1,1 0 0,-1 1-1,0-1 1,0 0-1,1 0 1,-1 0 0,0 0-1,1 0 1,-1 0-1,2-1 1,51-18 3713,-39 12-3353,1 2 0,0-1 0,1 2 0,-1 0 1,1 1-1,27-1 0,32 1 21,-39 1-410,68 6 0,447 17 2154,-508-21-2297,22 0 93,181-6 265,-41-4-126,104-12 584,-118 3-366,312 9 0,-319 12-319,130 23 316,0 0 485,-248-13-2316,-66-12 920,0-1 0,0 1 0,0-1 1,0 1-1,0-1 0,0 1 0,0-1 1,0 0-1,0 0 0,0 1 0,0-1 0,-1 0 1,1 0-1,0 0 0,0 0 0,-1 0 1,1 0-1,-1 0 0,1 0 0,-1 0 1,1 0-1,-1 0 0,0 0 0,0 0 0,1-2 1,7-26-5301,-8 28 5784,7-36-5200,-6-25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4:1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 6214,'-7'-13'2493,"15"14"-219,-6 0-1238,-2-2-986,0 1 1,0 0-1,0-1 1,0 1 0,0 0-1,0-1 1,0 1-1,0 0 1,0-1 0,1 1-1,-1-1 1,0 1-1,0 0 1,0 0 0,0-1-1,1 1 1,-1 0-1,0-1 1,0 1 0,1 0-1,-1 0 1,0-1-1,0 1 1,1 0 0,-1 0-1,0 0 1,1-1-1,-1 1 1,0 0 0,1 0-1,-1 0 1,0 0-1,1 0 1,-1 0 0,0 0-1,1 0 1,-1-1-1,1 1 1,-1 1 0,0-1-1,1 0 1,-1 0-1,0 0 1,1 0 0,-1 0-1,0 0 1,1 0-1,-1 0 1,0 1 0,1-1-1,-1 0 1,0 0-1,1 0 1,-1 1-1,0-1 1,0 0 0,1 0-1,-1 1 1,0-1-1,0 0 1,1 1 0,-1-1-1,0 0 1,0 1-1,0-1 1,18 26 3427,-15-20-3985,3 1 822,0 0 1,0 0 0,0-1 0,1 0-1,0 0 1,12 7 0,-2-5 53,1-2-1,0 0 1,0-1 0,0-1 0,0 0 0,27 1 0,123-1 1163,-120-4-1552,138-10 411,-118 4-311,138 6-1,463 23 741,-204-15-620,269 29 611,-174-5-95,-280-2-546,-258-25-1092,-3-2-1546,-8-2-2582,-13-30-4815,-8-3 4964,0-2 209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4:2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 3780,'-18'-13'7351,"8"18"-6080,2-8 3838,14 2-3759,21-1-272,52 1-1034,-66 1 344,133-4 268,85 2-602,133 5 57,-190-5-35,71 17 20,-70-8-76,-92-2 7,105-8 1,-89-7 22,-54 3-46,0 3 0,0 1 0,0 2-1,78 10 1,-81 2-2397,-3 4-6230,-13-4 1083,-5-3 4588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2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14990,'0'2'5124,"-3"14"2164,-48-28-6098,48 12-1056,0 5-49,-1 1-89,1 0 0,1 1 0,-1-1 0,1 1 0,0-1 0,0 1 0,1 0 0,0 0 0,0 0 0,0 10 0,4 86-189,-1-68 115,-1-12 56,48 596-452,-26-505 109,0-45-6557,-21-64 2395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8 170 10410,'0'-7'3827,"-3"-22"-436,1 18-2813,1 1 1,0-1-1,0 0 0,3-17 1,-2 25-504,0 0 0,1 0 1,0 0-1,-1 0 0,1 1 0,0-1 1,1 0-1,-1 1 0,0-1 0,1 0 1,0 1-1,-1 0 0,1-1 0,0 1 0,0 0 1,0 0-1,1 0 0,-1 0 0,0 0 1,1 1-1,-1-1 0,6-2 0,-5 3-52,0 0 0,0 0 0,0 0 0,0 1 0,0-1 0,1 1 0,-1 0 0,0 0 0,0 0 0,0 0 0,1 0 0,-1 1 0,0-1-1,0 1 1,0 0 0,0 0 0,0 0 0,0 0 0,0 1 0,0-1 0,0 1 0,-1 0 0,1-1 0,0 1 0,-1 1 0,4 2 0,1 3-13,0 1 0,-1-1 0,0 1 0,-1 0 1,1 1-1,-2-1 0,1 1 0,-2 0 1,1 0-1,-1 1 0,-1-1 0,0 0 0,0 1 1,-1 0-1,0-1 0,-1 1 0,0 0 0,-1-1 1,-2 13-1,1-7 12,-1-1 1,-1 0-1,0 0 1,-1 0-1,-1 0 1,0-1-1,-1 0 1,0 0-1,-1-1 1,-1 0-1,0 0 1,-16 16-1,-52 34 613,74-60-416,43-3 417,141 0 645,-63 0-5707,-115 0 3713,1-1 0,0 1 0,-1-1 0,1 0 0,-1 0 0,1 0 0,-1 0 0,1-1 0,-1 1 0,0-1 0,1 0 0,-1 0 0,0 0 0,0 0 0,-1-1 0,1 1 0,0-1 0,-1 0 0,0 1 0,1-1 0,-1 0 0,0 0 0,-1-1 0,3-3 0,15-17-3173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13229,'16'-15'5401,"-15"15"-5133,0 0 0,0 0-1,0 0 1,0 0 0,0 0 0,0 0-1,0 1 1,0-1 0,0 0 0,0 0-1,0 1 1,0-1 0,-1 1 0,1-1 0,0 1-1,0-1 1,0 1 0,-1-1 0,2 2-1,0-1-169,0 0-1,1 0 0,-1-1 1,1 1-1,-1 0 0,1-1 1,-1 0-1,1 1 0,-1-1 1,1 0-1,-1 0 0,1-1 0,-1 1 1,4-1-1,9-1 194,-5 3-286,0-1 0,0 1 0,0 1 0,-1 0 0,1 0 0,-1 1 0,1 0 0,-1 0-1,0 1 1,0 1 0,-1-1 0,10 8 0,-13-9-92,0 1 0,0 0 0,-1 0 0,1 1 0,-1-1 1,0 1-1,-1 0 0,1 0 0,-1 1 0,0-1 0,0 1 0,0-1 0,-1 1 0,0 0 0,0 0 0,-1 0 0,1 0 0,-1 0 1,-1 0-1,1 8 0,-1-1-30,-2-1 0,1 1 1,-1 0-1,-1 0 0,0-1 1,-1 0-1,0 1 0,-1-2 1,-10 20-1,-6 3-18,-44 54-1,40-55 113,-23 37 0,48-70 28,-1 0 0,1 1 0,0-1 1,-1 0-1,1 1 0,-1-1 0,1 1 1,0-1-1,-1 1 0,1-1 0,0 1 1,0-1-1,-1 1 0,1-1 1,0 1-1,0-1 0,0 1 0,0-1 1,-1 1-1,1-1 0,0 1 0,0 0 1,0-1-1,0 1 0,0-1 0,1 1 1,-1-1-1,0 1 0,0 0 0,0-1 1,0 1-1,1-1 0,-1 1 1,0-1-1,0 1 0,1-1 0,-1 1 1,0-1-1,1 0 0,-1 1 0,1-1 1,-1 1-1,1-1 0,-1 0 0,0 1 1,1-1-1,-1 0 0,1 0 0,-1 1 1,1-1-1,0 0 0,-1 0 0,2 0 1,32-2 357,-26 1-274,22-3 225,-23 2-251,1 0-1,0 1 0,-1 0 0,1 0 0,0 1 1,0 0-1,0 0 0,-1 1 0,1 0 1,0 0-1,-1 1 0,1 0 0,0 0 1,-1 1-1,0 0 0,9 5 0,-14-6-41,0 0 1,0 1-1,0-1 0,0 0 0,-1 1 1,1-1-1,-1 1 0,0-1 0,1 1 0,-1 0 1,-1-1-1,1 1 0,0 0 0,-1 0 1,1 0-1,-1 0 0,0 0 0,0 0 0,0 0 1,0-1-1,-1 5 0,1 0-21,-2 1-1,1-1 1,-1 1 0,0-1-1,0 1 1,-4 7 0,-47 74-3032,45-69 647,-9 18-2209,16-37 4122,0 0 0,0 0 0,1 0 0,-1-1-1,0 1 1,0 0 0,0 0 0,0-1 0,0 1 0,0-1 0,-1 1 0,1-1-1,0 1 1,0-1 0,0 0 0,0 1 0,0-1 0,-1 0 0,0 0 0,-16 0-3922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 15791,'6'5'1493,"8"9"246,-5-10 4734,-30 35-5934,16-31-522,-31 45-39,-34 70-1,61-106-20,2 1 0,0 0 0,1 0 0,1 1 0,0-1-1,2 1 1,0 0 0,-1 27 0,4-40 40,1 1 0,-1-1 0,1 1 0,0-1 0,0 0 0,1 1 0,0-1 0,0 0 0,0 0 0,1 0 0,0 0 0,0-1 0,0 1 0,1-1 0,8 10 0,-5-9 26,0 1 1,0-2 0,1 1-1,0-1 1,0 0-1,0 0 1,1-1 0,0-1-1,16 6 1,5-2 42,0-2 1,0 0-1,0-3 1,0 0 0,53-4-1,-65 1-147,-2 1-315,-1-1-1,1-1 0,-1 0 0,0 0 1,0-2-1,0 0 0,0-1 0,21-9 1,7-8-2924,-28 16 1680,1-2 0,-1 0-1,0 0 1,-1-1 0,0-1 0,-1-1 0,0 0 0,12-13 0,3-23-2834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383 0 15951,'-4'20'9353,"-29"-3"-8488,22 6-705,-3 16-160,-7 16 0,-1 24-192,-5 16 96,2 37-801,-20 2-1345,6 26-2339,6 20-31,-13-13 64,21 4-161,-12-33 257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5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7 18161,'-3'-2'10578,"2"1"-10524,1 1 0,-1-1-1,1 1 1,-1 0 0,1-1-1,-1 1 1,0 0 0,1-1-1,-1 1 1,1 0 0,-1 0 0,0 0-1,1 0 1,-1 0 0,1 0-1,-1 0 1,0 0 0,1 0 0,-1 0-1,0 0 1,1 0 0,-1 0-1,1 0 1,-2 1 0,-129 214-3791,80-134 806,27-56 1052,17-10 749,6-15 1066,1 1 0,0 0 0,0-1 0,0 1 0,0-1-1,-1 1 1,1-1 0,0 1 0,0 0 0,-1-1 0,1 1 0,0-1 0,-1 1 0,1-1-1,-1 0 1,1 1 0,-1-1 0,1 1 0,-1-1 0,1 0 0,-1 1 0,1-1 0,-1 0-1,1 0 1,-1 1 0,0-1 0,1 0 0,-1 0 0,1 0 0,-1 0 0,0 0 0,1 0-1,-1 0 1,1 0 0,-2 0 0,-1 0-1345,7-5 245,43-56 698,-37 44 1806,2 2 1,0-1-1,25-23 0,-34 37-1112,0 1-1,0 1 0,0-1 0,0 0 1,0 1-1,0-1 0,0 1 0,1 0 1,-1 0-1,0 0 0,0 1 0,0-1 1,5 2-1,5 1-163,0 1 0,0 0 0,-1 1 0,16 7 0,-23-9-426,-1-1 0,1 0-1,-1 1 1,1 0 0,-1 0 0,0 0-1,0 1 1,-1 0 0,1-1-1,-1 1 1,1 0 0,-1 1-1,0-1 1,2 6 0,-1 17-5619,-4-22 5423,-2 0-1,1 0 0,0 0 1,-1 0-1,0-1 0,0 1 0,0-1 1,-1 1-1,-4 5 0,3-3-664,-17 37-3128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0 196 11915,'3'-1'4143,"169"-75"2332,99-18-7473,-266 93 940,12-5-485,0 1 1,0 1-1,0 1 1,27-3-1,-42 6 351,-4 13 424,-1-1 27,0 0 0,0 0-1,-2 0 1,1 0 0,-2 0-1,-8 14 1,-6 16 15,8-15-270,-39 95-364,-85 144 1,93-212-2783,13-20-80,17-16 1484,9-12 819,0 1 1,0-1 0,-1 0-1,0 0 1,0-1 0,0 0-1,-1 0 1,0 0 0,0 0-1,-12 6 1,16-10 766,0-1 1,0 0-1,0 0 1,0 0-1,0 0 1,0 0-1,0 0 1,1-1-1,-1 1 1,0-1-1,0 1 1,-3-2-1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13709,'21'14'4484,"14"17"65,-13 4-3012,1-6-1281,10 2-64,-2 2-256,-4-4-64,6 2-64,-11-13-224,3 11-737,-8-24-5734,5-20-6085,-36-24 10057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0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18 221 7335,'2'10'2404,"-4"-11"-681,-8-4 3839,10 4-5539,0 1 0,1 0 0,-1 0 0,0-1 0,1 1-1,-1 0 1,0-1 0,1 1 0,-1 0 0,0-1 0,1 1 0,-1 0 0,0-1 0,0 1-1,0-1 1,1 1 0,-1 0 0,0-1 0,0 1 0,0-1 0,0 1 0,0-1-1,0 1 1,0 0 0,0-1 0,0 1 0,0-1 0,0 1 0,0-1 0,0 1 0,0 0-1,0-1 1,-1 1 0,1-1 0,0 1 0,0-1 0,-8-26 3558,5 14-1283,18-51 115,-15 61-2124,59-28 608,-26 22-738,1 1 1,0 2-1,36-2 1,-10 1 66,141-10 279,208 8 0,-390 9-484,386 32 438,-209-10-208,328-10 33,-358-13-248,230-21 114,-175 6-76,521-8 716,-466 14-880,-271 10-257,-1 0 0,1 1 0,-1 0 0,1-1 0,-1 1 0,0 1 0,9 3 0,-7-4-3805,5-4 2537,-40 2-21040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92 15214,'38'-23'7406,"4"9"-4423,-1 2-2252,-19 3-567,1 1 0,1 1-1,-1 1 1,1 1 0,46-3 0,-63 15-138,-5-3-30,0-1 0,0 1 0,0 0 0,-1 0 0,0 0 1,0 0-1,0 0 0,0 0 0,-1 0 0,0 1 0,1-1 0,-1 0 0,-1 0 0,1 0 0,-1 0 0,1 1 0,-1-1 0,-1 0 0,1 0 0,0 0 0,-1-1 0,-3 8 0,-11 17-416,-28 37-1,16-24-601,-32 36-2808,-9-8-3993,104-74-594,-20 0 10804,0 1 0,1 1 0,26-3 0,-33 6-1564,-1 1 0,1 1 1,-1 0-1,0 0 0,1 0 0,-1 1 0,0 0 0,14 9 0,30 21 398,-19-11-3613,1-4-3434,-26-20 40,3-16 2828,-5-10-1014,5 2 1410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27 17040,'6'-27'8937,"-24"27"-7528,18 33-672,0 22-609,-8 13-705,20 40-1505,-24 3-2178,12 13-672,0 14 63,-7-12 64,7-5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1202 8680,'11'-62'5850,"-10"47"-4489,2 0 1,0 0-1,0-1 1,7-15 0,-2 15-316,0 1 1,1 0 0,0 0 0,20-22 0,-19 26-928,1 0 1,1 0 0,0 1-1,0 1 1,21-13 0,124-78-5473,-47 28-894,-58 35-22,87-77 1,-100 80 4642,-12 9 784,0 2 1124,46-33 0,-49 34 1647,-23 22-1782,-1-1 0,0 0 0,1 0 0,-1 1 0,1-1 0,-1 0 0,1 1 0,-1-1 0,1 1 0,-1-1 0,1 0 0,0 1 0,-1 0 0,1-1 0,0 1 0,0-1 0,-1 1 0,1 0 0,0-1 0,0 1 0,-1 0 0,1 0 0,0 0 0,0 0 0,0-1 0,-1 1 0,1 0 0,0 0 0,0 1 0,0-1 0,0 0 0,-1 0 0,1 0 0,1 1 0,-2 1 103,0 0 1,0 0 0,0-1-1,-1 1 1,1 0-1,-1 0 1,1-1 0,-1 1-1,0 0 1,0-1 0,1 1-1,-1-1 1,-2 4 0,2-4 131,-8 16-101,2 0 1,0 0-1,1 1 0,1-1 0,-5 37 0,9-50-165,0 0 1,1 1-1,0-1 0,0 0 0,0 0 0,0 0 1,1 0-1,-1 0 0,1 0 0,0 0 0,0 0 0,1 0 1,-1 0-1,1-1 0,0 1 0,0 0 0,0-1 1,0 0-1,1 1 0,0-1 0,-1 0 0,1 0 1,0 0-1,0-1 0,0 1 0,1-1 0,-1 0 0,1 1 1,-1-1-1,1-1 0,0 1 0,0-1 0,5 2 1,-1-1 384,1-1 0,0 0 1,-1 0-1,1 0 0,0-2 1,0 1-1,0-1 0,-1 0 1,1 0-1,0-1 1,9-4-1,-12 4-138,-1 0-1,1-1 1,-1 1-1,0-1 1,0 0 0,0-1-1,0 1 1,0-1 0,-1 0-1,0 0 1,0-1-1,0 1 1,6-10 0,-8 12-304,0-1 0,-1 0 0,1 1-1,-1-1 1,1 0 0,-1 0 0,0 0 0,0 0 0,-1 0 0,1 0 0,0 0 0,-1 0 0,0 0 0,0-1 0,0 1 0,0 0-1,0 0 1,-1 0 0,1 0 0,-1 0 0,0 0 0,0 0 0,0 0 0,0 0 0,-3-4 0,-4-7-2346,-1 1 0,0 0 0,-23-23 0,-18-26-6929,24 19 3968,4-4 49</inkml:trace>
  <inkml:trace contextRef="#ctx0" brushRef="#br0" timeOffset="1">1334 1 18417,'17'52'4837,"5"22"-321,-13 0-4964,13 28-1122,-22-12-768,17 22-1602,-17-3-896,-9-14-97,-1-4 97,-23-28 223</inkml:trace>
  <inkml:trace contextRef="#ctx0" brushRef="#br0" timeOffset="2">913 1059 15375,'15'104'3171,"-23"-30"-1730,-3-2-5637,24 12-256,-13-34 0,18 0-33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257 480 12107,'0'15'1370,"1"-1"-1,1 1 0,5 23 0,-3-24-1342,-1 1 0,-1 0 0,0 24-1,-2-7-1276,-1 1 0,-1-1-1,-2 0 1,-1 0-1,-12 37 1,14-58 1092,-1-1 1,-1 1-1,0-1 1,-1 0-1,0 0 0,0 0 1,-14 16-1,14-20 438,0-1 1,0 1-1,-1-1 0,0 0 1,0-1-1,0 0 0,0 0 0,-1 0 1,1-1-1,-1 0 0,0 0 1,-9 1-1,12-4 194,1 1 0,-1-1 1,0 0-1,1 0 0,-1 0 1,1-1-1,-1 0 0,0 0 0,1 0 1,-1 0-1,1-1 0,0 0 0,0 1 1,-1-2-1,1 1 0,0 0 1,1-1-1,-5-3 0,8 6-423,-1 0 0,1-1 0,0 1 0,-1 0 0,1 0 0,0-1 0,-1 1 0,1 0 1,0 0-1,-1-1 0,1 1 0,0 0 0,0-1 0,-1 1 0,1 0 0,0-1 0,0 1 0,0-1 0,0 1 0,-1 0 0,1-1 0,0 1 0,0-1 0,0 1 0,0 0 0,0-1 0,0 1 0,0-1 0,0 1 1,0-1-1,0 0 0,1-6 181,0 0 0,1 0 0,0 0 0,0 1 0,0-1 0,1 0 0,0 1 0,0 0 0,0 0 1,1-1-1,0 2 0,0-1 0,1 1 0,0-1 0,-1 1 0,7-5 0,18-15 291,58-39 0,-60 46-576,-17 11-235,0 1 1,0 1 0,19-8-1,-20 10-465,0-1 0,0 0 0,0-1-1,-1 0 1,1 0 0,8-8 0,15-12-3586,-19 15 1735,-1 1-1,0-2 1,16-17 0,-1-4-2291</inkml:trace>
  <inkml:trace contextRef="#ctx0" brushRef="#br0" timeOffset="1">569 8 13805,'4'-1'4821,"31"-6"2193,6 9-4158,-29-1-2929,-1 1 0,1 0 0,-1 1 0,0 0 0,0 1 0,0 0 0,0 1 1,16 9-1,-21-4-600,-5-2 511,0-1 0,-1 1 0,0-1 0,0 0 0,0 1 0,-1-1 0,0 1 0,0-1 0,-1 0-1,0 0 1,0 1 0,-1-2 0,-5 11 0,-18 31-548,-33 45 0,34-57 729,1 2 1,-29 64 0,50-94 36,1-1 0,0 1 1,0-1-1,0 1 0,1 0 0,-1 11 0,2-17-38,0 0 0,0 0 0,0 0-1,0 0 1,0 0 0,0 0 0,1 0 0,-1 0-1,1 0 1,0 0 0,-1 0 0,1 0 0,0 0-1,0-1 1,0 1 0,0 0 0,1-1 0,-1 1-1,0-1 1,1 1 0,-1-1 0,1 0 0,-1 1-1,1-1 1,0 0 0,0 0 0,-1 0-1,1 0 1,0-1 0,3 2 0,2-1-143,-1 0 0,1-1 1,0 0-1,0 0 0,0 0 0,0-1 1,0 0-1,-1-1 0,1 1 0,0-1 1,-1 0-1,7-4 0,-4 3-661,-1-1 0,1-1 0,-1 1 0,0-1 0,-1-1 0,1 1 0,-1-1 0,10-11 0,-5 0-1408,-1 0 1,-1-1 0,-1 0 0,0-1 0,11-35-1,0 7-432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9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96 11755,'17'-4'2092,"0"-1"0,-1 0 0,19-9-1,18-6-262,0-2-1546,-45 18-625,0 0 1,0 0-1,0 1 1,1 0-1,-1 1 0,18-4 1,-25 7 250,0 0 0,-1 0 1,1 0-1,-1-1 0,1 1 0,-1 0 1,0 0-1,1 0 0,-1 0 0,0 0 1,1 0-1,-1 0 0,0 0 0,0 0 1,0 0-1,0 0 0,0 0 0,0 0 1,0 0-1,0 0 0,-1 0 0,1 1 1,-8 23-522,-1-1 64,-1-1 0,0 1 0,-24 35 0,-16 37 2369,50-95-1710,-1-1 0,1 1 1,-1-1-1,1 1 0,0-1 0,0 1 0,-1-1 0,1 1 0,0-1 1,0 1-1,0 0 0,0-1 0,-1 1 0,1-1 0,0 1 0,0-1 1,0 1-1,0 0 0,0-1 0,1 1 0,-1-1 0,0 1 0,0-1 1,0 1-1,0 0 0,1-1 0,-1 1 0,0-1 0,0 1 0,1 0 0,16-5 1220,24-21-369,-39 23-614,4-2-204,-1-1 0,1 1-1,0 0 1,0 1 0,0-1 0,0 1-1,1 1 1,-1-1 0,1 1 0,-1 0 0,1 0-1,0 1 1,0 0 0,13 0 0,-19 1-166,1 1 0,-1-1 0,0 1 1,0-1-1,0 1 0,0-1 0,1 1 0,-1 0 1,0 0-1,0 0 0,-1-1 0,1 1 1,0 0-1,0 0 0,0 0 0,0 0 0,-1 1 1,1-1-1,-1 0 0,1 0 0,-1 0 1,1 0-1,0 2 0,0 0-59,1 2-51,0 1 0,-1 0 0,1 0-1,-1-1 1,0 1 0,-1 0-1,1 0 1,-1 0 0,-1 0-1,0 11 1,-17 66-1068,7-41 765,10-37 381,-3 14 93,0-1 1,2 1 0,0 0 0,0 29 0,3-40 130,1-1 0,-1 1 0,1-1 0,0 1 0,1-1 0,0 0 0,0 0 0,0 0 0,1-1 0,0 1 0,0-1 0,1 0 0,0 0 0,10 10 0,24 23 931,-15-18-521,-1 2 0,-1 1 0,-1 0 1,18 30-1,-34-46-520,-1 0 0,1 0 0,-1 1 0,-1 0 0,0-1 0,0 1 0,-1 1 0,0-1 0,0 0 0,-1 0-1,-1 1 1,1-1 0,-1 1 0,-1-1 0,0 0 0,0 1 0,-1-1 0,-4 14 0,-1-3-490,0-1-1,-2-1 1,-15 27-1,16-32-776,-1 0-1,0-1 1,-1 0-1,-22 20 1,23-24 229,-2 0 1,1-1-1,-1 0 1,0 0-1,-1-2 1,1 1 0,-1-1-1,0-1 1,-1 0-1,1-1 1,-1 0-1,1-1 1,-1 0-1,-24 0 1,-43-6-4255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18:26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12 14221,'0'0'191,"0"0"-1,-1-1 0,1 1 0,0 0 0,0-1 0,0 1 1,0 0-1,0-1 0,0 1 0,0 0 0,0-1 0,0 1 0,0 0 1,0-1-1,0 1 0,0-1 0,0 1 0,0 0 0,0-1 1,0 1-1,1 0 0,-1 0 0,0-1 0,0 1 0,0 0 0,0-1 1,1 1-1,-1 0 0,0 0 0,0-1 0,1 1 0,-1 0 0,0 0 1,0-1-1,1 1 0,-1 0 0,0 0 0,1 0 0,-1 0 1,0 0-1,1-1 0,-1 1 0,0 0 0,1 0 0,-1 0 0,6 2 1021,-3-1-1858,-3-1 654,1 1 1,-1-1-1,1 1 1,-1-1-1,0 1 1,1-1 0,-1 1-1,0-1 1,0 1-1,1 0 1,-1-1-1,0 1 1,0-1-1,0 1 1,1 0 0,-1-1-1,0 1 1,0 0-1,0-1 1,0 1-1,0-1 1,0 1 0,-1 0-1,1-1 1,0 1-1,0 1 1,0 13-79,14 74 370,-13-85-182,-1-4-103,1 1-1,0 0 0,-1 0 0,1 0 1,-1-1-1,1 1 0,0 0 0,0-1 1,-1 1-1,1-1 0,0 1 0,0-1 1,0 1-1,0-1 0,-1 1 0,1-1 0,0 0 1,0 0-1,0 1 0,0-1 0,0 0 1,0 0-1,0 0 0,0 0 0,0 0 1,1 0-1,33 0 226,-31 0-227,56-2 149,-46 0-148,0 1 0,0 1 0,0 0 0,0 0-1,-1 2 1,1-1 0,0 2 0,-1 0 0,1 1-1,-1 0 1,21 10 0,11 13-98,-34-19 87,1 0 1,0-1 0,1-1-1,-1 1 1,1-2 0,1 0-1,-1 0 1,1-2 0,-1 1-1,1-2 1,20 2 0,39-8 211,0-4 0,-1-3 1,93-26-1,116-17 914,-105 25-829,16-2-3,-165 29-227,-1 0 0,1 2 0,0 1 0,0 2 0,29 6 0,21 8 228,0-4 0,0-2 0,1-4 0,156-7 0,-208-2-442,122-12-6207,-108 9 2215,-1-2 0,0-1-1,61-22 1,-37 0-967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26:40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1251 1061 8072,'-2'2'357,"0"0"0,1-1 0,-1 1 1,0-1-1,0 1 0,0-1 0,0 1 0,-1-1 1,1 0-1,0 0 0,-1 0 0,1 0 1,0-1-1,-1 1 0,1-1 0,-1 1 0,-2-1 1,-52 1 2849,12-1-2306,-377 53 5969,392-49-6405,0-1-1,-1-1 0,0-2 1,1-1-1,-1-1 1,1-2-1,-46-11 1,53 8-369,1-1 0,0 0 0,0-2 0,1-1 0,1 0 0,0-2 0,0 0 0,1-1 0,1-1 1,-23-24-1,26 24-74,1-1 1,0-1-1,1-1 1,1 0 0,1-1-1,0 0 1,1 0 0,1-1-1,1 0 1,1-1-1,1 0 1,1 0 0,1 0-1,0-1 1,2 1-1,0-32 1,1 32-50,2 0 1,0 0-1,1-1 0,2 1 1,0 0-1,1 1 0,1-1 0,1 1 1,0 0-1,2 1 0,1 0 1,21-33-1,-11 27-7,0 1 0,2 1 0,1 1 1,0 1-1,2 1 0,0 2 0,1 0 0,1 1 0,1 2 0,0 1 1,1 1-1,0 1 0,47-11 0,-20 9-32,2 2 0,0 2 1,0 3-1,1 3 0,-1 2 1,82 8-1,-82 0 36,-1 3 0,-1 3-1,57 18 1,-80-19 4,1 2 0,-2 1 0,0 1-1,-1 2 1,0 1 0,31 25-1,-52-34 17,0-1-1,0 2 1,-1 0-1,-1 0 0,1 0 1,-2 1-1,1 0 0,-2 1 1,1-1-1,-2 1 0,0 1 1,0-1-1,-1 1 0,0 0 1,-1 0-1,-1 0 0,0 0 1,-1 0-1,0 0 1,-1 1-1,-1-1 0,0 0 1,0 0-1,-5 16 0,-2 3-420,-1-1 0,-1 0-1,-2-1 1,-1 0 0,-1-1-1,-2 0 1,-1-1 0,-36 45 0,13-24-4182,-88 84 0,105-112 2962,-1-2 0,-2-1 0,0 0-1,0-2 1,-56 24 0,50-29-818,-51 11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12:12:4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24575,'4149'0'-1365,"-4124"0"-5461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3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556 314 10538,'0'-4'4185,"-6"-48"2991,2 37-6424,0 1 1,-1-1 0,-1 1-1,-8-14 1,-33-45 1323,44 69-1987,-1-1 0,0 0 0,-1 1 0,1-1-1,-1 1 1,1 0 0,-1 1 0,-1-1 0,-4-2 0,-9-5 143,9 5-168,0 0 0,0 1-1,0 0 1,-1 1 0,1 0-1,-1 1 1,0 0-1,0 0 1,-1 1 0,1 1-1,0 0 1,-17 1 0,20 0-74,1 1-1,-1 1 1,1-1 0,-1 1 0,1 0 0,-1 1 0,1 0 0,0 0-1,0 0 1,1 1 0,-1 0 0,1 1 0,0-1 0,0 1 0,0 0-1,0 1 1,1-1 0,0 1 0,-5 8 0,-6 13-49,1 0 0,2 1 0,1 1 0,1 0 0,1 1-1,2 0 1,1 0 0,1 1 0,2-1 0,1 1 0,1 1 0,2-1 0,1 0 0,6 38 0,-5-60 51,0 0 0,0 0 1,1 0-1,0-1 0,1 1 0,0-1 1,0 0-1,6 9 0,-9-16 5,0 0 1,0 1-1,0-1 0,1-1 0,-1 1 0,0 0 0,0 0 0,1 0 1,-1-1-1,0 1 0,1 0 0,-1-1 0,1 1 0,-1-1 0,1 0 1,-1 1-1,1-1 0,2 0 0,-2 0 15,-1 0-5,0 1 1,1-1-1,-1 0 1,0 0-1,0 0 1,1 0-1,-1 0 1,0 0 0,1 0-1,-1 0 1,0 0-1,0-1 1,0 1-1,1 0 1,-1-1-1,0 1 1,0-1 0,0 0-1,0 1 1,0-1-1,0 0 1,2-1-1,-2 1 17,6-6 126,1-16-108,-1 1 1,-1-1-1,5-47 1,-6 36-3,14-50 1,-12 65-78,1-1 1,0 2 0,14-22 0,-19 35-76,0 6 87,-1 0-1,0 0 0,0 0 1,1 0-1,-1 0 0,0 0 1,0 1-1,0-1 0,0 1 1,-1-1-1,1 1 0,0 0 1,-1 0-1,1 0 0,-1 0 1,1 0-1,-1 0 0,0 0 1,0 0-1,1 3 0,27 61-62,-19-40 32,8 16-294,1-1 1,3-1-1,1 0 0,2-2 1,54 63-1,-78-100 99,0 0 1,0 1-1,0-1 1,0 0-1,1 0 0,-1 0 1,0 0-1,1 0 0,-1 0 1,0 0-1,1-1 1,-1 1-1,1 0 0,0-1 1,2 1-1,2 1-843,9-2-6085,-12-2 6415,0 1 1,0 0-1,0-1 1,0 1-1,0-1 1,0 0 0,0 0-1,3-4 1,6-17-3428,7 1 1490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4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14318,'-2'2'747,"0"-1"0,1 1 0,-1 0 0,0 1 0,0-1 0,1 0 0,0 0 1,-1 1-1,-1 4 0,-6 30 1542,8 47-3873,2-51 2152,36 423-2031,-9-203 1079,-15 122 1094,-13-372-363,0-8-59,0-17-64,-1-3-4,1 0 0,2 1 0,0-1 0,8-32 0,-5 40-184,1-5-66,0-1 0,2 1 0,0 0 0,22-38 0,-28 57 27,0-1 0,1 0 1,-1 0-1,1 1 0,0-1 0,0 1 1,0 0-1,1 0 0,-1 0 1,1 1-1,-1-1 0,1 1 1,0-1-1,0 1 0,0 1 1,0-1-1,0 0 0,1 1 1,-1 0-1,0 0 0,1 0 1,-1 1-1,1 0 0,-1-1 1,1 2-1,-1-1 0,1 0 0,-1 1 1,0 0-1,1 0 0,-1 0 1,6 3-1,-6-3 32,1 1 0,-1-1 0,0 1 0,-1 0 0,1 1 0,0-1 0,-1 1 0,1-1 0,-1 1 0,0 0 0,0 0 0,0 1 0,0-1 0,0 1 0,-1-1 0,0 1 0,0 0 0,0 0 1,3 6-1,-4-3 70,1 0 0,-1 0 0,0 0 0,-1 0 0,1 1 0,-2-1 0,1 0 1,-1 0-1,0 0 0,-4 14 0,0-2 132,-2-1 0,0 0 0,-2 0-1,0 0 1,0-1 0,-2-1 0,-22 28 0,9-14-142,15-19-406,1 0-1,-1-1 1,-1 0 0,0-1-1,-16 12 1,15-15-567,10-6 777,1 0 0,-1 0 0,1 0 0,-1 0 0,0 0 0,1 1 0,-1-1-1,1 0 1,-1 0 0,1 1 0,-1-1 0,1 0 0,0 1 0,-1-1-1,1 0 1,-1 1 0,1-1 0,0 1 0,-1-1 0,1 1 0,0-1-1,-1 1 1,1-1 0,0 1 0,0-1 0,-1 1 0,1-1 0,0 1-1,0-1 1,0 1 0,0 0 0,0-1 0,0 1 0,0-1 0,0 2 0,-21-5-8528,19-3 3518,5-18 1033,11 3 1276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64 7271,'0'0'-65,"-19"-21"3986,19 20-3467,-1 1 0,0-1 0,0 1 0,1-1-1,-1 0 1,0 1 0,1-1 0,-1 0 0,1 1 0,-1-1 0,1 0 0,-1 0 0,1 0 0,0 0 0,-1 1-1,1-1 1,0 0 0,0 0 0,0 0 0,-1 0 0,1 0 0,0 0 0,0 0 0,1-1 0,17-2-105,1 2 1,-1 0 0,1 1 0,0 1-1,-1 0 1,1 2 0,31 6 0,-7-2 263,1048 53 2254,-501-37-2533,-532-19-305,682-20 232,-448 0-37,113-21 374,114-2-331,-58 52 179,-318 0-368,172 36 1,-195-29 101,1-5 0,206-2 0,5 5 48,-2-1 350,-115-20-1262,-198 4 636,-16 1-649,1-1 0,-1 0 1,0 0-1,0 1 0,0-1 1,0 0-1,1 0 0,-1-1 0,0 1 1,0 0-1,0 0 0,0 0 1,0-1-1,1 1 0,-1-1 1,0 1-1,0-1 0,0 1 1,0-1-1,0 1 0,0-1 1,0 0-1,-1 0 0,2-1 1,10-16-3737,2-13-777,3-5 587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4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321 0 16303,'-3'1'4335,"-23"2"-328,-7-1-3183,18 3-824,1 1 0,0 0-1,0 0 1,1 2-1,-1-1 1,2 2-1,-1 0 1,1 0-1,1 1 1,0 1 0,0 0-1,1 0 1,0 1-1,1 0 1,0 1-1,-8 16 1,9-14 65,1 0 1,0 1 0,1 0-1,1 0 1,0 1 0,2-1-1,0 1 1,0 0 0,1 0-1,2 0 1,-1 0-1,2 0 1,0 0 0,6 23-1,-5-31-35,1 1 0,0-1 0,0 0 0,1 0 0,0 0-1,1-1 1,0 0 0,1 1 0,-1-2 0,1 1 0,1-1-1,0 0 1,0 0 0,0-1 0,1 0 0,-1 0-1,1 0 1,1-1 0,-1-1 0,1 1 0,0-2 0,0 1-1,0-1 1,1 0 0,-1-1 0,1 0 0,-1-1 0,1 1-1,-1-2 1,1 0 0,0 0 0,0-1 0,9-1 0,11-4-1065,-1-2 0,0-1 0,-1 0 0,0-3 0,0 0 0,-1-2 0,-1 0 0,42-32 0,-19 7-2347,-2-3 0,-2-1 0,47-59 0,-11 10-1236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5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43 16239,'0'0'8803,"-4"3"-7489,-3 4-1506,1 1 0,0-1 1,0 1-1,0 1 1,1-1-1,0 1 1,1 0-1,0 0 0,0 1 1,1-1-1,0 1 1,1 0-1,0-1 1,-2 21-1,4-22 61,0 0 1,0 0-1,0 1 0,1-1 0,0 0 1,1 0-1,-1 0 0,6 13 0,-5-17 154,0 0-1,0 0 1,0 0 0,1 0-1,-1 0 1,1 0-1,0-1 1,0 1 0,1-1-1,-1 0 1,1 0-1,-1 0 1,1 0 0,0-1-1,7 4 1,-6-4 148,0-1 1,0 0 0,0 0-1,0 0 1,0 0 0,0-1-1,0 0 1,0 0 0,0 0-1,0-1 1,0 0-1,0 0 1,0 0 0,0 0-1,0-1 1,0 0 0,-1 0-1,1 0 1,-1 0 0,6-5-1,-6 5 18,0-1-1,0 0 1,0 0-1,0 0 1,-1 0 0,1-1-1,-1 1 1,0-1-1,0 0 1,0 0 0,0 0-1,-1-1 1,0 1-1,0-1 1,0 1-1,0-1 1,-1 0 0,1 1-1,-1-1 1,0-6-1,-1 2-66,0 1-1,-1 0 0,0 0 0,0 1 1,-1-1-1,0 0 0,0 0 1,-1 1-1,0-1 0,0 1 1,-5-8-1,5 10-292,-1 1 1,1-1 0,-1 1-1,0 0 1,0 0 0,-1 0-1,1 1 1,-1-1-1,0 1 1,0 0 0,0 1-1,0-1 1,0 1-1,0 0 1,-11-3 0,-9-2-3121,-40-18-11649,59 15 9831,-7-29 97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5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0 15375,'0'49'4676,"-6"-5"32,6 7-3074,-8 21-1730,8 25-577,-17-6-800,17 27-609,-18-17-705,18 12-320,-25-22-96,14-1-160,-13-15-513,-11-34-31,26 15 2081,-30-44 1826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6.1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9065,'0'0'4196,"0"27"160,9 2-1634,5 27-1280,-14-3-546,12 14-671,-3 3-321,-3-8-513,6 3-704,-12-27-929,9-1-609,11-43-8840,-20-40 7847,33 17 3588</inkml:trace>
  <inkml:trace contextRef="#ctx0" brushRef="#br0" timeOffset="1">362 98 8360,'4'1'643,"0"1"0,0 0 0,0 1 0,0-1 0,0 1 0,-1 0 0,1 0 0,-1 0 1,0 0-1,0 0 0,0 1 0,0-1 0,-1 1 0,5 7 0,2 22-237,-8-22-364,-1 0-1,-1 0 0,1 0 1,-2 0-1,0 0 1,0 0-1,-1-1 1,0 1-1,0-1 1,-2 1-1,1-1 1,-1-1-1,-1 1 1,1-1-1,-2 0 0,1 0 1,-1 0-1,-8 7 1,7-8 70,-1 1 0,1-1 0,-1-1 0,-1 0 0,1 0-1,-1-1 1,0 0 0,-1-1 0,1 0 0,-1 0 0,0-1 0,-1-1 0,1 0 0,0-1 0,-1 0 0,-22 1 0,30-3 85,0-1 0,0 0 1,0 0-1,0-1 0,0 1 1,0-1-1,1 0 0,-1 0 0,0 0 1,1-1-1,0 1 0,-1-1 1,-3-4-1,7 7-199,-1 0 31,1 0 1,0-1 0,-1 1 0,1 0 0,0 0 0,0-1 0,-1 1 0,1 0 0,0 0 0,0-1-1,0 1 1,-1 0 0,1 0 0,0-1 0,0 1 0,0 0 0,0-1 0,0 1 0,-1 0-1,1-1 1,0 1 0,0 0 0,0-1 0,0 1 0,0 0 0,0-1 0,0 1 0,0 0 0,0-1-1,0 1 1,1 0 0,-1-1 0,0 1 0,0-1 0,3-5 138,-1 1 0,1-1 0,1 1 0,-1-1-1,1 1 1,0 0 0,0 0 0,1 1 0,-1-1 0,1 1 0,0 0 0,0 0 0,0 1 0,1-1-1,-1 1 1,1 0 0,9-3 0,2-1-264,1 0 0,-1 1 0,1 1-1,0 0 1,30-3 0,-35 10-240,-11-1 95,1-1 0,-1 1 0,0-1-1,1 0 1,-1 0 0,0 0 0,1 0 0,-1 0 0,0 0 0,1-1 0,-1 1 0,4-2 0,1 1 182,27-9-4833,-31 9 4233,0 0-1,-1-1 1,1 1-1,0-1 1,-1 1-1,1-1 1,-1 0-1,0 0 1,1 0 0,-1 0-1,0 0 1,0-1-1,-1 1 1,1-1-1,0 1 1,-1-1-1,1 0 1,-1 1 0,1-4-1,1-28-3899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6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16079,'12'1'1789,"-1"-1"0,0 2 0,0 0 0,21 6 0,-22-5-1457,0 1 0,0 0 0,-1 1 0,1 0 0,13 10 1,-19-12-393,1 0 0,-1 1 0,0-1 0,0 1 0,0 0 0,-1 0 0,1 0 1,-1 1-1,0-1 0,0 1 0,-1-1 0,1 1 0,-1 0 0,0 0 0,0 1 1,-1-1-1,0 0 0,1 0 0,-2 1 0,1-1 0,-1 1 0,0-1 1,0 0-1,0 1 0,-1-1 0,-1 8 0,-10 23-100,-1 0 0,-2-1 0,-39 65 0,-5 12 5,49-92 177,-19 48 137,28-64-126,-1 0 0,1-1-1,1 1 1,-1 0 0,0 0-1,1-1 1,0 1 0,0 0 0,0 0-1,0 0 1,1-1 0,0 1-1,-1 0 1,1 0 0,2 4-1,-1-6-2,-1 0-1,1 0 1,-1-1 0,1 1-1,-1-1 1,1 1 0,0-1-1,0 0 1,-1 0-1,1 0 1,0 0 0,0 0-1,0 0 1,0 0-1,1-1 1,-1 1 0,0-1-1,0 1 1,0-1-1,0 0 1,1 0 0,-1 0-1,0 0 1,0 0-1,4-1 1,3-1-20,0 1 1,0-1-1,0-1 1,17-7-1,-21 8-193,1-1-1,-1 0 0,0-1 0,0 1 0,0-1 0,0 0 0,-1 0 1,0-1-1,5-5 0,-4 3-714,1-1 1,-1-1 0,-1 1-1,1-1 1,4-13-1,-5 8-825,0 0 0,-1 0 0,0 0 0,-1-1 0,-1 1 0,0-1 0,-1 0 0,-2-15 0,-6-17-1678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1:47.0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1 134 7751,'8'0'725,"0"-1"0,-1 0-1,1-1 1,0 0-1,-1 0 1,1-1 0,-1 0-1,0 0 1,0-1-1,10-6 1,27-12 1383,152-59 2061,-196 82-4167,1-1-1,-1 1 0,0 0 1,1-1-1,-1 1 0,0 0 0,1-1 1,-1 1-1,0 0 0,0-1 1,0 1-1,1 0 0,-1 0 0,0-1 1,0 1-1,0 0 0,0 0 1,0-1-1,0 1 0,-1 0 0,1 0 1,0-1-1,0 1 0,-1 1 1,-5 18 35,-2 0 1,0-1 0,-1 0 0,-14 21 0,-2 6 178,21-38-154,-3 5 165,0 0 0,1 0 0,1 1 1,0-1-1,0 1 0,2 0 0,-4 24 0,7-37-174,1 1 0,0-2 0,0 1-1,0 0 1,0 0 0,0 0-1,-1 0 1,1 0 0,1-1 0,-1 1-1,0 0 1,0-1 0,0 1-1,0-1 1,0 1 0,1-1 0,-1 0-1,0 0 1,0 1 0,1-1-1,-1 0 1,0 0 0,0 0 0,1 0-1,-1 0 1,2-1 0,27 0 370,-17 0-300,0 0 0,1 1 0,-1 0 0,0 1 0,1 0 0,14 4 0,-24-4-170,0 1 0,-1-1 1,1 0-1,0 1 0,-1 0 0,1 0 0,-1 0 0,0 0 1,1 0-1,-1 1 0,0-1 0,-1 1 0,1 0 1,0 0-1,-1 0 0,1 0 0,-1 1 0,0-1 1,0 1-1,-1-1 0,1 1 0,-1 0 0,1-1 1,0 5-1,0 10-109,0 1 0,-1-1-1,-1 1 1,-1-1 0,0 0 0,-2 1 0,0-1 0,-1 0 0,0 0-1,-10 20 1,7-17 460,1-1 0,1 1 0,1 0 1,1 1-1,0-1 0,2 39 0,1-54-129,1 0 1,1 0-1,-1 0 1,1-1-1,0 1 0,1-1 1,-1 1-1,1-1 1,0 0-1,0 0 1,1 0-1,0 0 1,4 4-1,8 7 416,1-1 1,24 17-1,-24-19-180,0 0-1,24 25 0,-35-31-384,0 1 0,0 0 0,0 0 0,-1 0 0,0 1 1,-1 0-1,0 0 0,0 0 0,-1 0 0,0 1 0,-1-1 0,0 1 0,0 0 0,-1 0 0,0 15 0,-2-12-340,-1-1-1,0 0 0,0 1 1,-1-1-1,-1 0 1,0-1-1,-1 1 0,0-1 1,-1 0-1,0 0 0,0 0 1,-11 12-1,-8 10-1822,-1-1-1,-1 0 1,-1-3-1,-2 0 1,-1-2-1,-1-1 1,-2-1-1,0-2 1,-67 33-1,-22-13-3227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2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24575,'11'0'0,"1128"32"0,-583-2 0,-476-26 0,486 1-22,-351-6-1321,-196 1-5483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3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24575,'1814'0'0,"-1671"-12"0,-3 0 0,101 14 0,150-4 0,-232-9 0,81-2 0,154 14-1365,-374-1-5461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3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24575,'2284'0'-1365,"-2262"0"-5461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37:33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1142 1122 9929,'-3'1'583,"1"1"1,0 0-1,0-1 0,0 1 0,0 0 0,0 0 0,0 1 0,1-1 0,-1 0 0,-1 3 0,2-2-327,0-1-1,-1 0 1,1 0 0,-1 0-1,0 0 1,1 0-1,-1 0 1,0 0 0,0-1-1,0 1 1,-3 1-1,-7 4 36,0-1-1,0 0 0,0-1 1,-1 0-1,0-1 0,1 0 1,-2-1-1,1 0 0,0-2 1,0 1-1,-1-1 0,-22-2 1,-53-10 1042,0-3 1,-93-29-1,132 28-856,0-3 0,1-2 0,1-2-1,-89-56 1,118 66-422,2-1 0,-1-1 0,1 0 0,1-2 0,1 1 0,-18-25-1,24 26-21,0 1-1,1-2 0,1 1 0,0-1 0,1 0 0,1-1 0,0 1 0,2-1 0,-4-23 0,1 0 46,3-1-1,1 0 1,1 0-1,3 1 1,12-74 0,-11 94-83,2 1 0,1 0 0,0 0 1,1 0-1,1 1 0,0 0 1,1 0-1,1 1 0,1 0 1,0 1-1,2 1 0,-1-1 0,1 2 1,21-17-1,-11 14-19,2 0-1,0 2 1,1 0-1,1 2 1,-1 1-1,2 1 1,0 1-1,0 2 1,0 1-1,1 1 1,0 1-1,0 2 1,0 0-1,0 2 1,53 7-1,-50-2 30,0 0 0,0 2 1,-1 1-1,0 2 0,-1 1 0,0 1 0,0 2 0,-1 1 0,-1 1 0,-1 1 1,0 2-1,-1 0 0,-2 2 0,25 25 0,-38-34 7,0 2 0,-1-1-1,-1 1 1,0 1 0,-1-1-1,0 2 1,-1-1 0,-1 1 0,0 0-1,-1 0 1,-1 0 0,2 22 0,-4-17-31,-1 1 0,-1-1 0,-1 1 0,-1-1 0,-1 0 0,-1 0 0,0 0 0,-2 0 0,-11 27 0,-6 6-299,-3-2 0,-63 98 0,-86 85-3656,119-170 973,-3-2 0,-2-2 0,-3-4-1,-101 70 1,22-38-2129,6-18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5990,'17'13'5034,"-17"-13"-5012,0-1 1,-1 1 0,1-1-1,0 0 1,0 1 0,0-1-1,0 1 1,0-1-1,0 0 1,0 1 0,0-1-1,0 1 1,0-1 0,1 0-1,-1 1 1,0-1 0,0 1-1,0-1 1,1 0-1,-1 1 1,0-1 0,1 1-1,-1-1 1,1 0 0,50-10 6078,-23 11-5153,138 6 1019,-100 1-894,1-4 0,111-6 0,135-6 271,-233 10-1044,400-6 912,-266 1-839,205 7 247,139 5-148,-328-10-180,355-8 354,-523 8-812,-31 1 420,52 3 0,-71 0-1229,0 0 0,0 1 0,0 0 0,14 6 0,-27-11-228,-1 0 0,1 0 1,0 0-1,0 0 0,0-1 0,0 1 0,1 0 0,-1-1 0,0 1 0,1 0 0,0-1 0,-1 1 1,1-4-1,-6-24-4250,-12-8 3195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4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24575,'3550'0'0,"-3512"2"-201,59 10-1,-73-8-760,-4-1-5864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2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14990,'0'2'5124,"-3"14"2164,-48-28-6098,48 12-1056,0 5-49,-1 1-89,1 0 0,1 1 0,-1-1 0,1 1 0,0-1 0,0 1 0,1 0 0,0 0 0,0 0 0,0 10 0,4 86-189,-1-68 115,-1-12 56,48 596-452,-26-505 109,0-45-6557,-21-64 2395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8 170 10410,'0'-7'3827,"-3"-22"-436,1 18-2813,1 1 1,0-1-1,0 0 0,3-17 1,-2 25-504,0 0 0,1 0 1,0 0-1,-1 0 0,1 1 0,0-1 1,1 0-1,-1 1 0,0-1 0,1 0 1,0 1-1,-1 0 0,1-1 0,0 1 0,0 0 1,0 0-1,1 0 0,-1 0 0,0 0 1,1 1-1,-1-1 0,6-2 0,-5 3-52,0 0 0,0 0 0,0 0 0,0 1 0,0-1 0,1 1 0,-1 0 0,0 0 0,0 0 0,0 0 0,1 0 0,-1 1 0,0-1-1,0 1 1,0 0 0,0 0 0,0 0 0,0 0 0,0 1 0,0-1 0,0 1 0,-1 0 0,1-1 0,0 1 0,-1 1 0,4 2 0,1 3-13,0 1 0,-1-1 0,0 1 0,-1 0 1,1 1-1,-2-1 0,1 1 0,-2 0 1,1 0-1,-1 1 0,-1-1 0,0 0 0,0 1 1,-1 0-1,0-1 0,-1 1 0,0 0 0,-1-1 1,-2 13-1,1-7 12,-1-1 1,-1 0-1,0 0 1,-1 0-1,-1 0 1,0-1-1,-1 0 1,0 0-1,-1-1 1,-1 0-1,0 0 1,-16 16-1,-52 34 613,74-60-416,43-3 417,141 0 645,-63 0-5707,-115 0 3713,1-1 0,0 1 0,-1-1 0,1 0 0,-1 0 0,1 0 0,-1 0 0,1-1 0,-1 1 0,0-1 0,1 0 0,-1 0 0,0 0 0,0 0 0,-1-1 0,1 1 0,0-1 0,-1 0 0,0 1 0,1-1 0,-1 0 0,0 0 0,-1-1 0,3-3 0,15-17-3173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3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13229,'16'-15'5401,"-15"15"-5133,0 0 0,0 0-1,0 0 1,0 0 0,0 0 0,0 0-1,0 1 1,0-1 0,0 0 0,0 0-1,0 1 1,0-1 0,-1 1 0,1-1 0,0 1-1,0-1 1,0 1 0,-1-1 0,2 2-1,0-1-169,0 0-1,1 0 0,-1-1 1,1 1-1,-1 0 0,1-1 1,-1 0-1,1 1 0,-1-1 1,1 0-1,-1 0 0,1-1 0,-1 1 1,4-1-1,9-1 194,-5 3-286,0-1 0,0 1 0,0 1 0,-1 0 0,1 0 0,-1 1 0,1 0 0,-1 0-1,0 1 1,0 1 0,-1-1 0,10 8 0,-13-9-92,0 1 0,0 0 0,-1 0 0,1 1 0,-1-1 1,0 1-1,-1 0 0,1 0 0,-1 1 0,0-1 0,0 1 0,0-1 0,-1 1 0,0 0 0,0 0 0,-1 0 0,1 0 0,-1 0 1,-1 0-1,1 8 0,-1-1-30,-2-1 0,1 1 1,-1 0-1,-1 0 0,0-1 1,-1 0-1,0 1 0,-1-2 1,-10 20-1,-6 3-18,-44 54-1,40-55 113,-23 37 0,48-70 28,-1 0 0,1 1 0,0-1 1,-1 0-1,1 1 0,-1-1 0,1 1 1,0-1-1,-1 1 0,1-1 0,0 1 1,0-1-1,-1 1 0,1-1 1,0 1-1,0-1 0,0 1 0,0-1 1,-1 1-1,1-1 0,0 1 0,0 0 1,0-1-1,0 1 0,0-1 0,1 1 1,-1-1-1,0 1 0,0 0 0,0-1 1,0 1-1,1-1 0,-1 1 1,0-1-1,0 1 0,1-1 0,-1 1 1,0-1-1,1 0 0,-1 1 0,1-1 1,-1 1-1,1-1 0,-1 0 0,0 1 1,1-1-1,-1 0 0,1 0 0,-1 1 1,1-1-1,0 0 0,-1 0 0,2 0 1,32-2 357,-26 1-274,22-3 225,-23 2-251,1 0-1,0 1 0,-1 0 0,1 0 0,0 1 1,0 0-1,0 0 0,-1 1 0,1 0 1,0 0-1,-1 1 0,1 0 0,0 0 1,-1 1-1,0 0 0,9 5 0,-14-6-41,0 0 1,0 1-1,0-1 0,0 0 0,-1 1 1,1-1-1,-1 1 0,0-1 0,1 1 0,-1 0 1,-1-1-1,1 1 0,0 0 0,-1 0 1,1 0-1,-1 0 0,0 0 0,0 0 0,0 0 1,0-1-1,-1 5 0,1 0-21,-2 1-1,1-1 1,-1 1 0,0-1-1,0 1 1,-4 7 0,-47 74-3032,45-69 647,-9 18-2209,16-37 4122,0 0 0,0 0 0,1 0 0,-1-1-1,0 1 1,0 0 0,0 0 0,0-1 0,0 1 0,0-1 0,-1 1 0,1-1-1,0 1 1,0-1 0,0 0 0,0 1 0,0-1 0,-1 0 0,0 0 0,-16 0-3922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 15791,'6'5'1493,"8"9"246,-5-10 4734,-30 35-5934,16-31-522,-31 45-39,-34 70-1,61-106-20,2 1 0,0 0 0,1 0 0,1 1 0,0-1-1,2 1 1,0 0 0,-1 27 0,4-40 40,1 1 0,-1-1 0,1 1 0,0-1 0,0 0 0,1 1 0,0-1 0,0 0 0,0 0 0,1 0 0,0 0 0,0-1 0,0 1 0,1-1 0,8 10 0,-5-9 26,0 1 1,0-2 0,1 1-1,0-1 1,0 0-1,0 0 1,1-1 0,0-1-1,16 6 1,5-2 42,0-2 1,0 0-1,0-3 1,0 0 0,53-4-1,-65 1-147,-2 1-315,-1-1-1,1-1 0,-1 0 0,0 0 1,0-2-1,0 0 0,0-1 0,21-9 1,7-8-2924,-28 16 1680,1-2 0,-1 0-1,0 0 1,-1-1 0,0-1 0,-1-1 0,0 0 0,12-13 0,3-23-2834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4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383 0 15951,'-4'20'9353,"-29"-3"-8488,22 6-705,-3 16-160,-7 16 0,-1 24-192,-5 16 96,2 37-801,-20 2-1345,6 26-2339,6 20-31,-13-13 64,21 4-161,-12-33 257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5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7 18161,'-3'-2'10578,"2"1"-10524,1 1 0,-1-1-1,1 1 1,-1 0 0,1-1-1,-1 1 1,0 0 0,1-1-1,-1 1 1,1 0 0,-1 0 0,0 0-1,1 0 1,-1 0 0,1 0-1,-1 0 1,0 0 0,1 0 0,-1 0-1,0 0 1,1 0 0,-1 0-1,1 0 1,-2 1 0,-129 214-3791,80-134 806,27-56 1052,17-10 749,6-15 1066,1 1 0,0 0 0,0-1 0,0 1 0,0-1-1,-1 1 1,1-1 0,0 1 0,0 0 0,-1-1 0,1 1 0,0-1 0,-1 1 0,1-1-1,-1 0 1,1 1 0,-1-1 0,1 1 0,-1-1 0,1 0 0,-1 1 0,1-1 0,-1 0-1,1 0 1,-1 1 0,0-1 0,1 0 0,-1 0 0,1 0 0,-1 0 0,0 0 0,1 0-1,-1 0 1,1 0 0,-2 0 0,-1 0-1345,7-5 245,43-56 698,-37 44 1806,2 2 1,0-1-1,25-23 0,-34 37-1112,0 1-1,0 1 0,0-1 0,0 0 1,0 1-1,0-1 0,0 1 0,1 0 1,-1 0-1,0 0 0,0 1 0,0-1 1,5 2-1,5 1-163,0 1 0,0 0 0,-1 1 0,16 7 0,-23-9-426,-1-1 0,1 0-1,-1 1 1,1 0 0,-1 0 0,0 0-1,0 1 1,-1 0 0,1-1-1,-1 1 1,1 0 0,-1 1-1,0-1 1,2 6 0,-1 17-5619,-4-22 5423,-2 0-1,1 0 0,0 0 1,-1 0-1,0-1 0,0 1 0,0-1 1,-1 1-1,-4 5 0,3-3-664,-17 37-3128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0 196 11915,'3'-1'4143,"169"-75"2332,99-18-7473,-266 93 940,12-5-485,0 1 1,0 1-1,0 1 1,27-3-1,-42 6 351,-4 13 424,-1-1 27,0 0 0,0 0-1,-2 0 1,1 0 0,-2 0-1,-8 14 1,-6 16 15,8-15-270,-39 95-364,-85 144 1,93-212-2783,13-20-80,17-16 1484,9-12 819,0 1 1,0-1 0,-1 0-1,0 0 1,0-1 0,0 0-1,-1 0 1,0 0 0,0 0-1,-12 6 1,16-10 766,0-1 1,0 0-1,0 0 1,0 0-1,0 0 1,0 0-1,0 0 1,1-1-1,-1 1 1,0-1-1,0 1 1,-3-2-1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6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13709,'21'14'4484,"14"17"65,-13 4-3012,1-6-1281,10 2-64,-2 2-256,-4-4-64,6 2-64,-11-13-224,3 11-737,-8-24-5734,5-20-6085,-36-24 10057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92 15214,'38'-23'7406,"4"9"-4423,-1 2-2252,-19 3-567,1 1 0,1 1-1,-1 1 1,1 1 0,46-3 0,-63 15-138,-5-3-30,0-1 0,0 1 0,0 0 0,-1 0 0,0 0 1,0 0-1,0 0 0,0 0 0,-1 0 0,0 1 0,1-1 0,-1 0 0,-1 0 0,1 0 0,-1 0 0,1 1 0,-1-1 0,-1 0 0,1 0 0,0 0 0,-1-1 0,-3 8 0,-11 17-416,-28 37-1,16-24-601,-32 36-2808,-9-8-3993,104-74-594,-20 0 10804,0 1 0,1 1 0,26-3 0,-33 6-1564,-1 1 0,1 1 1,-1 0-1,0 0 0,1 0 0,-1 1 0,0 0 0,14 9 0,30 21 398,-19-11-3613,1-4-3434,-26-20 40,3-16 2828,-5-10-1014,5 2 1410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3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46 9737,'0'-1'179,"1"1"1,-1 0-1,1 0 0,-1 0 0,1-1 0,-1 1 0,1 0 1,-1 0-1,1-1 0,-1 1 0,1-1 0,-1 1 0,1 0 1,-1-1-1,0 1 0,1-1 0,-1 1 0,0-1 1,1 1-1,-1-1 0,0 1 0,0-1 0,1 1 0,-1-1 1,0 1-1,0-1 0,0 0 0,0 1 0,0-1 0,0 1 1,0-1-1,0 1 0,0-1 0,0 0 0,0 1 1,0-1-1,0 1 0,0-1 0,-1 1 0,1-2 0,0 2-159,-1-1 0,1 0 0,0 0 0,0 1 0,0-1 0,-1 0 0,1 0-1,0 0 1,0 0 0,0 1 0,1-1 0,-1 0 0,0 0 0,0 0 0,0 1 0,0-1-1,1 0 1,-1 0 0,0 1 0,1-1 0,-1 0 0,1 1 0,-1-1 0,1 0 0,-1 1-1,1-1 1,-1 1 0,1-1 0,0 0 0,-1 1 0,1-1 0,0 1 0,-1 0-1,1-1 1,0 1 0,-1 0 0,1-1 0,0 1 0,0 0 0,0 0 0,-1 0 0,1 0-1,1-1 1,-2 9 184,-1-1 0,0 0 0,-1 0-1,0 1 1,-3 6 0,-40 128 461,5 2 1,-36 269-1,69-351-706,3 1 1,3 0-1,3 0 1,2-1-1,4 1 1,1-1-1,4-1 1,2 0-1,31 78 1,-37-116-1312,1-1 1,1-1 0,26 38-1,-33-52 443,2-1 0,-1 1 0,1-1 0,0 0 0,0-1 0,0 0-1,1 0 1,0 0 0,0 0 0,0-1 0,1 0 0,-1-1 0,1 0 0,13 4 0,24 5-821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7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27 17040,'6'-27'8937,"-24"27"-7528,18 33-672,0 22-609,-8 13-705,20 40-1505,-24 3-2178,12 13-672,0 14 63,-7-12 64,7-5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1202 8680,'11'-62'5850,"-10"47"-4489,2 0 1,0 0-1,0-1 1,7-15 0,-2 15-316,0 1 1,1 0 0,0 0 0,20-22 0,-19 26-928,1 0 1,1 0 0,0 1-1,0 1 1,21-13 0,124-78-5473,-47 28-894,-58 35-22,87-77 1,-100 80 4642,-12 9 784,0 2 1124,46-33 0,-49 34 1647,-23 22-1782,-1-1 0,0 0 0,1 0 0,-1 1 0,1-1 0,-1 0 0,1 1 0,-1-1 0,1 1 0,-1-1 0,1 0 0,0 1 0,-1 0 0,1-1 0,0 1 0,0-1 0,-1 1 0,1 0 0,0-1 0,0 1 0,-1 0 0,1 0 0,0 0 0,0 0 0,0-1 0,-1 1 0,1 0 0,0 0 0,0 1 0,0-1 0,0 0 0,-1 0 0,1 0 0,1 1 0,-2 1 103,0 0 1,0 0 0,0-1-1,-1 1 1,1 0-1,-1 0 1,1-1 0,-1 1-1,0 0 1,0-1 0,1 1-1,-1-1 1,-2 4 0,2-4 131,-8 16-101,2 0 1,0 0-1,1 1 0,1-1 0,-5 37 0,9-50-165,0 0 1,1 1-1,0-1 0,0 0 0,0 0 0,0 0 1,1 0-1,-1 0 0,1 0 0,0 0 0,0 0 0,1 0 1,-1 0-1,1-1 0,0 1 0,0 0 0,0-1 1,0 0-1,1 1 0,0-1 0,-1 0 0,1 0 1,0 0-1,0-1 0,0 1 0,1-1 0,-1 0 0,1 1 1,-1-1-1,1-1 0,0 1 0,0-1 0,5 2 1,-1-1 384,1-1 0,0 0 1,-1 0-1,1 0 0,0-2 1,0 1-1,0-1 0,-1 0 1,1 0-1,0-1 1,9-4-1,-12 4-138,-1 0-1,1-1 1,-1 1-1,0-1 1,0 0 0,0-1-1,0 1 1,0-1 0,-1 0-1,0 0 1,0-1-1,0 1 1,6-10 0,-8 12-304,0-1 0,-1 0 0,1 1-1,-1-1 1,1 0 0,-1 0 0,0 0 0,0 0 0,-1 0 0,1 0 0,0 0 0,-1 0 0,0 0 0,0-1 0,0 1 0,0 0-1,0 0 1,-1 0 0,1 0 0,-1 0 0,0 0 0,0 0 0,0 0 0,0 0 0,-3-4 0,-4-7-2346,-1 1 0,0 0 0,-23-23 0,-18-26-6929,24 19 3968,4-4 49</inkml:trace>
  <inkml:trace contextRef="#ctx0" brushRef="#br0" timeOffset="1">1334 1 18417,'17'52'4837,"5"22"-321,-13 0-4964,13 28-1122,-22-12-768,17 22-1602,-17-3-896,-9-14-97,-1-4 97,-23-28 223</inkml:trace>
  <inkml:trace contextRef="#ctx0" brushRef="#br0" timeOffset="2">913 1059 15375,'15'104'3171,"-23"-30"-1730,-3-2-5637,24 12-256,-13-34 0,18 0-33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8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257 480 12107,'0'15'1370,"1"-1"-1,1 1 0,5 23 0,-3-24-1342,-1 1 0,-1 0 0,0 24-1,-2-7-1276,-1 1 0,-1-1-1,-2 0 1,-1 0-1,-12 37 1,14-58 1092,-1-1 1,-1 1-1,0-1 1,-1 0-1,0 0 0,0 0 1,-14 16-1,14-20 438,0-1 1,0 1-1,-1-1 0,0 0 1,0-1-1,0 0 0,0 0 0,-1 0 1,1-1-1,-1 0 0,0 0 1,-9 1-1,12-4 194,1 1 0,-1-1 1,0 0-1,1 0 0,-1 0 1,1-1-1,-1 0 0,0 0 0,1 0 1,-1 0-1,1-1 0,0 0 0,0 1 1,-1-2-1,1 1 0,0 0 1,1-1-1,-5-3 0,8 6-423,-1 0 0,1-1 0,0 1 0,-1 0 0,1 0 0,0-1 0,-1 1 0,1 0 1,0 0-1,-1-1 0,1 1 0,0 0 0,0-1 0,-1 1 0,1 0 0,0-1 0,0 1 0,0-1 0,0 1 0,-1 0 0,1-1 0,0 1 0,0-1 0,0 1 0,0 0 0,0-1 0,0 1 0,0-1 0,0 1 1,0-1-1,0 0 0,1-6 181,0 0 0,1 0 0,0 0 0,0 1 0,0-1 0,1 0 0,0 1 0,0 0 0,0 0 1,1-1-1,0 2 0,0-1 0,1 1 0,0-1 0,-1 1 0,7-5 0,18-15 291,58-39 0,-60 46-576,-17 11-235,0 1 1,0 1 0,19-8-1,-20 10-465,0-1 0,0 0 0,0-1-1,-1 0 1,1 0 0,8-8 0,15-12-3586,-19 15 1735,-1 1-1,0-2 1,16-17 0,-1-4-2291</inkml:trace>
  <inkml:trace contextRef="#ctx0" brushRef="#br0" timeOffset="1">569 8 13805,'4'-1'4821,"31"-6"2193,6 9-4158,-29-1-2929,-1 1 0,1 0 0,-1 1 0,0 0 0,0 1 0,0 0 0,0 1 1,16 9-1,-21-4-600,-5-2 511,0-1 0,-1 1 0,0-1 0,0 0 0,0 1 0,-1-1 0,0 1 0,0-1 0,-1 0-1,0 0 1,0 1 0,-1-2 0,-5 11 0,-18 31-548,-33 45 0,34-57 729,1 2 1,-29 64 0,50-94 36,1-1 0,0 1 1,0-1-1,0 1 0,1 0 0,-1 11 0,2-17-38,0 0 0,0 0 0,0 0-1,0 0 1,0 0 0,0 0 0,1 0 0,-1 0-1,1 0 1,0 0 0,-1 0 0,1 0 0,0 0-1,0-1 1,0 1 0,0 0 0,1-1 0,-1 1-1,0-1 1,1 1 0,-1-1 0,1 0 0,-1 1-1,1-1 1,0 0 0,0 0 0,-1 0-1,1 0 1,0-1 0,3 2 0,2-1-143,-1 0 0,1-1 1,0 0-1,0 0 0,0 0 0,0-1 1,0 0-1,-1-1 0,1 1 0,0-1 1,-1 0-1,7-4 0,-4 3-661,-1-1 0,1-1 0,-1 1 0,0-1 0,-1-1 0,1 1 0,-1-1 0,10-11 0,-5 0-1408,-1 0 1,-1-1 0,-1 0 0,0-1 0,11-35-1,0 7-432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49.4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96 11755,'17'-4'2092,"0"-1"0,-1 0 0,19-9-1,18-6-262,0-2-1546,-45 18-625,0 0 1,0 0-1,0 1 1,1 0-1,-1 1 0,18-4 1,-25 7 250,0 0 0,-1 0 1,1 0-1,-1-1 0,1 1 0,-1 0 1,0 0-1,1 0 0,-1 0 0,0 0 1,1 0-1,-1 0 0,0 0 0,0 0 1,0 0-1,0 0 0,0 0 0,0 0 1,0 0-1,0 0 0,-1 0 0,1 1 1,-8 23-522,-1-1 64,-1-1 0,0 1 0,-24 35 0,-16 37 2369,50-95-1710,-1-1 0,1 1 1,-1-1-1,1 1 0,0-1 0,0 1 0,-1-1 0,1 1 0,0-1 1,0 1-1,0 0 0,0-1 0,-1 1 0,1-1 0,0 1 0,0-1 1,0 1-1,0 0 0,0-1 0,1 1 0,-1-1 0,0 1 0,0-1 1,0 1-1,0 0 0,1-1 0,-1 1 0,0-1 0,0 1 0,1 0 0,16-5 1220,24-21-369,-39 23-614,4-2-204,-1-1 0,1 1-1,0 0 1,0 1 0,0-1 0,0 1-1,1 1 1,-1-1 0,1 1 0,-1 0 0,1 0-1,0 1 1,0 0 0,13 0 0,-19 1-166,1 1 0,-1-1 0,0 1 1,0-1-1,0 1 0,0-1 0,1 1 0,-1 0 1,0 0-1,0 0 0,-1-1 0,1 1 1,0 0-1,0 0 0,0 0 0,0 0 0,-1 1 1,1-1-1,-1 0 0,1 0 0,-1 0 1,1 0-1,0 2 0,0 0-59,1 2-51,0 1 0,-1 0 0,1 0-1,-1-1 1,0 1 0,-1 0-1,1 0 1,-1 0 0,-1 0-1,0 11 1,-17 66-1068,7-41 765,10-37 381,-3 14 93,0-1 1,2 1 0,0 0 0,0 29 0,3-40 130,1-1 0,-1 1 0,1-1 0,0 1 0,1-1 0,0 0 0,0 0 0,0 0 0,1-1 0,0 1 0,0-1 0,1 0 0,0 0 0,10 10 0,24 23 931,-15-18-521,-1 2 0,-1 1 0,-1 0 1,18 30-1,-34-46-520,-1 0 0,1 0 0,-1 1 0,-1 0 0,0-1 0,0 1 0,-1 1 0,0-1 0,0 0 0,-1 0-1,-1 1 1,1-1 0,-1 1 0,-1-1 0,0 0 0,0 1 0,-1-1 0,-4 14 0,-1-3-490,0-1-1,-2-1 1,-15 27-1,16-32-776,-1 0-1,0-1 1,-1 0-1,-22 20 1,23-24 229,-2 0 1,1-1-1,-1 0 1,0 0-1,-1-2 1,1 1 0,-1-1-1,0-1 1,-1 0-1,1-1 1,-1 0-1,1-1 1,-1 0-1,-24 0 1,-43-6-4255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49:59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481 1 13100,'-8'3'959,"-1"0"0,1 0 0,0 1 0,0 0 0,0 0 0,-9 8 0,7-4-799,0 0 0,1 0 0,0 1 0,-11 14 0,15-16-245,-1 0 0,1 0 0,1 1-1,-1-1 1,1 1 0,0 0 0,1 0 0,0 1-1,1-1 1,-1 1 0,1-1 0,1 1 0,0 0 0,0 0-1,1 12 1,0-18 94,0 0 0,1 0 1,-1 1-1,1-1 0,-1 0 0,1 0 0,0-1 0,0 1 0,1 0 1,-1 0-1,0 0 0,1-1 0,0 1 0,0-1 0,0 1 0,0-1 0,0 0 1,0 0-1,0 0 0,1 0 0,-1 0 0,1 0 0,-1 0 0,1-1 0,0 0 1,0 1-1,0-1 0,-1 0 0,1 0 0,0-1 0,0 1 0,0-1 1,1 1-1,-1-1 0,0 0 0,0 0 0,0 0 0,0-1 0,0 1 0,4-2 1,2 1 119,0-2 1,0 1 0,-1-1-1,1-1 1,-1 1 0,1-1 0,-1-1-1,0 0 1,-1 0 0,1 0-1,-1-1 1,8-8 0,-11 10-123,0-1 1,0 1-1,0-1 1,0 0-1,-1-1 1,0 1-1,0-1 1,0 1 0,-1-1-1,0 0 1,0 0-1,0 0 1,-1 0-1,0 0 1,0 0-1,0 0 1,-1 0-1,0-1 1,0 1-1,-1 0 1,-1-10-1,-5 7-690,2 5 538,0 0-1,-1 1 1,1 0-1,0 0 1,-1 1-1,0-1 1,1 1-1,-1 0 1,0 1-1,0-1 1,0 1-1,0 0 1,0 1-1,-1 0 1,1 0-1,0 0 1,0 0 0,0 1-1,-9 2 1,4 0 118,0-1 1,0 1-1,0 1 1,0 0-1,1 0 1,0 1-1,0 0 1,0 1-1,1 0 1,0 1-1,0 0 1,0 0-1,1 1 0,0 0 1,0 0-1,1 1 1,0 0-1,1 0 1,0 1-1,1 0 1,-1 0-1,2 0 1,0 0-1,0 1 1,0 0-1,2 0 1,-1 0-1,0 15 1,2 10 134,7 58 0,-3-62-8,-1 0 0,-3 42 1,0-63-53,-1 0 0,0 0 0,0 0 0,-1 0 0,-1-1 0,0 1 1,0-1-1,-1 0 0,0 0 0,-11 14 0,-1-4 287,0-2-1,-1 0 1,-1-1-1,-1-1 1,-42 27-1,54-38-469,3-2 1881,21-5-458,20-9-929,-1-1 0,-1-1 0,41-22 0,-19 8-108,-5 4-176,48-23-1735,124-38-1,-148 58-1950,-55 17 1237,1 2 1,0 0-1,31-5 1,-38 13-2048,8 9 439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0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91 15054,'14'-10'3084,"1"2"-1,30-14 0,-13 10-2783,60-16 0,-82 26-382,1-1 0,-1 1 0,1 1 0,0 0 0,0 0 0,0 1 1,0 0-1,14 3 0,-24-2 58,0 0 1,0 0-1,0 0 1,0 0 0,0 0-1,0 0 1,0 1-1,0-1 1,0 0-1,-1 1 1,1-1-1,-1 0 1,1 1-1,-1-1 1,1 1-1,-1-1 1,0 0 0,0 1-1,1-1 1,-1 1-1,0 1 1,0-2-22,-1 7 0,0 0-1,-1 0 1,0 0 0,0 0-1,-1-1 1,0 1-1,0-1 1,0 1-1,-1-1 1,0-1-1,-9 12 1,-5 12-34,10-16 46,0 0 110,1 0 1,0 0 0,1 0 0,-5 19 0,11-31-43,-1 0 0,0 0 0,1 0 0,-1 0-1,1 0 1,0 0 0,0 0 0,-1 0 0,1 0 0,1 0 0,-1 0 0,0 0-1,0 0 1,1 0 0,-1 0 0,1 0 0,0 0 0,0 0 0,-1 0-1,1 0 1,0 0 0,1 0 0,-1-1 0,0 1 0,0-1 0,1 1-1,-1-1 1,1 1 0,-1-1 0,1 1 0,0-1 0,0 0 0,-1 0 0,1 0-1,0 0 1,0-1 0,0 1 0,0 0 0,3 0 0,7 1 103,-1-1 0,0 0 0,0-1 0,1 0 0,-1-1 0,0 0 1,0-1-1,0 0 0,0-1 0,0 0 0,19-9 0,10-6-142,63-40 0,-89 49-188,1-1-1055,0 0 0,-1-2 0,24-23 0,-17 12-4984,25-37-1,-25 31 1620,-9-9 485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0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14318,'0'0'4356,"11"33"32,7-2-3523,-10 10-737,5 10-64,5 13-417,-9 2-127,13 9-513,-14-12-448,17 3-801,-19-14-1186,-6-23-832,23-2-64,12-40-2274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1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342 10 9001,'4'-10'3712,"3"19"-1391,-5-5-2028,0-1 0,-1 1 0,0 0 0,1 0 0,-1 0-1,-1 0 1,1 0 0,0 5 0,9 120 406,0-7-837,-9-86 165,1 23 11,-9 104 0,5-149 45,0 1 1,-1-1 0,0 0-1,-1 0 1,0 0 0,-2 0-1,1-1 1,-2 0 0,1 0-1,-2-1 1,0 0-1,-17 20 1,22-28 70,-2 0-1,1-1 1,0 0 0,-1 0 0,1 0-1,-1 0 1,0-1 0,0 1-1,0-1 1,0 0 0,-1-1 0,1 0-1,0 1 1,-1-2 0,1 1-1,-1-1 1,-10 0 0,8-1 100,-1 0 0,0-1 0,0 0 0,1 0 0,0-1 0,-1 0 0,1-1 0,0 0 1,0 0-1,-12-10 0,12 8-56,-1-1 0,2 0 0,-1 0 1,1-1-1,0 0 0,0 0 1,1 0-1,0-1 0,-5-10 0,8 13-176,1 0 0,-1 0 0,1-1 0,0 1 0,1 0 0,-1-1 0,1 1 0,1-1 0,-1 1 0,1-1 0,0 1 0,0-1 0,1 0 0,2-10 0,-1 12-116,0 1 0,-1 0-1,2-1 1,-1 1 0,0 0 0,1 0-1,0 1 1,0-1 0,0 0-1,0 1 1,8-6 0,45-28-2141,-35 24 1160,74-61-6255,-52 48 2883,-2-2 0,46-40 0,-41 12 2264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1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0 12492,'0'0'7815,"-2"8"-6165,-4 60-1594,2 1 1,3 0-1,12 93 1,-1-3-507,30 712-3610,-32-736 3358,-7-105 468,3 15-435,-2 0 0,-3 0 0,-10 80 0,11-125 632,0 0 0,0 0 0,0 0 0,0 0 0,0 0 0,0-1 0,0 1 0,-1 0 0,1 0 0,0 0 0,0 0 0,0 0 0,0 0 0,0 0 0,0 0 0,0 0 0,-1 0 0,1 0 0,0 0-1,0 0 1,0 0 0,0 0 0,0 0 0,0 0 0,-1 0 0,1 0 0,0 0 0,0 0 0,0 0 0,0 0 0,0 0 0,0 0 0,-1 0 0,1 0 0,0 0 0,0 0 0,0 0 0,0 1 0,0-1 0,0 0 0,0 0 0,0 0 0,0 0-1,-1 0 1,1 0 0,0 0 0,0 0 0,0 1 0,-4-8-698,0 1 1,1-1-1,-1 1 0,1-1 0,1 0 0,-1 0 1,1-1-1,-2-11 0,-4-73-2911,4 38 2139,-13-59 1027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1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1 256 10954,'10'-19'4164,"-10"-12"-64,0 9-1730,29 1-2626,-16 4-1025,18 1-1634,8 4-1217,-12-28 0,22 16 33,-16-30-1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2:5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6662,'0'0'225,"0"-1"-1,1 1 0,-1-1 0,1 1 0,-1-1 1,1 1-1,-1-1 0,1 1 0,-1 0 0,1-1 1,-1 1-1,1 0 0,0-1 0,-1 1 1,1 0-1,-1 0 0,1 0 0,0-1 0,-1 1 1,1 0-1,0 0 0,-1 0 0,1 0 0,-1 0 1,1 0-1,0 0 0,1 1 0,34 0 1447,-6 1-1623,402 13 4127,-296-14-3650,116-1 482,672 0 338,-239 18-1217,286-27 142,-306-4-129,-418 11-1212,-164 0-1960,2-1-3597,-75 3 4988,-1 0 0,1-2 0,0 1 0,15-5 0,7 3-1680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2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9705,'55'13'5253,"-39"-11"-3965,-1 1 0,1 1-1,-1 1 1,26 11-1,-32-11-1102,0 0-1,0 1 0,0 0 1,-1 1-1,1-1 0,-2 1 1,14 16-1,-18-20-207,-1 0 1,0 1-1,0 0 0,0-1 0,-1 1 0,1 0 0,-1 0 1,0 0-1,0 0 0,0 0 0,-1 0 0,1 0 1,-1 0-1,0 0 0,0 0 0,-1 0 0,1 0 1,-1 0-1,0 0 0,0 0 0,0 0 0,-3 7 0,-8 13-92,-2-1-1,0 0 0,-2-1 0,0-1 1,-1 0-1,-1-1 0,-25 20 0,17-14 245,0 0 0,3 1 0,-23 33-1,44-56-85,-1-1 0,2 1 0,-1 0-1,0-1 1,1 1 0,-1 0-1,1 0 1,0 0 0,1 0-1,-1 0 1,1 0 0,-1 0 0,1 0-1,1 1 1,-1-1 0,0 0-1,1 0 1,0 0 0,0 0 0,2 4-1,-2-6-22,0-1-1,0 1 0,1-1 0,-1 0 0,0 1 1,1-1-1,-1 0 0,1 0 0,0 0 1,-1 0-1,1 0 0,0-1 0,-1 1 1,1 0-1,0-1 0,0 1 0,3 0 1,-2-1 28,3 2-10,1-1 0,-1 0 0,0 0 0,1 0 0,-1-1 0,0 0-1,1 0 1,-1-1 0,0 0 0,1 0 0,10-4 0,69-29-243,-26 8-1539,-36 25 29,-10 4-1377,-33 35-13834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3.0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2361 169 11115,'9'0'1122,"59"-2"5609,-53 1-6049,0 0 0,-1-2 0,0 0 0,28-9 1,164-78 14,-94 38-1165,-112 52 438,1-1 1,0 1-1,-1 0 0,1-1 0,0 1 1,-1-1-1,1 1 0,0 0 0,-1 0 1,1-1-1,0 1 0,0 0 0,-1 0 1,1 0-1,0 0 0,0 0 0,0 0 1,-1 0-1,1 0 0,0 0 0,0 0 1,-1 0-1,1 0 0,0 1 0,0-1 1,-1 0-1,1 1 0,0-1 0,-1 0 1,1 1-1,0-1 0,-1 1 0,1-1 1,-1 1-1,2 0 0,-2 1 2,1 0 0,-1 0 0,0 0 0,0 0 0,0 1 0,0-1 0,0 0 0,0 0 0,0 0 0,-1 0 0,1 0 0,-2 4 0,-3 8 11,0 0 1,-14 26 0,-3-2 194,-51 95 949,67-120-900,0 1 1,1 0-1,0 1 0,1-1 0,1 1 0,0-1 1,-1 24-1,4-34-175,0-1 0,0 0 1,0 1-1,0-1 0,0 0 0,1 1 1,0-1-1,0 0 0,0 0 0,0 1 1,0-1-1,0 0 0,1 0 0,-1 0 1,1-1-1,0 1 0,0 0 0,0-1 1,4 4-1,-2-3-26,1-1 0,-1 1 0,1-1 0,0 0-1,0-1 1,0 1 0,0-1 0,0 0 0,1 0 0,-1-1 0,10 1 0,3-1-199,1-1-1,-1 0 1,1-1 0,-1-1-1,0-1 1,22-8 0,107-46-3974,-90 33 1387,-15 6-1754,0-2-1,77-52 1,-80 35 574</inkml:trace>
  <inkml:trace contextRef="#ctx0" brushRef="#br0" timeOffset="1">0 1871 16239,'5'0'5056,"30"-7"885,17-21-4200,4-2-1501,-46 26-234,0 0 0,1 1 0,-1 0 1,1 1-1,0 0 0,0 1 0,0 0 0,0 0 0,0 1 1,11 2-1,-16-1-17,0 0 1,-1 1-1,1-1 0,-1 1 1,1 1-1,-1-1 1,0 1-1,0-1 0,0 2 1,0-1-1,0 0 1,-1 1-1,0 0 0,1 0 1,-2 0-1,1 1 1,0-1-1,-1 1 0,0 0 1,5 10-1,-1 2 4,0 1-1,-1 0 1,-1 0-1,-1 0 1,-1 1-1,0 0 1,-1-1-1,-1 1 1,-1 0-1,-1 0 1,-1 0-1,-5 28 1,-6 14-317,-4 0 1,-32 82-1,33-108-757,-35 61 0,41-78 585,-23 46-1858,-9-21-716,25-21 1031,15-18 1459,-1 0-1,1-1 1,-1 0 0,0 0 0,0 0-1,0 0 1,0 0 0,-1 0-1,-5 2 1,4-2-3616,2-12 262,-12-36 314</inkml:trace>
  <inkml:trace contextRef="#ctx0" brushRef="#br0" timeOffset="2">299 2184 11211,'20'-51'3523,"3"7"-512,10 7-801,-12-6-641,22 12-480,-8-8-416,8 6-353,-2 0-95,-1 4-257,-3 10-449,-6-10-992,0 15-1858,-5 14-1058,-17 19-4387,-26-1 4420</inkml:trace>
  <inkml:trace contextRef="#ctx0" brushRef="#br0" timeOffset="3">563 2248 7655,'22'35'3331,"-11"-58"-480,26-1-3395,6-3-1795,-10-37-639,31 12-225,-23-38-257,23 20 2147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3.4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344 0 8616,'5'5'5558,"-5"-5"-5305,0 0-1,0 1 1,0-1 0,0 0-1,0 0 1,0 1 0,0-1-1,0 0 1,0 1 0,-1 1 1515,1-2-1515,-3 33 3869,-14 62-4769,6-35 1293,-185 1094-833,188-1115 109,-19 128-294,24-141 321,1 0 0,1 0 0,2 1 0,5 32 0,-5-52 68,0 0 1,1-1-1,0 1 0,1-1 0,-1 0 0,1 0 0,1 0 0,-1 0 0,1 0 0,0-1 0,0 1 0,1-1 0,6 6 0,-9-9 37,1 0-1,0 0 1,-1 0 0,1 0-1,0 0 1,0-1-1,0 1 1,0-1 0,0 0-1,1 0 1,-1 0 0,0-1-1,0 1 1,1-1-1,-1 1 1,0-1 0,1 0-1,-1 0 1,0-1 0,1 1-1,-1-1 1,0 0-1,1 1 1,-1-1 0,0-1-1,0 1 1,0 0 0,3-3-1,5-4 295,0-1 1,-1 0-1,0-1 0,-1 0 1,0-1-1,0 0 0,12-22 1,-14 22-110,0-1 0,-1 0 0,0 0 0,-1 0 0,0-1 0,-1 0 0,0 0 1,-1 0-1,-1 0 0,0-1 0,-1 1 0,0-1 0,-1 1 0,-1-1 0,0 1 0,-5-23 1,2 22-238,0 0 1,-1 0 0,-1 0 0,0 1 0,-1 0 0,0 0 0,-1 0-1,-1 1 1,0 0 0,-1 1 0,0 0 0,0 1 0,-1 0 0,0 0-1,-17-10 1,18 15-739,0 0-1,0 0 0,0 1 0,0 0 1,-1 1-1,-19-3 0,-34-12-7761,59 16 7616,1 0 1,-1 0 0,1 0 0,0-1-1,0 0 1,0 1 0,0-1 0,0-1-1,1 1 1,-1-1 0,-2-3-1,-7-20-4248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3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202 120 12332,'-1'145'7628,"1"-140"-7523,0 0 1,0 0-1,0-1 0,1 1 0,0 0 0,0 0 0,0 0 1,0 0-1,1-1 0,0 1 0,0-1 0,0 1 0,0-1 0,1 0 1,0 0-1,0 0 0,0 0 0,0 0 0,8 6 0,-8-9-43,0 1 0,0-1 0,0 0 0,0 0 0,0 0 0,0 0 0,0 0 0,0-1 0,1 0 0,-1 1 0,0-1 0,0 0 0,1-1-1,-1 1 1,0 0 0,0-1 0,0 0 0,0 0 0,1 0 0,-1 0 0,0 0 0,-1-1 0,1 1 0,0-1 0,0 0 0,-1 0 0,1 0-1,-1 0 1,5-4 0,9-10 427,-1 0 0,-1-1-1,-1 0 1,0-1 0,-1 0 0,-1-1-1,0-1 1,-2 1 0,0-2-1,11-40 1,-17 3-195,-9 47-567,3 8 138,0 0-1,0 0 0,0 0 0,0 1 0,0-1 0,0 1 0,-1 0 0,1 0 0,-1 0 1,0 1-1,0-1 0,1 1 0,-1 0 0,0 0 0,0 0 0,0 0 0,0 1 0,0-1 1,-1 1-1,1 0 0,-6 1 0,-22 17-2085,10-9 851,13-6 498,0 1 0,0 0 0,1 0 0,-1 1 0,1 0 0,-14 11 0,-166 141-12762,114-102 10634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1:50:04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0 387 10154,'49'0'4260,"34"0"-961,14 0-1121,-5-27-417,26 3-415,-13-18-674,6 1-287,-9 0-706,-10-9-511,1 15-1026,-31-6-1313,-13 0-1249,3 24-97,-40-10 225</inkml:trace>
  <inkml:trace contextRef="#ctx0" brushRef="#br0" timeOffset="1">684 323 12011,'-16'87'4581,"-3"3"127,5 9-2594,14 33-1121,0 1-224,0 23-193,0 5-544,0-4-544,12 10-801,-24-27-673,12 4-833,-11-24-1025,-7-23-896,12-2 192,-15-37 224,21 8 2626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7:38:4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24575,'3397'0'0,"-3366"2"48,51 8-1,-22-1-1507,-40-7-5366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3:4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7210 580 10346,'-5'-5'5451,"-24"-13"-1603,-188-47 2799,-306-75-3439,-85 37-2936,223 63-239,-128-18 137,470 51-168,-165-26 16,-315-9-1,-85 30 79,-472-29 33,728 49-203,108 2 41,169-8 43,27-1 20,-57-5-1,63 2-14,-53 3 0,59 1-13,0-2 1,-51-6 0,51 4-118,27 2 74,0-1 1,-1 0-1,1 0 0,0-1 1,0 0-1,0-1 0,0 0 1,-14-7-1,21 9 4,-32 1-161,22-1 300,-32 3 20,-264 21 412,261-18-576,-2 1-12,27-1 27,11-2 16,0 0 1,0-1-1,-1 0 1,0 0-1,1-2 0,-1 1 1,-13-2-1,19 2-10,-9 4 15,-2-4 12,3-1 15,-3 0-16,-10-2-1,25 0 5,-22 5 11,-13 2-15,12-4 21,28-3-29,-10 1 7,-72 8 54,9-2-84,45-4 31,-128-6 107,115 1-6239,-1 1-2608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3:4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9993,'0'1'374,"-1"0"0,1 0 0,-1-1 0,1 1-1,-1 0 1,0 0 0,1 0 0,-1 0 0,0-1-1,0 1 1,0 0 0,1-1 0,-1 1 0,0-1-1,0 1 1,0-1 0,0 1 0,0-1 0,0 1-1,0-1 1,-1 0 0,-7 1 138,8-1-770,-2 0 845,3 7-116,0-1-1,1 1 1,0 0-1,1-1 1,-1 1 0,1-1-1,1 1 1,-1-1 0,1 0-1,7 11 1,-3-6-277,1 0 1,1 0 0,0-1-1,0-1 1,11 9-1,13 8-221,2-3-1,53 30 1,-86-52 70,20 11-36,-2-2 58,-1 1-1,-1 0 1,0 1 0,18 16 0,-34-25 31,4 5 58,-5-8-132,-1 0 1,0 0 0,1 1 0,-1-1-1,1 0 1,-1 0 0,0 1 0,1-1-1,-1 0 1,0 1 0,1-1 0,-1 0-1,0 1 1,0-1 0,1 1 0,-1-1-1,0 0 1,0 1 0,0-1 0,1 1-1,-1-1 1,0 1 0,0-1 0,0 0-1,0 1 1,0-1 0,0 1 0,0-1-1,0 1 1,0-1 0,0 1 0,0-1-1,0 0 1,-1 2 0,-2 3 83,0 0-1,0 1 1,-1-1 0,1 0 0,-1-1-1,-1 1 1,1-1 0,-1 1 0,1-1-1,-10 6 1,-66 40 465,53-34-399,-138 86 169,162-100-794,3 13-3260,-13-11-5026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53:5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3395,'0'0'5317,"19"0"-2546,77-3 3512,16 1-3064,4-1-2415,-38 0-592,79 8 0,-69-1 53,105-8 0,-32 0-309,-98 7 278,90 15 0,-91-8-126,92 2-1,-138-12-99,677-16 555,-584 16-3545,-60 1-9197,-40-2 7775,6-5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40.xml"/><Relationship Id="rId4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46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710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34.png"/><Relationship Id="rId16" Type="http://schemas.openxmlformats.org/officeDocument/2006/relationships/image" Target="../media/image98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customXml" Target="../ink/ink45.xml"/><Relationship Id="rId24" Type="http://schemas.openxmlformats.org/officeDocument/2006/relationships/image" Target="../media/image130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150.png"/><Relationship Id="rId10" Type="http://schemas.openxmlformats.org/officeDocument/2006/relationships/image" Target="../media/image610.png"/><Relationship Id="rId19" Type="http://schemas.openxmlformats.org/officeDocument/2006/relationships/customXml" Target="../ink/ink49.xml"/><Relationship Id="rId4" Type="http://schemas.openxmlformats.org/officeDocument/2006/relationships/image" Target="../media/image310.png"/><Relationship Id="rId9" Type="http://schemas.openxmlformats.org/officeDocument/2006/relationships/customXml" Target="../ink/ink44.xml"/><Relationship Id="rId14" Type="http://schemas.openxmlformats.org/officeDocument/2006/relationships/image" Target="../media/image810.png"/><Relationship Id="rId22" Type="http://schemas.openxmlformats.org/officeDocument/2006/relationships/image" Target="../media/image120.png"/><Relationship Id="rId27" Type="http://schemas.openxmlformats.org/officeDocument/2006/relationships/customXml" Target="../ink/ink5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customXml" Target="../ink/ink59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39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36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11" Type="http://schemas.openxmlformats.org/officeDocument/2006/relationships/customXml" Target="../ink/ink58.xml"/><Relationship Id="rId24" Type="http://schemas.openxmlformats.org/officeDocument/2006/relationships/image" Target="../media/image45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10" Type="http://schemas.openxmlformats.org/officeDocument/2006/relationships/image" Target="../media/image38.png"/><Relationship Id="rId19" Type="http://schemas.openxmlformats.org/officeDocument/2006/relationships/customXml" Target="../ink/ink62.xml"/><Relationship Id="rId4" Type="http://schemas.openxmlformats.org/officeDocument/2006/relationships/image" Target="../media/image350.png"/><Relationship Id="rId9" Type="http://schemas.openxmlformats.org/officeDocument/2006/relationships/customXml" Target="../ink/ink57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24" Type="http://schemas.openxmlformats.org/officeDocument/2006/relationships/image" Target="../media/image1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810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image" Target="../media/image310.png"/><Relationship Id="rId21" Type="http://schemas.openxmlformats.org/officeDocument/2006/relationships/image" Target="../media/image120.png"/><Relationship Id="rId7" Type="http://schemas.openxmlformats.org/officeDocument/2006/relationships/image" Target="../media/image510.png"/><Relationship Id="rId12" Type="http://schemas.openxmlformats.org/officeDocument/2006/relationships/customXml" Target="../ink/ink17.xml"/><Relationship Id="rId17" Type="http://schemas.openxmlformats.org/officeDocument/2006/relationships/image" Target="../media/image100.png"/><Relationship Id="rId25" Type="http://schemas.openxmlformats.org/officeDocument/2006/relationships/image" Target="../media/image140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image" Target="../media/image710.png"/><Relationship Id="rId24" Type="http://schemas.openxmlformats.org/officeDocument/2006/relationships/customXml" Target="../ink/ink23.xml"/><Relationship Id="rId5" Type="http://schemas.openxmlformats.org/officeDocument/2006/relationships/image" Target="../media/image410.png"/><Relationship Id="rId15" Type="http://schemas.openxmlformats.org/officeDocument/2006/relationships/image" Target="../media/image98.png"/><Relationship Id="rId23" Type="http://schemas.openxmlformats.org/officeDocument/2006/relationships/image" Target="../media/image130.png"/><Relationship Id="rId28" Type="http://schemas.openxmlformats.org/officeDocument/2006/relationships/image" Target="../media/image6.png"/><Relationship Id="rId10" Type="http://schemas.openxmlformats.org/officeDocument/2006/relationships/customXml" Target="../ink/ink16.xml"/><Relationship Id="rId19" Type="http://schemas.openxmlformats.org/officeDocument/2006/relationships/image" Target="../media/image110.png"/><Relationship Id="rId4" Type="http://schemas.openxmlformats.org/officeDocument/2006/relationships/customXml" Target="../ink/ink13.xml"/><Relationship Id="rId9" Type="http://schemas.openxmlformats.org/officeDocument/2006/relationships/image" Target="../media/image610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150.png"/><Relationship Id="rId30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27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3.xml"/><Relationship Id="rId18" Type="http://schemas.openxmlformats.org/officeDocument/2006/relationships/image" Target="../media/image28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25.png"/><Relationship Id="rId17" Type="http://schemas.openxmlformats.org/officeDocument/2006/relationships/customXml" Target="../ink/ink35.xml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10" Type="http://schemas.openxmlformats.org/officeDocument/2006/relationships/image" Target="../media/image24.png"/><Relationship Id="rId19" Type="http://schemas.openxmlformats.org/officeDocument/2006/relationships/customXml" Target="../ink/ink36.xml"/><Relationship Id="rId4" Type="http://schemas.openxmlformats.org/officeDocument/2006/relationships/image" Target="../media/image210.png"/><Relationship Id="rId9" Type="http://schemas.openxmlformats.org/officeDocument/2006/relationships/customXml" Target="../ink/ink31.xml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95047" y="121684"/>
            <a:ext cx="11065077" cy="6614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이용한 예외 처리 기법으로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WebContent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/WEB-INF/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오류가 발생했을 때 오류 코드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오류 상태와 오류 페이지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page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errorPage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전송받은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요청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파리미터의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값이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이면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ServletException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 발생하고 그렇지 않으면 아이디 값을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발생된 오류에 대해 오류 메시지를 출력하고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사용하여</a:t>
            </a:r>
            <a:r>
              <a:rPr lang="ko-KR" altLang="en-US" dirty="0"/>
              <a:t>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포함하도록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5)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 결과를 확인합니다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A91A15-CA82-4F06-A91B-C8F07F3D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6" y="843792"/>
            <a:ext cx="3926047" cy="120314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5616461-BCCA-40E2-9D58-F53F45C7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70" y="585087"/>
            <a:ext cx="6721683" cy="15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E51F0B-00ED-4F84-8B38-63464393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85887"/>
            <a:ext cx="7781925" cy="4086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41EDAEF-CED1-408F-89FC-AF1327D9A843}"/>
                  </a:ext>
                </a:extLst>
              </p14:cNvPr>
              <p14:cNvContentPartPr/>
              <p14:nvPr/>
            </p14:nvContentPartPr>
            <p14:xfrm>
              <a:off x="6843834" y="3298114"/>
              <a:ext cx="441000" cy="615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41EDAEF-CED1-408F-89FC-AF1327D9A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4834" y="3289114"/>
                <a:ext cx="4586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5267CC2-23A7-91AD-CA0B-32F9AAEFA3ED}"/>
                  </a:ext>
                </a:extLst>
              </p14:cNvPr>
              <p14:cNvContentPartPr/>
              <p14:nvPr/>
            </p14:nvContentPartPr>
            <p14:xfrm>
              <a:off x="5209240" y="1895816"/>
              <a:ext cx="1343160" cy="7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5267CC2-23A7-91AD-CA0B-32F9AAEFA3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0600" y="1886816"/>
                <a:ext cx="136080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0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5FA1E2B-2F78-49B3-8EEA-3F8A5831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62200"/>
            <a:ext cx="7781925" cy="21336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959B76-D562-4A0C-90AB-D74C240FCD5C}"/>
              </a:ext>
            </a:extLst>
          </p:cNvPr>
          <p:cNvGrpSpPr/>
          <p:nvPr/>
        </p:nvGrpSpPr>
        <p:grpSpPr>
          <a:xfrm>
            <a:off x="5710217" y="3405328"/>
            <a:ext cx="994680" cy="507600"/>
            <a:chOff x="5710217" y="3405328"/>
            <a:chExt cx="99468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14:cNvPr>
                <p14:cNvContentPartPr/>
                <p14:nvPr/>
              </p14:nvContentPartPr>
              <p14:xfrm>
                <a:off x="5710217" y="3455008"/>
                <a:ext cx="37440" cy="382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01217" y="3446008"/>
                  <a:ext cx="55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14:cNvPr>
                <p14:cNvContentPartPr/>
                <p14:nvPr/>
              </p14:nvContentPartPr>
              <p14:xfrm>
                <a:off x="5881937" y="3529528"/>
                <a:ext cx="160560" cy="18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2937" y="3520888"/>
                  <a:ext cx="178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14:cNvPr>
                <p14:cNvContentPartPr/>
                <p14:nvPr/>
              </p14:nvContentPartPr>
              <p14:xfrm>
                <a:off x="6133577" y="3435928"/>
                <a:ext cx="116640" cy="305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24937" y="3427288"/>
                  <a:ext cx="134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14:cNvPr>
                <p14:cNvContentPartPr/>
                <p14:nvPr/>
              </p14:nvContentPartPr>
              <p14:xfrm>
                <a:off x="6432737" y="3448528"/>
                <a:ext cx="272160" cy="223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23737" y="3439888"/>
                  <a:ext cx="289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14:cNvPr>
                <p14:cNvContentPartPr/>
                <p14:nvPr/>
              </p14:nvContentPartPr>
              <p14:xfrm>
                <a:off x="6538217" y="3405328"/>
                <a:ext cx="137880" cy="50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29577" y="3396328"/>
                  <a:ext cx="15552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7518B30-6277-4DC7-9DE8-805C0FC73099}"/>
              </a:ext>
            </a:extLst>
          </p:cNvPr>
          <p:cNvGrpSpPr/>
          <p:nvPr/>
        </p:nvGrpSpPr>
        <p:grpSpPr>
          <a:xfrm>
            <a:off x="6937457" y="3425488"/>
            <a:ext cx="1304640" cy="606240"/>
            <a:chOff x="6937457" y="3425488"/>
            <a:chExt cx="130464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14:cNvPr>
                <p14:cNvContentPartPr/>
                <p14:nvPr/>
              </p14:nvContentPartPr>
              <p14:xfrm>
                <a:off x="7037177" y="3434488"/>
                <a:ext cx="113400" cy="147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8537" y="3425848"/>
                  <a:ext cx="131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14:cNvPr>
                <p14:cNvContentPartPr/>
                <p14:nvPr/>
              </p14:nvContentPartPr>
              <p14:xfrm>
                <a:off x="6937457" y="3633208"/>
                <a:ext cx="203760" cy="267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8457" y="3624208"/>
                  <a:ext cx="221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14:cNvPr>
                <p14:cNvContentPartPr/>
                <p14:nvPr/>
              </p14:nvContentPartPr>
              <p14:xfrm>
                <a:off x="7081457" y="3777208"/>
                <a:ext cx="112320" cy="102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2457" y="3768208"/>
                  <a:ext cx="129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14:cNvPr>
                <p14:cNvContentPartPr/>
                <p14:nvPr/>
              </p14:nvContentPartPr>
              <p14:xfrm>
                <a:off x="7188377" y="3605848"/>
                <a:ext cx="167400" cy="166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79377" y="3596848"/>
                  <a:ext cx="185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14:cNvPr>
                <p14:cNvContentPartPr/>
                <p14:nvPr/>
              </p14:nvContentPartPr>
              <p14:xfrm>
                <a:off x="7373417" y="3500368"/>
                <a:ext cx="12240" cy="318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64777" y="3491368"/>
                  <a:ext cx="29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14:cNvPr>
                <p14:cNvContentPartPr/>
                <p14:nvPr/>
              </p14:nvContentPartPr>
              <p14:xfrm>
                <a:off x="7365857" y="3425488"/>
                <a:ext cx="511920" cy="537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56857" y="3416848"/>
                  <a:ext cx="529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14:cNvPr>
                <p14:cNvContentPartPr/>
                <p14:nvPr/>
              </p14:nvContentPartPr>
              <p14:xfrm>
                <a:off x="7720097" y="3572368"/>
                <a:ext cx="307440" cy="371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1097" y="3563368"/>
                  <a:ext cx="325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14:cNvPr>
                <p14:cNvContentPartPr/>
                <p14:nvPr/>
              </p14:nvContentPartPr>
              <p14:xfrm>
                <a:off x="8038697" y="3559048"/>
                <a:ext cx="203400" cy="472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30057" y="3550048"/>
                  <a:ext cx="221040" cy="49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31B959-DBFE-460D-B21F-1A14957F9DF6}"/>
              </a:ext>
            </a:extLst>
          </p:cNvPr>
          <p:cNvSpPr txBox="1"/>
          <p:nvPr/>
        </p:nvSpPr>
        <p:spPr>
          <a:xfrm>
            <a:off x="2372486" y="1482020"/>
            <a:ext cx="6771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8) </a:t>
            </a:r>
            <a:r>
              <a:rPr lang="ko-KR" altLang="en-US" dirty="0">
                <a:solidFill>
                  <a:srgbClr val="FF0000"/>
                </a:solidFill>
              </a:rPr>
              <a:t>정상적인 경우 </a:t>
            </a:r>
            <a:r>
              <a:rPr lang="en-US" altLang="ko-KR" dirty="0">
                <a:solidFill>
                  <a:srgbClr val="FF0000"/>
                </a:solidFill>
              </a:rPr>
              <a:t>exception_process2.jsp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</a:p>
        </p:txBody>
      </p:sp>
    </p:spTree>
    <p:extLst>
      <p:ext uri="{BB962C8B-B14F-4D97-AF65-F5344CB8AC3E}">
        <p14:creationId xmlns:p14="http://schemas.microsoft.com/office/powerpoint/2010/main" val="9892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BDE57-24CD-4D51-99F1-120D7AF0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76475"/>
            <a:ext cx="7781925" cy="23050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473011-64DB-4C6C-8EB1-2CE46113FD71}"/>
              </a:ext>
            </a:extLst>
          </p:cNvPr>
          <p:cNvGrpSpPr/>
          <p:nvPr/>
        </p:nvGrpSpPr>
        <p:grpSpPr>
          <a:xfrm>
            <a:off x="549617" y="2915368"/>
            <a:ext cx="1305720" cy="1871280"/>
            <a:chOff x="549617" y="2915368"/>
            <a:chExt cx="1305720" cy="18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2A1F48C-C84E-41DF-88AB-57F312DAD4FF}"/>
                    </a:ext>
                  </a:extLst>
                </p14:cNvPr>
                <p14:cNvContentPartPr/>
                <p14:nvPr/>
              </p14:nvContentPartPr>
              <p14:xfrm>
                <a:off x="549617" y="2969008"/>
                <a:ext cx="306360" cy="3031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2A1F48C-C84E-41DF-88AB-57F312DAD4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617" y="2960368"/>
                  <a:ext cx="324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30D65B4-9E9E-48B3-BE14-47066B3535A4}"/>
                    </a:ext>
                  </a:extLst>
                </p14:cNvPr>
                <p14:cNvContentPartPr/>
                <p14:nvPr/>
              </p14:nvContentPartPr>
              <p14:xfrm>
                <a:off x="584897" y="3343408"/>
                <a:ext cx="268560" cy="1220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30D65B4-9E9E-48B3-BE14-47066B3535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257" y="3334768"/>
                  <a:ext cx="28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CA32745-2964-44F0-8DAB-A5D30174A986}"/>
                    </a:ext>
                  </a:extLst>
                </p14:cNvPr>
                <p14:cNvContentPartPr/>
                <p14:nvPr/>
              </p14:nvContentPartPr>
              <p14:xfrm>
                <a:off x="898097" y="3071248"/>
                <a:ext cx="70920" cy="215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CA32745-2964-44F0-8DAB-A5D30174A9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9457" y="3062248"/>
                  <a:ext cx="8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A60A9FB-EE45-49E9-99A2-815B5A0E7131}"/>
                    </a:ext>
                  </a:extLst>
                </p14:cNvPr>
                <p14:cNvContentPartPr/>
                <p14:nvPr/>
              </p14:nvContentPartPr>
              <p14:xfrm>
                <a:off x="981257" y="3005008"/>
                <a:ext cx="155520" cy="284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A60A9FB-EE45-49E9-99A2-815B5A0E71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2617" y="2996008"/>
                  <a:ext cx="173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D26BD48-C3B7-468D-991B-2D10DBAAAF1C}"/>
                    </a:ext>
                  </a:extLst>
                </p14:cNvPr>
                <p14:cNvContentPartPr/>
                <p14:nvPr/>
              </p14:nvContentPartPr>
              <p14:xfrm>
                <a:off x="1230017" y="2915368"/>
                <a:ext cx="27360" cy="659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D26BD48-C3B7-468D-991B-2D10DBAAAF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1017" y="2906368"/>
                  <a:ext cx="45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156A6B8-669F-4DA3-9BA9-6ED702FF6119}"/>
                    </a:ext>
                  </a:extLst>
                </p14:cNvPr>
                <p14:cNvContentPartPr/>
                <p14:nvPr/>
              </p14:nvContentPartPr>
              <p14:xfrm>
                <a:off x="1241177" y="3062968"/>
                <a:ext cx="83520" cy="925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156A6B8-669F-4DA3-9BA9-6ED702FF61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2537" y="3053968"/>
                  <a:ext cx="101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EE2381A-BC85-4568-B199-D8F198A3754D}"/>
                    </a:ext>
                  </a:extLst>
                </p14:cNvPr>
                <p14:cNvContentPartPr/>
                <p14:nvPr/>
              </p14:nvContentPartPr>
              <p14:xfrm>
                <a:off x="1487417" y="2931568"/>
                <a:ext cx="112680" cy="2340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EE2381A-BC85-4568-B199-D8F198A375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78417" y="2922568"/>
                  <a:ext cx="130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35A95B9-2192-42DE-A252-6390347263D4}"/>
                    </a:ext>
                  </a:extLst>
                </p14:cNvPr>
                <p14:cNvContentPartPr/>
                <p14:nvPr/>
              </p14:nvContentPartPr>
              <p14:xfrm>
                <a:off x="627737" y="3243328"/>
                <a:ext cx="1227600" cy="976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35A95B9-2192-42DE-A252-6390347263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8737" y="3234688"/>
                  <a:ext cx="124524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3BBE374-D4DF-4150-861F-C2265A8A8054}"/>
                    </a:ext>
                  </a:extLst>
                </p14:cNvPr>
                <p14:cNvContentPartPr/>
                <p14:nvPr/>
              </p14:nvContentPartPr>
              <p14:xfrm>
                <a:off x="925457" y="3740848"/>
                <a:ext cx="133920" cy="660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3BBE374-D4DF-4150-861F-C2265A8A80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6457" y="3731848"/>
                  <a:ext cx="1515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7AFB6CD-E176-4DF2-A32B-9D1D53D51A15}"/>
                    </a:ext>
                  </a:extLst>
                </p14:cNvPr>
                <p14:cNvContentPartPr/>
                <p14:nvPr/>
              </p14:nvContentPartPr>
              <p14:xfrm>
                <a:off x="1094657" y="3869008"/>
                <a:ext cx="173520" cy="133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7AFB6CD-E176-4DF2-A32B-9D1D53D51A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5657" y="3860008"/>
                  <a:ext cx="191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FF8D7C1-B9D0-4A1D-8195-7339C5EE663D}"/>
                    </a:ext>
                  </a:extLst>
                </p14:cNvPr>
                <p14:cNvContentPartPr/>
                <p14:nvPr/>
              </p14:nvContentPartPr>
              <p14:xfrm>
                <a:off x="1021937" y="3985288"/>
                <a:ext cx="402120" cy="801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FF8D7C1-B9D0-4A1D-8195-7339C5EE66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937" y="3976648"/>
                  <a:ext cx="419760" cy="81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8B7D975-B607-EC0C-D040-9023C901914E}"/>
                  </a:ext>
                </a:extLst>
              </p14:cNvPr>
              <p14:cNvContentPartPr/>
              <p14:nvPr/>
            </p14:nvContentPartPr>
            <p14:xfrm>
              <a:off x="5184040" y="2793296"/>
              <a:ext cx="1292400" cy="8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8B7D975-B607-EC0C-D040-9023C90191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75040" y="2784296"/>
                <a:ext cx="131004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35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22528-C2D2-4FC0-9E4F-CAE365980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" y="157414"/>
            <a:ext cx="5341829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5DC3A-AE56-4E8E-AA3B-8491B847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" y="3064619"/>
            <a:ext cx="5913834" cy="3167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A800F4-AFBF-42F0-8D69-50FC7A7B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9944"/>
            <a:ext cx="6057900" cy="4657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2E6E542-12BD-4D1B-8771-EEF4DAB4BA53}"/>
                  </a:ext>
                </a:extLst>
              </p14:cNvPr>
              <p14:cNvContentPartPr/>
              <p14:nvPr/>
            </p14:nvContentPartPr>
            <p14:xfrm>
              <a:off x="70137" y="333253"/>
              <a:ext cx="1253160" cy="680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2E6E542-12BD-4D1B-8771-EEF4DAB4BA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37" y="324613"/>
                <a:ext cx="12708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69273DC-2718-4445-AD94-8939172F536A}"/>
                  </a:ext>
                </a:extLst>
              </p14:cNvPr>
              <p14:cNvContentPartPr/>
              <p14:nvPr/>
            </p14:nvContentPartPr>
            <p14:xfrm>
              <a:off x="1437057" y="3282373"/>
              <a:ext cx="1411920" cy="83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69273DC-2718-4445-AD94-8939172F53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8417" y="3273733"/>
                <a:ext cx="14295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442A334-A399-40F3-955D-EA7401037D57}"/>
                  </a:ext>
                </a:extLst>
              </p14:cNvPr>
              <p14:cNvContentPartPr/>
              <p14:nvPr/>
            </p14:nvContentPartPr>
            <p14:xfrm>
              <a:off x="1250217" y="3663253"/>
              <a:ext cx="2293920" cy="54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442A334-A399-40F3-955D-EA7401037D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1217" y="3654613"/>
                <a:ext cx="2311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1AF0E63-4A4A-4673-8EC5-EF8024058ECB}"/>
                  </a:ext>
                </a:extLst>
              </p14:cNvPr>
              <p14:cNvContentPartPr/>
              <p14:nvPr/>
            </p14:nvContentPartPr>
            <p14:xfrm>
              <a:off x="8771337" y="530893"/>
              <a:ext cx="1334160" cy="42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1AF0E63-4A4A-4673-8EC5-EF8024058E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62337" y="522253"/>
                <a:ext cx="13518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15D5DA8-F4F3-4DE4-8124-04BE05AD0091}"/>
                  </a:ext>
                </a:extLst>
              </p14:cNvPr>
              <p14:cNvContentPartPr/>
              <p14:nvPr/>
            </p14:nvContentPartPr>
            <p14:xfrm>
              <a:off x="6218937" y="1685053"/>
              <a:ext cx="115200" cy="5994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15D5DA8-F4F3-4DE4-8124-04BE05AD00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09937" y="1676053"/>
                <a:ext cx="1328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0A2EAD2-D7F0-44DB-A59B-F28BCE111B44}"/>
                  </a:ext>
                </a:extLst>
              </p14:cNvPr>
              <p14:cNvContentPartPr/>
              <p14:nvPr/>
            </p14:nvContentPartPr>
            <p14:xfrm>
              <a:off x="6761457" y="2893933"/>
              <a:ext cx="1677960" cy="151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0A2EAD2-D7F0-44DB-A59B-F28BCE111B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2817" y="2884933"/>
                <a:ext cx="1695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D6894B6-097A-4EC9-B36F-F237B65A894C}"/>
                  </a:ext>
                </a:extLst>
              </p14:cNvPr>
              <p14:cNvContentPartPr/>
              <p14:nvPr/>
            </p14:nvContentPartPr>
            <p14:xfrm>
              <a:off x="3974337" y="3170773"/>
              <a:ext cx="2595960" cy="208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D6894B6-097A-4EC9-B36F-F237B65A89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65697" y="3162133"/>
                <a:ext cx="2613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34E3880-304F-487B-8D1E-F50AE2BEF3E5}"/>
                  </a:ext>
                </a:extLst>
              </p14:cNvPr>
              <p14:cNvContentPartPr/>
              <p14:nvPr/>
            </p14:nvContentPartPr>
            <p14:xfrm>
              <a:off x="6429897" y="3213973"/>
              <a:ext cx="141840" cy="2257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34E3880-304F-487B-8D1E-F50AE2BEF3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21257" y="3205333"/>
                <a:ext cx="159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865FF7E-A691-4E5B-9651-4EE0B0D0772C}"/>
                  </a:ext>
                </a:extLst>
              </p14:cNvPr>
              <p14:cNvContentPartPr/>
              <p14:nvPr/>
            </p14:nvContentPartPr>
            <p14:xfrm>
              <a:off x="7688097" y="3457333"/>
              <a:ext cx="843840" cy="162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865FF7E-A691-4E5B-9651-4EE0B0D077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9097" y="3448333"/>
                <a:ext cx="861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C79EC33-87B8-432F-B7C4-56161B670543}"/>
                  </a:ext>
                </a:extLst>
              </p14:cNvPr>
              <p14:cNvContentPartPr/>
              <p14:nvPr/>
            </p14:nvContentPartPr>
            <p14:xfrm>
              <a:off x="6922377" y="846613"/>
              <a:ext cx="1329480" cy="921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C79EC33-87B8-432F-B7C4-56161B67054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3737" y="837613"/>
                <a:ext cx="1347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5DC8F4CB-0CE3-4406-A015-9E05B75EA0A1}"/>
                  </a:ext>
                </a:extLst>
              </p14:cNvPr>
              <p14:cNvContentPartPr/>
              <p14:nvPr/>
            </p14:nvContentPartPr>
            <p14:xfrm>
              <a:off x="1018377" y="5281813"/>
              <a:ext cx="814320" cy="198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5DC8F4CB-0CE3-4406-A015-9E05B75EA0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9737" y="5272813"/>
                <a:ext cx="83196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95047" y="121684"/>
            <a:ext cx="11065077" cy="593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이용한 예외 처리 기법으로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WebContent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/WEB-INF/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web.xml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오류가 발생했을 때 오류 코드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오류 상태와 오류 페이지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exception_error.jsp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exception2-1.jsp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"exception_process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로 </a:t>
            </a:r>
            <a:b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작성시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web.xml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오류 발생</a:t>
            </a:r>
            <a:b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layout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Horizontal form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4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exception_process2.jsp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page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errorPage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exception_error2.jsp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받습니다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전송받은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요청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파리미터의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값이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이면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ServletException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 발생하고 그렇지 않으면 아이디 값을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5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) exception_error2.jsp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발생된 오류에 대해 오류 메시지를 출력하고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태그를 사용하여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exception2.jsp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포함하도록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9DB9A-32FE-44FF-BD86-028DDD96B6C2}"/>
              </a:ext>
            </a:extLst>
          </p:cNvPr>
          <p:cNvSpPr txBox="1"/>
          <p:nvPr/>
        </p:nvSpPr>
        <p:spPr>
          <a:xfrm>
            <a:off x="563461" y="1051715"/>
            <a:ext cx="11197615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6) </a:t>
            </a:r>
            <a:r>
              <a:rPr lang="ko-KR" altLang="en-US" dirty="0">
                <a:solidFill>
                  <a:srgbClr val="FF0000"/>
                </a:solidFill>
              </a:rPr>
              <a:t>비밀번호 입력창에 숫자가 아닌 문자 입력하면 </a:t>
            </a:r>
            <a:r>
              <a:rPr lang="en-US" altLang="ko-KR" dirty="0">
                <a:solidFill>
                  <a:srgbClr val="FF0000"/>
                </a:solidFill>
              </a:rPr>
              <a:t>web.xml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java.lang.Exception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오류 발생하여 </a:t>
            </a:r>
            <a:r>
              <a:rPr lang="en-US" altLang="ko-KR" dirty="0">
                <a:solidFill>
                  <a:srgbClr val="FF0000"/>
                </a:solidFill>
              </a:rPr>
              <a:t>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7) </a:t>
            </a:r>
            <a:r>
              <a:rPr lang="ko-KR" altLang="en-US" dirty="0">
                <a:solidFill>
                  <a:srgbClr val="FF0000"/>
                </a:solidFill>
              </a:rPr>
              <a:t>빈 공백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또는 문자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에서 전송을 누르면 오류 발생함</a:t>
            </a:r>
            <a:r>
              <a:rPr lang="en-US" altLang="ko-KR" dirty="0">
                <a:solidFill>
                  <a:srgbClr val="FF0000"/>
                </a:solidFill>
              </a:rPr>
              <a:t>, 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8) </a:t>
            </a:r>
            <a:r>
              <a:rPr lang="ko-KR" altLang="en-US" dirty="0">
                <a:solidFill>
                  <a:srgbClr val="FF0000"/>
                </a:solidFill>
              </a:rPr>
              <a:t>정상적인 경우 </a:t>
            </a:r>
            <a:r>
              <a:rPr lang="en-US" altLang="ko-KR" dirty="0">
                <a:solidFill>
                  <a:srgbClr val="FF0000"/>
                </a:solidFill>
              </a:rPr>
              <a:t>exception_process2.jsp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9)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'http://localhost:8080/Exercise/ch11/exception2.jsp'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 결과를 확인합니다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'http://localhost:8080/Exercise/ch11/exception2-1.jsp'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 결과를 확인합니다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986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959B76-D562-4A0C-90AB-D74C240FCD5C}"/>
              </a:ext>
            </a:extLst>
          </p:cNvPr>
          <p:cNvGrpSpPr/>
          <p:nvPr/>
        </p:nvGrpSpPr>
        <p:grpSpPr>
          <a:xfrm>
            <a:off x="5710217" y="3405328"/>
            <a:ext cx="994680" cy="507600"/>
            <a:chOff x="5710217" y="3405328"/>
            <a:chExt cx="99468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14:cNvPr>
                <p14:cNvContentPartPr/>
                <p14:nvPr/>
              </p14:nvContentPartPr>
              <p14:xfrm>
                <a:off x="5710217" y="3455008"/>
                <a:ext cx="37440" cy="382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86516B4-5FA0-4CD9-9FD5-9C318B7A96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1217" y="3446008"/>
                  <a:ext cx="55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14:cNvPr>
                <p14:cNvContentPartPr/>
                <p14:nvPr/>
              </p14:nvContentPartPr>
              <p14:xfrm>
                <a:off x="5881937" y="3529528"/>
                <a:ext cx="160560" cy="180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CB2D266-D724-46D5-9581-053242C8BE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2937" y="3520888"/>
                  <a:ext cx="178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14:cNvPr>
                <p14:cNvContentPartPr/>
                <p14:nvPr/>
              </p14:nvContentPartPr>
              <p14:xfrm>
                <a:off x="6133577" y="3435928"/>
                <a:ext cx="116640" cy="305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A453540-DB83-49D2-93B8-91E02B8B3F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24937" y="3427288"/>
                  <a:ext cx="134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14:cNvPr>
                <p14:cNvContentPartPr/>
                <p14:nvPr/>
              </p14:nvContentPartPr>
              <p14:xfrm>
                <a:off x="6432737" y="3448528"/>
                <a:ext cx="272160" cy="2235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8983324-D7CB-459A-8CCB-691CB77C06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23737" y="3439888"/>
                  <a:ext cx="289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14:cNvPr>
                <p14:cNvContentPartPr/>
                <p14:nvPr/>
              </p14:nvContentPartPr>
              <p14:xfrm>
                <a:off x="6538217" y="3405328"/>
                <a:ext cx="137880" cy="50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553EDC6-5BF4-4B23-98F5-DA2D46C862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29577" y="3396328"/>
                  <a:ext cx="15552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7518B30-6277-4DC7-9DE8-805C0FC73099}"/>
              </a:ext>
            </a:extLst>
          </p:cNvPr>
          <p:cNvGrpSpPr/>
          <p:nvPr/>
        </p:nvGrpSpPr>
        <p:grpSpPr>
          <a:xfrm>
            <a:off x="6937457" y="3425488"/>
            <a:ext cx="1304640" cy="606240"/>
            <a:chOff x="6937457" y="3425488"/>
            <a:chExt cx="130464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14:cNvPr>
                <p14:cNvContentPartPr/>
                <p14:nvPr/>
              </p14:nvContentPartPr>
              <p14:xfrm>
                <a:off x="7037177" y="3434488"/>
                <a:ext cx="113400" cy="147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BBA346-3E46-4637-B049-A2ABE9316E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8537" y="3425848"/>
                  <a:ext cx="131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14:cNvPr>
                <p14:cNvContentPartPr/>
                <p14:nvPr/>
              </p14:nvContentPartPr>
              <p14:xfrm>
                <a:off x="6937457" y="3633208"/>
                <a:ext cx="203760" cy="267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B3292AC-D24B-4C84-86A8-D568E420BF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8457" y="3624208"/>
                  <a:ext cx="221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14:cNvPr>
                <p14:cNvContentPartPr/>
                <p14:nvPr/>
              </p14:nvContentPartPr>
              <p14:xfrm>
                <a:off x="7081457" y="3777208"/>
                <a:ext cx="112320" cy="102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92165A7-9141-471B-8BB9-68BD2344F2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2457" y="3768208"/>
                  <a:ext cx="129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14:cNvPr>
                <p14:cNvContentPartPr/>
                <p14:nvPr/>
              </p14:nvContentPartPr>
              <p14:xfrm>
                <a:off x="7188377" y="3605848"/>
                <a:ext cx="167400" cy="166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C632315-7171-4E9D-BB22-8921FAD8D2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79377" y="3596848"/>
                  <a:ext cx="185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14:cNvPr>
                <p14:cNvContentPartPr/>
                <p14:nvPr/>
              </p14:nvContentPartPr>
              <p14:xfrm>
                <a:off x="7373417" y="3500368"/>
                <a:ext cx="12240" cy="318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5708817-ECC2-412D-93B5-7B74B0CD73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64777" y="3491368"/>
                  <a:ext cx="29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14:cNvPr>
                <p14:cNvContentPartPr/>
                <p14:nvPr/>
              </p14:nvContentPartPr>
              <p14:xfrm>
                <a:off x="7365857" y="3425488"/>
                <a:ext cx="511920" cy="537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65B62A-2ED2-47DF-80C0-65CF52EFBF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6857" y="3416848"/>
                  <a:ext cx="5295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14:cNvPr>
                <p14:cNvContentPartPr/>
                <p14:nvPr/>
              </p14:nvContentPartPr>
              <p14:xfrm>
                <a:off x="7720097" y="3572368"/>
                <a:ext cx="307440" cy="371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95F146E-4C0E-49C0-A01B-6C3FFD20F0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1097" y="3563368"/>
                  <a:ext cx="325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14:cNvPr>
                <p14:cNvContentPartPr/>
                <p14:nvPr/>
              </p14:nvContentPartPr>
              <p14:xfrm>
                <a:off x="8038697" y="3559048"/>
                <a:ext cx="203400" cy="472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261955F-4E7D-4EDE-925F-781C5FF722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30057" y="3550048"/>
                  <a:ext cx="221040" cy="49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6C85F8-23E0-4CA8-B8EF-53737347D962}"/>
              </a:ext>
            </a:extLst>
          </p:cNvPr>
          <p:cNvSpPr txBox="1"/>
          <p:nvPr/>
        </p:nvSpPr>
        <p:spPr>
          <a:xfrm>
            <a:off x="1844431" y="883138"/>
            <a:ext cx="8886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exception2-1.jsp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"exception_process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.jsp" </a:t>
            </a:r>
            <a:r>
              <a:rPr lang="en-US" altLang="ko-KR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로 작성시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web.xml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404</a:t>
            </a:r>
            <a:r>
              <a:rPr lang="ko-KR" altLang="en-US" sz="1800" i="1" dirty="0">
                <a:solidFill>
                  <a:srgbClr val="FF0000"/>
                </a:solidFill>
                <a:latin typeface="Consolas" panose="020B0609020204030204" pitchFamily="49" charset="0"/>
              </a:rPr>
              <a:t>오류 발생</a:t>
            </a:r>
            <a:br>
              <a:rPr lang="en-US" altLang="ko-KR" sz="1800" i="1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layout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Horizontal form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58C131-599F-4FC3-8AE1-FD6C719B078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05037" y="2390775"/>
            <a:ext cx="7781925" cy="207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3BDD755-900E-4370-99CF-DF8DDC706B22}"/>
                  </a:ext>
                </a:extLst>
              </p14:cNvPr>
              <p14:cNvContentPartPr/>
              <p14:nvPr/>
            </p14:nvContentPartPr>
            <p14:xfrm>
              <a:off x="5188914" y="2884474"/>
              <a:ext cx="1001880" cy="925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3BDD755-900E-4370-99CF-DF8DDC706B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80274" y="2875474"/>
                <a:ext cx="101952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1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9E414E5-E223-4E2A-88E5-B819069D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795462"/>
            <a:ext cx="7781925" cy="3267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25057B3-5E6C-40F0-95F5-B8E52D242501}"/>
                  </a:ext>
                </a:extLst>
              </p14:cNvPr>
              <p14:cNvContentPartPr/>
              <p14:nvPr/>
            </p14:nvContentPartPr>
            <p14:xfrm>
              <a:off x="6336257" y="3683968"/>
              <a:ext cx="587160" cy="4201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25057B3-5E6C-40F0-95F5-B8E52D242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7257" y="3674968"/>
                <a:ext cx="6048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4CA1A26-D62E-40D0-9A50-CC6C9B9EC247}"/>
                  </a:ext>
                </a:extLst>
              </p14:cNvPr>
              <p14:cNvContentPartPr/>
              <p14:nvPr/>
            </p14:nvContentPartPr>
            <p14:xfrm>
              <a:off x="5223273" y="2311858"/>
              <a:ext cx="15030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4CA1A26-D62E-40D0-9A50-CC6C9B9EC2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4273" y="2302858"/>
                <a:ext cx="1520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2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F78C0E-C08A-4874-8A0B-CCE898BA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14575"/>
            <a:ext cx="7781925" cy="222885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A3B982-DC7E-4FA1-849A-BA3EF4121FAA}"/>
              </a:ext>
            </a:extLst>
          </p:cNvPr>
          <p:cNvGrpSpPr/>
          <p:nvPr/>
        </p:nvGrpSpPr>
        <p:grpSpPr>
          <a:xfrm>
            <a:off x="5677817" y="3281488"/>
            <a:ext cx="767880" cy="486000"/>
            <a:chOff x="5677817" y="3281488"/>
            <a:chExt cx="76788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D7F4432-4B31-42D5-ADF6-4286B202E858}"/>
                    </a:ext>
                  </a:extLst>
                </p14:cNvPr>
                <p14:cNvContentPartPr/>
                <p14:nvPr/>
              </p14:nvContentPartPr>
              <p14:xfrm>
                <a:off x="5677817" y="3502168"/>
                <a:ext cx="209880" cy="265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D7F4432-4B31-42D5-ADF6-4286B202E8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69177" y="3493528"/>
                  <a:ext cx="227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E2E2E9E-A652-43B9-BD94-7AAB3E5E3176}"/>
                    </a:ext>
                  </a:extLst>
                </p14:cNvPr>
                <p14:cNvContentPartPr/>
                <p14:nvPr/>
              </p14:nvContentPartPr>
              <p14:xfrm>
                <a:off x="5922257" y="3281488"/>
                <a:ext cx="128880" cy="4744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E2E2E9E-A652-43B9-BD94-7AAB3E5E31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3257" y="3272848"/>
                  <a:ext cx="1465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D83F54-E72B-4A35-9125-BDF9A00F1F3F}"/>
                    </a:ext>
                  </a:extLst>
                </p14:cNvPr>
                <p14:cNvContentPartPr/>
                <p14:nvPr/>
              </p14:nvContentPartPr>
              <p14:xfrm>
                <a:off x="6131417" y="3501088"/>
                <a:ext cx="314280" cy="2250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8D83F54-E72B-4A35-9125-BDF9A00F1F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22417" y="3492088"/>
                  <a:ext cx="33192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5A523A7-5E6C-4B2C-9F3C-EA5956F3D8A0}"/>
              </a:ext>
            </a:extLst>
          </p:cNvPr>
          <p:cNvGrpSpPr/>
          <p:nvPr/>
        </p:nvGrpSpPr>
        <p:grpSpPr>
          <a:xfrm>
            <a:off x="6699137" y="3310288"/>
            <a:ext cx="613080" cy="728640"/>
            <a:chOff x="6699137" y="3310288"/>
            <a:chExt cx="613080" cy="72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4682290-9615-431E-9102-B7A7FBA38ACD}"/>
                    </a:ext>
                  </a:extLst>
                </p14:cNvPr>
                <p14:cNvContentPartPr/>
                <p14:nvPr/>
              </p14:nvContentPartPr>
              <p14:xfrm>
                <a:off x="6699137" y="3467608"/>
                <a:ext cx="84240" cy="126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4682290-9615-431E-9102-B7A7FBA38A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0497" y="3458608"/>
                  <a:ext cx="101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EC64CD3-72D6-478D-A7A3-0D8F5EF4908F}"/>
                    </a:ext>
                  </a:extLst>
                </p14:cNvPr>
                <p14:cNvContentPartPr/>
                <p14:nvPr/>
              </p14:nvContentPartPr>
              <p14:xfrm>
                <a:off x="6810017" y="3310288"/>
                <a:ext cx="69480" cy="396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EC64CD3-72D6-478D-A7A3-0D8F5EF490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1377" y="3301288"/>
                  <a:ext cx="87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BF77254-DE3F-464E-8524-4FADCACA8FAE}"/>
                    </a:ext>
                  </a:extLst>
                </p14:cNvPr>
                <p14:cNvContentPartPr/>
                <p14:nvPr/>
              </p14:nvContentPartPr>
              <p14:xfrm>
                <a:off x="6752777" y="3652648"/>
                <a:ext cx="163080" cy="182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BF77254-DE3F-464E-8524-4FADCACA8F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44137" y="3644008"/>
                  <a:ext cx="180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6D37D39-8403-4C4B-956E-EE96AA172F2E}"/>
                    </a:ext>
                  </a:extLst>
                </p14:cNvPr>
                <p14:cNvContentPartPr/>
                <p14:nvPr/>
              </p14:nvContentPartPr>
              <p14:xfrm>
                <a:off x="6982097" y="3405328"/>
                <a:ext cx="83520" cy="244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6D37D39-8403-4C4B-956E-EE96AA172F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73097" y="3396328"/>
                  <a:ext cx="101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CD3AF00-56E9-4046-8A06-2AFBDC9539FE}"/>
                    </a:ext>
                  </a:extLst>
                </p14:cNvPr>
                <p14:cNvContentPartPr/>
                <p14:nvPr/>
              </p14:nvContentPartPr>
              <p14:xfrm>
                <a:off x="7082537" y="3426208"/>
                <a:ext cx="229680" cy="612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CD3AF00-56E9-4046-8A06-2AFBDC9539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3897" y="3417208"/>
                  <a:ext cx="247320" cy="63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7D1FD99-E6A3-47E8-864B-0DAF0D6BAC72}"/>
              </a:ext>
            </a:extLst>
          </p:cNvPr>
          <p:cNvSpPr txBox="1"/>
          <p:nvPr/>
        </p:nvSpPr>
        <p:spPr>
          <a:xfrm>
            <a:off x="2305538" y="1074447"/>
            <a:ext cx="8565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6) </a:t>
            </a:r>
            <a:r>
              <a:rPr lang="ko-KR" altLang="en-US" dirty="0">
                <a:solidFill>
                  <a:srgbClr val="FF0000"/>
                </a:solidFill>
              </a:rPr>
              <a:t>비밀번호 입력창에 숫자가 아닌 문자 입력하면 </a:t>
            </a:r>
            <a:r>
              <a:rPr lang="en-US" altLang="ko-KR" dirty="0">
                <a:solidFill>
                  <a:srgbClr val="FF0000"/>
                </a:solidFill>
              </a:rPr>
              <a:t>web.xml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java.lang.Exception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오류 발생하여 </a:t>
            </a:r>
            <a:r>
              <a:rPr lang="en-US" altLang="ko-KR" dirty="0">
                <a:solidFill>
                  <a:srgbClr val="FF0000"/>
                </a:solidFill>
              </a:rPr>
              <a:t>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C90955D-7A0A-930A-F0D1-79BCAD62AA23}"/>
                  </a:ext>
                </a:extLst>
              </p14:cNvPr>
              <p14:cNvContentPartPr/>
              <p14:nvPr/>
            </p14:nvContentPartPr>
            <p14:xfrm>
              <a:off x="5217520" y="2843336"/>
              <a:ext cx="931320" cy="25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C90955D-7A0A-930A-F0D1-79BCAD62AA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08880" y="2834696"/>
                <a:ext cx="94896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40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A4EEE4-223D-4C1E-B9C9-97DF2E45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343025"/>
            <a:ext cx="7781925" cy="4171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8678636-8862-B516-0E72-2F720FC5CDE3}"/>
                  </a:ext>
                </a:extLst>
              </p14:cNvPr>
              <p14:cNvContentPartPr/>
              <p14:nvPr/>
            </p14:nvContentPartPr>
            <p14:xfrm>
              <a:off x="5217520" y="1836416"/>
              <a:ext cx="1275480" cy="17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8678636-8862-B516-0E72-2F720FC5C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8880" y="1827416"/>
                <a:ext cx="129312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62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795F9D-66A6-440F-80A3-DB2F89F4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47900"/>
            <a:ext cx="7781925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8A6FE-ACE2-4C27-935A-D969FCE7659F}"/>
              </a:ext>
            </a:extLst>
          </p:cNvPr>
          <p:cNvSpPr txBox="1"/>
          <p:nvPr/>
        </p:nvSpPr>
        <p:spPr>
          <a:xfrm>
            <a:off x="2468495" y="1086339"/>
            <a:ext cx="7255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7) </a:t>
            </a:r>
            <a:r>
              <a:rPr lang="ko-KR" altLang="en-US" dirty="0">
                <a:solidFill>
                  <a:srgbClr val="FF0000"/>
                </a:solidFill>
              </a:rPr>
              <a:t>빈 공백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또는 문자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에서 전송을 누르면 오류 발생함</a:t>
            </a:r>
            <a:r>
              <a:rPr lang="en-US" altLang="ko-KR" dirty="0">
                <a:solidFill>
                  <a:srgbClr val="FF0000"/>
                </a:solidFill>
              </a:rPr>
              <a:t>, exception_error2.jsp </a:t>
            </a:r>
            <a:r>
              <a:rPr lang="ko-KR" altLang="en-US" dirty="0">
                <a:solidFill>
                  <a:srgbClr val="FF0000"/>
                </a:solidFill>
              </a:rPr>
              <a:t>실행함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B293841-9D9E-FAC5-E022-C336F1C63C6E}"/>
                  </a:ext>
                </a:extLst>
              </p14:cNvPr>
              <p14:cNvContentPartPr/>
              <p14:nvPr/>
            </p14:nvContentPartPr>
            <p14:xfrm>
              <a:off x="5158840" y="2751176"/>
              <a:ext cx="8305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B293841-9D9E-FAC5-E022-C336F1C63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0200" y="2742176"/>
                <a:ext cx="8481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74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627</Words>
  <Application>Microsoft Office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24</cp:revision>
  <dcterms:created xsi:type="dcterms:W3CDTF">2021-05-04T13:17:08Z</dcterms:created>
  <dcterms:modified xsi:type="dcterms:W3CDTF">2025-05-12T11:50:05Z</dcterms:modified>
</cp:coreProperties>
</file>