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4:06.0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10 11243,'4'1'7578,"12"-5"-5387,-16 4-2131,0 0 0,0 0 1,0 0-1,0-1 0,0 1 0,0 0 1,0 0-1,0 0 0,0-1 1,0 1-1,0 0 0,0 0 0,0 0 1,0-1-1,0 1 0,0 0 0,0 0 1,0 0-1,0-1 0,1 1 0,-1 0 1,0 0-1,0 0 0,0 0 1,0-1-1,0 1 0,0 0 0,1 0 1,-1 0-1,0 0 0,0 0 0,0-1 1,0 1-1,1 0 0,-1 0 0,0 0 1,0 0-1,0 0 0,1 0 1,-1 0-1,0 0 0,0 0 0,0 0 1,1 0-1,-1 0 0,0 0 0,0 0 1,0 0-1,1 0 0,4 13 334,0 31-881,-4 87 146,-2 135 171,-2-219 357,-2-1-1,-2 0 0,-21 73 1,16-85 187,11-31 288,5-35 106,0 10-478,0-1 1,1 1-1,14-37 0,-14 47-309,0 1 1,0-1-1,1 1 0,0 1 1,1-1-1,0 1 0,1 0 1,15-14-1,-21 22-12,0 0-1,1 0 1,-1 0-1,1 0 1,-1 1 0,1-1-1,-1 1 1,1 0-1,0 0 1,0 0-1,0 0 1,0 0-1,-1 1 1,1-1 0,0 1-1,0 0 1,0 0-1,0 0 1,0 0-1,0 0 1,5 2 0,-3 0-16,1 0 0,-1 1 1,1-1-1,-1 1 1,0 0-1,0 1 0,-1-1 1,1 1-1,-1 0 1,6 6-1,6 9-361,-1 2 1,0 0-1,22 43 1,-30-50-112,24 50-2649,-22-24-2552,-7-31 1419,7-3 2854,-2-1-228,-6 2-2422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4:06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5 12556,'5'-2'5251,"-5"2"-5137,0-1 0,1 1 0,-1 0 0,1 0 0,-1-1 0,1 1-1,-1 0 1,0 0 0,1 0 0,-1 0 0,1-1 0,-1 1 0,1 0 0,-1 0 0,1 0 0,-1 0 0,1 0 0,-1 0 0,1 0 0,-1 0 0,1 1 0,-1-1 0,1 0 0,-1 0 0,1 0-1,-1 0 1,0 1 0,1-1 0,-1 0 0,1 0 0,-1 1 0,1 0 0,-3 31-180,-1 0-1,-8 33 1,6-44 76,1-1-1,1 1 1,1 0 0,0 0-1,2 0 1,1 0 0,0 0-1,7 30 1,-6-44 31,0-1 0,1 1 0,0-1 0,0 0 0,1 0 0,0 0 0,0 0 0,0-1 0,1 1 0,-1-1-1,1 0 1,1-1 0,-1 1 0,1-1 0,10 6 0,6 2 215,0-2 0,1 0 1,27 7-1,32 14 616,-80-31-854,-1 1 1,1 0 0,-1 0 0,1 0-1,-1 0 1,0 0 0,0 0-1,1 0 1,-1 0 0,0 0 0,0 0-1,0 1 1,0-1 0,1 3-1,1 0 27,-2-3-34,0 0 0,-1 0-1,1 1 1,0-1 0,-1 0-1,1 1 1,0-1 0,-1 0 0,0 1-1,1-1 1,-1 1 0,0-1-1,0 0 1,0 1 0,0-1-1,0 1 1,0-1 0,0 1-1,0-1 1,-1 1 0,1-1-1,0 0 1,-2 2 0,-13 25-11,10-22-378,-1 0 1,1-1-1,-1 0 1,0 0-1,-1 0 0,1 0 1,-1-1-1,0 0 1,-12 5-1,0-3-2590,-1-1-1,-32 5 1,51-10 2901,-3 1-524,0 0 0,-1-1 1,1 0-1,0 0 1,-1 0-1,1 0 0,-1-1 1,1 0-1,0 0 1,-1 0-1,1 0 0,0-1 1,0 1-1,0-1 1,0 0-1,0-1 0,1 1 1,-7-5-1,-24-19-28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4:06.9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10506,'0'0'4324,"23"5"0,-2 3-2434,-5-12-545,17 10-480,-1-6-288,9 0-321,0 0-224,4 0-320,5 5-641,-12-12-897,9 7-1505,0 7-1057,-18-18-1,12 11 65,-20-17 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4:07.2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343 0 13068,'0'2'471,"0"-1"1,0 1-1,0-1 0,0 1 0,0-1 0,0 1 0,0-1 0,-1 0 0,1 1 1,-1-1-1,1 1 0,-1-1 0,1 0 0,-1 0 0,0 1 0,0-1 0,0 0 0,-1 2 1,-6 3-573,7-5 125,1 0-1,0 1 1,-1-1-1,1 0 1,0 0-1,0 1 1,0-1-1,0 0 1,0 1-1,0-1 1,0 0-1,1 0 1,-1 1-1,0-1 1,1 0-1,-1 0 1,1 0-1,-1 0 1,2 2-1,3 6 93,0 0-1,1-1 0,0 0 1,0 0-1,1 0 0,0-1 1,0 0-1,1 0 0,0-1 1,12 8-1,-7-5 157,-1 0-1,-1 1 0,16 17 0,-23-22-241,0 0-1,-1 0 0,0 1 0,0-1 0,0 1 0,-1-1 0,1 1 0,-1 0 0,-1 0 1,1 0-1,-1 0 0,0 0 0,-1 0 0,1 0 0,-1 0 0,0 1 0,-1-1 1,1 0-1,-1 0 0,-1 0 0,1 0 0,-1 0 0,0 0 0,0-1 0,-1 1 1,0-1-1,0 1 0,0-1 0,-6 8 0,0-2-497,1-1 0,-1 0 0,-1 0 0,0-1 0,0-1 0,-1 0 0,0 0 0,0-1 0,-1 0 0,1-1 0,-2-1 0,-21 8 0,-13 1-3743,0-3 1,-2-1-1,-50 3 1,22-17 1519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4:07.6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377 0 14990,'-42'10'7320,"5"-5"-5059,21-3-2216,0 0-1,0 1 0,-22 7 1,8 1 12,-53 26 1,75-32-88,-1 0-1,1 0 1,0 1-1,0 0 1,0 1 0,1-1-1,0 1 1,1 1 0,-1-1-1,-6 12 1,11-15 8,1-1 0,-1 1 0,1-1 0,0 1-1,0-1 1,1 1 0,-1-1 0,1 1 0,-1 0 0,1 0 0,0-1 0,1 1 0,-1 0 0,1-1 0,-1 1 0,1-1 0,0 1-1,0-1 1,1 1 0,-1-1 0,1 1 0,0-1 0,0 0 0,0 0 0,0 0 0,4 4 0,7 8-56,1 0 0,1 0 1,26 19-1,-21-18-158,81 59-5296,-80-62 2045,0 0 0,1-2 1,24 10-1,-25-18-421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5:19.2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 12780,'0'4'5590,"-1"16"-1453,1-19-4129,0 1 0,-2 0 0,2 0 0,0-1 1,0 1-1,0-1 0,2 1 0,-2-1 0,0 1 0,0-1 1,1 1-1,-1-1 0,1 2 0,0-2 0,-1 1 1,1-1-1,0 0 0,0 1 0,0-1 0,1 2 0,37 32-71,-20-22 68,2-2 0,27 14-1,9-5 499,-42-16-176,1 1 0,-2 1-1,1 0 1,19 13 0,-30-17-286,-1 0 0,2 1 0,-2 0 0,0 1 0,0-1 0,0 0 1,-1 0-1,2 0 0,-2 2 0,0-2 0,0 1 0,0 0 0,0 0 1,0 1-1,-1-1 0,0 0 0,0 0 0,1 1 0,-1-1 0,0 7 1,-1 8-33,0 0 1,0 0-1,-2 0 1,-2 1-1,1-1 1,-1-2-1,0 3 1,-3-3-1,1 1 1,-1 0-1,-2-1 1,1 0 0,-16 21-1,10-18-151,-89 116-6587,87-117 3845,-1-1 0,-1-1 1,-1-1-1,-35 25 1,27-19-1591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1:45:25.8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279 120 11755,'0'0'6860,"0"-23"-4420,-3 16-1871,1-1 1,-1 0 0,-1 1-1,1-1 1,-1 1 0,-9-13-1,11 18-408,1-1-123,-1 1 0,1 0 0,-1 0 0,1 1 0,-1-1 1,0 1-1,0-1 0,0 1 0,0 0 0,0 0 1,-3-3-1,4 3-54,1 1 0,-1-1 0,0 0 0,0 1 0,1-1 0,-1 1 0,0-1 0,-1 1 0,1 0 0,0-1 0,0 1 0,1 0 0,-1 0 0,0-1 0,0 1 0,0 0 0,0 0 0,0 0 0,0 0 0,0 0 0,0 0 0,0 0 0,0 1 0,0-1 0,0 0 0,1 0 0,-2 1 0,-1 0 0,1 11-91,0-1-1,0 1 1,1 0 0,1 0-1,0 0 1,0 0 0,1 0-1,4 18 1,1 20 102,3 77-79,-3-64 24,-1-1 0,-3 1 0,-4-1-1,-11 75 1,-20 2 346,-5-2-1,-69 158 0,105-289-276,-17 54 242,18-57-255,0-1-1,1 0 1,-1 1 0,1-1-1,-1 0 1,1 2 0,0-2-1,0 1 1,0-1-1,0 0 1,0 1 0,1-1-1,-1 2 1,1-2 0,0 0-1,-1 1 1,1-1 0,0 0-1,0 0 1,1 0 0,0 1-1,1 1 1,5 13-72,-2 9 48,0 0 0,-2 2 0,-1-1 1,-1 48-1,-15 116-150,0-39 110,12-74-1015,2 0-1,4 1 0,4-1 1,35 146-1,-40-209-622,1-2 0,1 1 0,13 25 0,-18-36 1270,1 1-1,-1-2 0,1 1 0,0 0 1,0-1-1,0 1 0,1-1 0,-1 2 1,0-2-1,1 0 0,-1 0 1,1 0-1,0 0 0,0-1 0,0 1 1,0-1-1,0 2 0,0-2 1,0 0-1,1 0 0,4 0 0,-6-1 256,0-1-1,-1 1 0,1-1 0,1 1 0,-1-1 0,-1 0 0,1-1 0,0 1 0,-1 0 1,1 0-1,-1 0 0,0-1 0,3-1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58:3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6613 24575,'506'3'0,"535"-8"0,-972 1 0,0-5 0,0-1 0,-2-4 0,0-3 0,-1-4 0,-1 0 0,0-5 0,117-66 0,-91 43 0,287-166 0,-316 175 0,-3-4 0,-2-1 0,103-107 0,-8-20 0,244-359 0,-373 495 0,6-5 0,-2-2 0,-3-1 0,-1 0 0,-2-2 0,-2-1 0,15-53 0,-12-15 0,-4-1 0,1-141 0,-19-238 0,-4 210 0,8 51 0,-8-254 0,-14 324 0,-1-34 0,23-175 0,1 302 0,4 0 0,1 0 0,28-82 0,-24 101 0,81-230 0,-80 246 0,1 1 0,2 1 0,2 1 0,0-1 0,42-47 0,27-22 0,-46 50 0,2 1 0,3 3 0,73-60 0,-63 68 0,3 2 0,0 4 0,88-37 0,208-58 0,-308 114 0,-1 3 0,-1-1 0,0-4 0,-2-1 0,81-47 0,-47 12 0,-30 19 0,81-44 0,-110 70 0,-2 1 0,1 1 0,0 0 0,2 2 0,-2 0 0,2 1 0,0 2 0,28-2 0,-12 4-106,-18 1-104,1-2 1,-1 1-1,2-3 0,-2 0 0,20-4 0,-15-1-6616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848E-F20C-4B23-B9C5-E33B4C16B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986C06-3591-429C-8417-0EB20AEFB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5EFB2-5895-4456-BE22-C1B505B2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E18E0-F74B-4294-B2E4-25E53506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0B2A9-02CD-435A-B16F-B61A6EF4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1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85596-9732-47C0-8D05-BF7BF8C6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435A0-DFE9-465E-AAAE-C39569D1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D8BDB-FEC3-4EE0-84B0-39449341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330E7-836C-4A6C-9774-4F3B6B20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865E1-5439-4C7F-8C11-C7ADE83C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96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FDF553-182A-4463-AE47-63841988E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8B78E2-DD38-44DB-B8FB-FCC3A96E9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4CCBF-09A1-4BE2-9EDA-4D197929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8B1F4-5003-44AB-8283-5FE09DB6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1B8B2-0ED6-4EF9-9363-9682843D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6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2E0EA-5F37-4068-BBCE-0479B970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9E804-ADBB-40DE-B8A6-99DA5B0D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FB15D-0FA4-44C3-A104-4C34BC25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27372-57B8-4CDD-A597-03E3DDF7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293E1-15DB-4D94-B5E8-A99FF331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9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3B6D2-B05C-4CB2-9F35-EBA3C62B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60DCF-F116-496E-8E1F-315018AD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81EA5-024D-469E-A242-E4860D8D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463B3-71C6-4B78-814B-CAE9E9AC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C4098-7B23-4E54-8E29-B3780E75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3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B18C1-5B1E-4E32-B57A-8CC54819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2000D-0824-467D-9A13-CE56FD820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0AB43E-95CF-4E6E-B31F-43543EB3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D56EB-125E-4144-A475-ABD2738F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ACD69-3396-4601-BB6C-0866CFBD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C064A-1D76-4149-9D3A-17A159A6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19DD8-90E7-49E9-A042-93086C06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D8C04-731F-4CA7-8C4E-4CD58A21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D6563-3B64-4A71-B1FA-F567AE9E2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30BAD5-E85C-4F4D-ACF6-699CFE7F6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868EDE-7293-41AB-8A1D-DB75013A8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4B2EB6-379D-47B8-8792-7A2358F8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7CA780-1721-4019-969C-E1ACF823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71A5D9-9884-450E-A221-FDEF3211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3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CA47C-E597-4FAE-AB65-E37CC94A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B62A00-1259-40EF-89C5-9AA1ACAA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D5DD4B-763B-4E38-B66D-4A53F815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31F580-5E7F-4CCB-A253-7B82E063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78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FCB4DC-8C8C-49A5-8E10-96805FCC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8837F6-6651-4C8B-BDC7-B8755000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DF8301-16EF-4606-93D1-A67339AB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6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5307F-1CE1-420C-8E07-979CC78B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EC3D8-461D-496F-BC48-5B67C093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DB29B-BC0C-447B-9359-7DC69E1D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DBA55-59DD-4153-891A-DAB77FB6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EE6F5-9FDB-4E29-962E-CBCAA466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DB9E9-9FEF-49DF-9581-B89BC961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43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BDDD7-CFD9-4988-8E64-5400CB6B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D641E-A697-4981-85FD-AA059D362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505EFD-93EF-44BB-AEE2-6DE8D8931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391AF9-2B52-4BB7-AB8E-007DF1EE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37B1E-83F5-463B-A56E-42A20AAF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68F3BD-3772-4976-A904-9866D22F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9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E4CEF3-2943-4EA8-8760-88CE1E0E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03204-35B6-41F5-B795-6E1ABF1E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BF6C6-27A4-42E2-8E0C-BA9817B61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F06E9-9651-4430-98DD-C860CCA2D98F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297AD-40F5-46E4-B2A1-51FB7428B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06C10-53D1-4F02-A65C-701324553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26CDC-EEC8-4CBB-8C4D-028109B8F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0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19" Type="http://schemas.openxmlformats.org/officeDocument/2006/relationships/customXml" Target="../ink/ink8.xml"/><Relationship Id="rId4" Type="http://schemas.openxmlformats.org/officeDocument/2006/relationships/image" Target="../media/image20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169C2B-1C60-4F72-B5B9-2C80667C6401}"/>
              </a:ext>
            </a:extLst>
          </p:cNvPr>
          <p:cNvSpPr txBox="1"/>
          <p:nvPr/>
        </p:nvSpPr>
        <p:spPr>
          <a:xfrm>
            <a:off x="1674254" y="474345"/>
            <a:ext cx="96076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effectLst/>
                <a:latin typeface="+mj-lt"/>
              </a:rPr>
              <a:t>1) declaration3.jsp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Text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하여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altLang="ko-KR" dirty="0"/>
              <a:t>&lt;h5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class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“display-4”</a:t>
            </a:r>
            <a:r>
              <a:rPr lang="en-US" altLang="ko-KR" dirty="0"/>
              <a:t>&gt; </a:t>
            </a:r>
            <a:r>
              <a:rPr lang="ko-KR" altLang="en-US" dirty="0"/>
              <a:t>태그로 </a:t>
            </a:r>
            <a:r>
              <a:rPr lang="en-US" altLang="ko-KR" dirty="0"/>
              <a:t>“</a:t>
            </a:r>
            <a:r>
              <a:rPr lang="ko-KR" altLang="en-US" dirty="0"/>
              <a:t>선언문 예제</a:t>
            </a:r>
            <a:r>
              <a:rPr lang="en-US" altLang="ko-KR" dirty="0"/>
              <a:t>”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가운데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정렬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선언문을 이용하여 정수형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two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2,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seven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two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seven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덧셈하여 정수형 변수 값을 반환하는 전역 메소드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plusMethod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작성한다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문자형 전역변수를 선언하여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메시지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정수형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three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 저장한다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/>
              <a:t>표현문을 이용하여 저장된 값을 다음과 같이 출력한다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G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rid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Stacked to horizontal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1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52CBA5-4EBE-4D53-93EC-7105E7FC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298" y="1766887"/>
            <a:ext cx="7258050" cy="3324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2DC8A-DC82-4821-9BA0-A6C1F8939E21}"/>
              </a:ext>
            </a:extLst>
          </p:cNvPr>
          <p:cNvSpPr txBox="1"/>
          <p:nvPr/>
        </p:nvSpPr>
        <p:spPr>
          <a:xfrm>
            <a:off x="411528" y="615022"/>
            <a:ext cx="368373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effectLst/>
                <a:latin typeface="+mj-lt"/>
              </a:rPr>
              <a:t>1) declaration3.jsp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Text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이용하여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altLang="ko-KR" dirty="0"/>
              <a:t>&lt;h5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SFMono-Regular"/>
              </a:rPr>
              <a:t>class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SFMono-Regular"/>
              </a:rPr>
              <a:t>“display-4”</a:t>
            </a:r>
            <a:r>
              <a:rPr lang="en-US" altLang="ko-KR" dirty="0"/>
              <a:t>&gt; </a:t>
            </a:r>
            <a:r>
              <a:rPr lang="ko-KR" altLang="en-US" dirty="0"/>
              <a:t>태그로 </a:t>
            </a:r>
            <a:r>
              <a:rPr lang="en-US" altLang="ko-KR" dirty="0"/>
              <a:t>“</a:t>
            </a:r>
            <a:r>
              <a:rPr lang="ko-KR" altLang="en-US" dirty="0"/>
              <a:t>선언문 예제</a:t>
            </a:r>
            <a:r>
              <a:rPr lang="en-US" altLang="ko-KR" dirty="0"/>
              <a:t>”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가운데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정렬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선언문을 이용하여 정수형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two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2,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seven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two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seven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덧셈하여 정수형 변수 값을 반환하는 전역 메소드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plusMethod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을 작성한다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문자형 전역변수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를 선언하여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메시지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저장한다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정수형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three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을 저장한다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/>
              <a:t>표현문을 이용하여 저장된 값을 다음과 같이 출력한다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G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rid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Stacked to horizontal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FF0000"/>
              </a:solidFill>
              <a:effectLst/>
              <a:latin typeface="-apple-system"/>
            </a:endParaRP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53EC875-10DE-46C2-9A68-27507EBF47B2}"/>
              </a:ext>
            </a:extLst>
          </p:cNvPr>
          <p:cNvGrpSpPr/>
          <p:nvPr/>
        </p:nvGrpSpPr>
        <p:grpSpPr>
          <a:xfrm>
            <a:off x="9499914" y="2465898"/>
            <a:ext cx="676800" cy="304560"/>
            <a:chOff x="9499914" y="2465898"/>
            <a:chExt cx="67680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5E15A83F-6349-4D1B-88CD-7D8524B7F09E}"/>
                    </a:ext>
                  </a:extLst>
                </p14:cNvPr>
                <p14:cNvContentPartPr/>
                <p14:nvPr/>
              </p14:nvContentPartPr>
              <p14:xfrm>
                <a:off x="9675954" y="2465898"/>
                <a:ext cx="137880" cy="2782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5E15A83F-6349-4D1B-88CD-7D8524B7F0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66954" y="2457258"/>
                  <a:ext cx="1555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70AD9DC-1D18-45A8-9315-E791E1654A9F}"/>
                    </a:ext>
                  </a:extLst>
                </p14:cNvPr>
                <p14:cNvContentPartPr/>
                <p14:nvPr/>
              </p14:nvContentPartPr>
              <p14:xfrm>
                <a:off x="9876474" y="2507658"/>
                <a:ext cx="113760" cy="247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70AD9DC-1D18-45A8-9315-E791E1654A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67474" y="2498658"/>
                  <a:ext cx="131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FB218E26-A925-4450-96C5-938EEFB296AD}"/>
                    </a:ext>
                  </a:extLst>
                </p14:cNvPr>
                <p14:cNvContentPartPr/>
                <p14:nvPr/>
              </p14:nvContentPartPr>
              <p14:xfrm>
                <a:off x="9878274" y="2591178"/>
                <a:ext cx="189360" cy="104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FB218E26-A925-4450-96C5-938EEFB296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69634" y="2582178"/>
                  <a:ext cx="207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24FB40F-3A7C-4C9D-B782-F7E779AC0B05}"/>
                    </a:ext>
                  </a:extLst>
                </p14:cNvPr>
                <p14:cNvContentPartPr/>
                <p14:nvPr/>
              </p14:nvContentPartPr>
              <p14:xfrm>
                <a:off x="9992754" y="2561298"/>
                <a:ext cx="183960" cy="1965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24FB40F-3A7C-4C9D-B782-F7E779AC0B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83754" y="2552298"/>
                  <a:ext cx="201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185B043-50F1-4FD4-8893-17C6BFAEA4E0}"/>
                    </a:ext>
                  </a:extLst>
                </p14:cNvPr>
                <p14:cNvContentPartPr/>
                <p14:nvPr/>
              </p14:nvContentPartPr>
              <p14:xfrm>
                <a:off x="9499914" y="2594058"/>
                <a:ext cx="136080" cy="1764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185B043-50F1-4FD4-8893-17C6BFAEA4E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90914" y="2585058"/>
                  <a:ext cx="15372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04511A-B46E-432F-8986-8F013891F30D}"/>
              </a:ext>
            </a:extLst>
          </p:cNvPr>
          <p:cNvGrpSpPr/>
          <p:nvPr/>
        </p:nvGrpSpPr>
        <p:grpSpPr>
          <a:xfrm>
            <a:off x="5061310" y="2989337"/>
            <a:ext cx="270159" cy="934142"/>
            <a:chOff x="5075874" y="2989338"/>
            <a:chExt cx="255600" cy="8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C8435154-EE30-4152-A9AE-55E47130DE3F}"/>
                    </a:ext>
                  </a:extLst>
                </p14:cNvPr>
                <p14:cNvContentPartPr/>
                <p14:nvPr/>
              </p14:nvContentPartPr>
              <p14:xfrm>
                <a:off x="5075874" y="3090858"/>
                <a:ext cx="118080" cy="290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C8435154-EE30-4152-A9AE-55E47130DE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66874" y="3082218"/>
                  <a:ext cx="1357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3057943-3A2B-4F11-BBCD-0C26F8B1DB2B}"/>
                    </a:ext>
                  </a:extLst>
                </p14:cNvPr>
                <p14:cNvContentPartPr/>
                <p14:nvPr/>
              </p14:nvContentPartPr>
              <p14:xfrm>
                <a:off x="5236074" y="2989338"/>
                <a:ext cx="95400" cy="883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3057943-3A2B-4F11-BBCD-0C26F8B1DB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27434" y="2980698"/>
                  <a:ext cx="113040" cy="90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06499F0-4B08-2D6F-F1C7-72576F780119}"/>
                  </a:ext>
                </a:extLst>
              </p14:cNvPr>
              <p14:cNvContentPartPr/>
              <p14:nvPr/>
            </p14:nvContentPartPr>
            <p14:xfrm>
              <a:off x="2901849" y="3230218"/>
              <a:ext cx="2240423" cy="2382017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06499F0-4B08-2D6F-F1C7-72576F78011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2848" y="3221217"/>
                <a:ext cx="2258064" cy="23996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5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200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-apple-system</vt:lpstr>
      <vt:lpstr>Arial Unicode MS</vt:lpstr>
      <vt:lpstr>system-ui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31</cp:revision>
  <dcterms:created xsi:type="dcterms:W3CDTF">2021-03-12T08:02:12Z</dcterms:created>
  <dcterms:modified xsi:type="dcterms:W3CDTF">2024-04-03T11:00:26Z</dcterms:modified>
</cp:coreProperties>
</file>