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47:44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506 69 14510,'1'-2'473,"0"1"0,-1-1 1,1 0-1,0 1 0,-1-1 1,1 0-1,-1 1 0,0-1 1,1 0-1,-1 0 0,0 1 1,0-1-1,0 0 0,0 0 1,-1 0-1,1 1 0,0-1 1,-1 0-1,1 1 0,-1-1 1,0 0-1,1 1 0,-1-1 1,0 1-1,-1-3 0,-22-17 49,21 21-534,1-1 0,0 1-1,0 0 1,0 0 0,-1-1 0,1 2 0,0-1 0,0 0-1,-1 0 1,1 1 0,0-1 0,0 1 0,0 0 0,-1-1-1,1 1 1,0 0 0,0 0 0,0 1 0,1-1 0,-1 0 0,-2 3-1,1-2 3,-37 26-106,2 1 1,-63 65-1,43-39 159,13-15-5,17-16-27,1 1-1,1 1 1,-36 47-1,62-72-18,-1 0 0,1 0-1,0 0 1,-1 1 0,1-1-1,0 0 1,0 0 0,0 0 0,-1 1-1,1-1 1,0 0 0,1 0 0,-1 1-1,0-1 1,0 0 0,0 0 0,1 0-1,-1 1 1,1-1 0,-1 0 0,1 0-1,-1 0 1,1 0 0,0 0 0,-1 0-1,1 0 1,0 0 0,0 0 0,1 1-1,27 22-133,146 92-16,66 47 583,-205-133-874,-2-2-4333,-40-56-12814,10 10 13710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4:05:3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24575,'5'0'0,"6"0"0,7 0 0,5 0 0,3 0 0,-2 5 0,-1 1 0,2 0 0,0-1 0,2-1 0,-4 3 0,-2 1 0,2-2 0,1 4 0,-3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4:05:38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24575,'1022'0'-1365,"-997"0"-5461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4:05:40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0 24575,'-7'1'0,"-1"-1"0,2 2 0,-1-1 0,0 1 0,0 0 0,0 0 0,1 1 0,-1 0 0,-6 4 0,-59 40 0,39-23 0,30-23 0,-10 7 0,1 0 0,1 0 0,-1 1 0,1 1 0,-18 20 0,28-29 0,1 0 0,-1 0 0,1-1 0,-1 1 0,1 0 0,-1 0 0,1 0 0,0-1 0,-1 1 0,1 0 0,0 0 0,0 0 0,0 0 0,0 0 0,0 0 0,0 0 0,0-1 0,0 1 0,0 0 0,0 0 0,0 0 0,1 0 0,-1 0 0,0-1 0,1 1 0,-1 0 0,0 0 0,2 1 0,0 0 0,0 0 0,0 0 0,0 0 0,0 0 0,0-1 0,1 1 0,-1-1 0,0 1 0,5 0 0,56 15 0,90 12-1365,-127-26-5461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4:05:42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24575,'1198'0'-1365,"-1172"0"-5461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4:05:4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24575,'-5'2'0,"0"0"0,-1 0 0,1 1 0,0-1 0,0 1 0,1 1 0,-1-1 0,0 1 0,1-1 0,0 1 0,0 0 0,-5 7 0,1-2 0,0-2 0,-1 1 0,1 1 0,0 0 0,1 0 0,-8 11 0,14-19 0,0 0 0,0 0 0,1 1 0,-1-1 0,0 0 0,1 0 0,-1 0 0,1 1 0,-1-1 0,1 0 0,0 0 0,-1 1 0,1-1 0,0 0 0,0 1 0,0-1 0,0 0 0,0 1 0,0-1 0,0 0 0,1 1 0,-1-1 0,0 0 0,1 0 0,-1 1 0,1-1 0,-1 0 0,1 0 0,0 0 0,0 0 0,-1 1 0,1-1 0,0 0 0,0-1 0,0 1 0,0 0 0,0 0 0,0 0 0,0 0 0,0-1 0,1 1 0,-1 0 0,0-1 0,0 1 0,2-1 0,62 23-12,-31-12-664,60 30-1,-77-32-6149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4:05:4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24575,'1256'0'-1365,"-1231"0"-5461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4:05:49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 24575,'-1'3'0,"0"0"0,0 0 0,0 0 0,0 0 0,-1 1 0,1-2 0,-1 1 0,0 0 0,0 0 0,0 0 0,0-1 0,0 0 0,-5 5 0,-35 27 0,-22 6 0,50-34 0,1 2 0,0-1 0,1 2 0,0-1 0,0 2 0,-17 18 0,28-28 0,0 1 0,1 0 0,-1 0 0,1 0 0,-1-1 0,1 1 0,-1 0 0,1 0 0,0 0 0,0 0 0,-1 0 0,1 0 0,0 0 0,0 0 0,0 0 0,0 0 0,0 0 0,0 0 0,0 0 0,0 0 0,0-1 0,0 1 0,1 0 0,-1 0 0,0 0 0,1 1 0,21 20 0,40 5 0,-57-25 0,94 30 31,-55-20-729,72 33 0,-96-35-6128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47:45.0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15 10922,'2'-4'9351,"6"-7"-6130,-55 745-3867,37-611 2237,11-134-1378,2 0 1,0 1-1,0-1 0,8-17 0,-6 14-115,9-26 34,-9 23-167,1 1-1,0 0 0,1 0 1,1 0-1,0 1 0,18-25 0,-25 39 13,0 0 0,0 0 0,0 1 0,0-1 0,0 0-1,0 0 1,0 0 0,0 1 0,0-1 0,1 1-1,-1-1 1,0 1 0,0-1 0,1 1 0,-1 0 0,2-1-1,0 0-51,-1 1 54,-1 0 0,1 0 0,-1 0 0,0 1 1,1-1-1,-1 0 0,0 1 0,1-1 0,-1 0 1,0 1-1,1 0 0,-1-1 0,0 1 0,0 0 1,1 0-1,-1-1 0,0 1 0,0 0 0,0 0 1,0 0-1,1 2 0,-1-2-23,7 8-11,0 1 1,-1 0-1,1 0 1,-2 1-1,0-1 1,0 2 0,-1-1-1,0 0 1,3 17-1,-2-12 55,18 75-215,-20-72-660,0 0 0,1-1 0,1 1-1,11 22 1,-10-23-7903,-2-7 455,-5-11 8293,0 0 0,0 1 0,1-1 0,-1 0 0,0 0 0,0 0 0,1 0 0,-1 0 0,0 0 0,0 0 0,1 0 0,-1 0 0,0 0 0,1 0 0,-1 0 0,0 0 0,0 0 0,1 0 0,-1 0 0,0 0 0,0 0 0,1 0 0,-1-1 0,0 1 0,0 0 0,1 0 0,-1 0 0,0 0 0,0-1 0,0 1 0,1 0 0,-1 0 0,0 0 0,0-1 0,0 1 0,0 0 0,1-1 0,-2-19-1107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47:45.4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13581,'1'4'8780,"3"14"-7738,14 221-1613,-13-108 593,15 157-188,-15-263-1364,-4-15-4070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47:45.8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441 1 12300,'1'4'599,"0"0"1,-1-1 0,2 1 0,-1 0 0,0 0 0,1 0-1,0-1 1,-1 1 0,2-1 0,-1 1 0,0-1-1,1 0 1,4 5 0,48 44 153,-27-26-486,-7-6-273,-11-10 207,1 0 0,-1 1-1,0 0 1,14 24-1,-21-30-57,-1 0 0,0 0-1,0 0 1,0 1 0,-1-1-1,0 0 1,0 1 0,0-1-1,-1 1 1,1-1 0,-1 1-1,-1-1 1,1 0 0,-1 1 0,0-1-1,0 1 1,-3 5 0,-1 4 4,-1-1 0,-1 1 0,0-2 1,-1 1-1,0-1 0,-1 0 1,0-1-1,-17 17 0,-14 10-1542,-46 34 0,58-50 137,-6 3-1396,-1-2 0,-1-1 0,-2-2 0,0-1 0,-1-3 0,-76 25 0,44-20-1328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49:19.7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315 79 10378,'0'0'6758,"-15"-35"-3501,13 31-3071,-1 1 0,-1-1 1,1 1-1,0 0 0,-1 0 1,0 0-1,0 0 0,0 1 1,0 0-1,0-1 0,0 1 1,0 1-1,-1-1 0,1 1 1,-1 0-1,1 0 0,-1 0 1,0 0-1,1 1 0,-9 0 1,11 0-200,1 0 0,-1 1 0,1-1 0,-1 1 0,1-1 0,0 1 0,-1 0 0,1-1 0,-1 1 0,1 0 1,0 0-1,0 0 0,-1 0 0,1 0 0,0 0 0,0 0 0,0 0 0,0 1 0,0-1 0,0 0 0,1 0 0,-1 1 1,-1 2-1,-9 36-313,-5 186-544,3-133 982,-4-1 0,-51 158 1,17-108 447,50-140-552,1-1 0,0 0 0,-1 1 0,1-1 0,0 0 0,0 1 1,0-1-1,0 1 0,0-1 0,1 0 0,-1 1 0,0-1 0,1 1 0,-1-1 0,1 0 0,-1 0 0,1 1 0,0-1 0,-1 0 0,1 0 0,0 0 1,1 2-1,26 24-29,-9-10-26,-10-3 11,1 1 0,-2 0 0,0 1 0,-1-1 0,-1 1 0,0 1 0,-1-1 0,-1 1 0,4 30 1,-1 14 8,-3 83 1,-16 8 180,6-108-233,2 0-1,2 46 0,3-87-99,-1 0 1,1 1-1,0-1 0,-1 0 0,2 0 0,-1 0 1,0 0-1,1 0 0,-1 0 0,1 0 1,0 0-1,0 0 0,0-1 0,0 1 1,0-1-1,1 0 0,-1 1 0,1-1 1,-1 0-1,1-1 0,0 1 0,0 0 1,0-1-1,0 1 0,0-1 0,0 0 0,0 0 1,1 0-1,4 0 0,3 1-1196,1 0 0,0-1 0,-1 0 1,1-1-1,0-1 0,0 0 0,13-2 0,11-7-2527,13 8 848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49:22.3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55 6150,'0'0'8023,"5"-17"-5364,-7 10-2568,-4-9 4487,6 15-4538,0 1-1,0 0 0,0-1 1,0 1-1,1 0 0,-1-1 1,0 1-1,0 0 0,0-1 0,0 1 1,0 0-1,0-1 0,0 1 1,1 0-1,-1 0 0,0-1 1,0 1-1,0 0 0,1 0 1,-1-1-1,0 1 0,0 0 1,1 0-1,-1-1 0,0 1 0,0 0 1,1 0-1,-1 0 0,0 0 1,1 0-1,-1 0 0,0-1 1,1 1-1,-1 0 0,0 0 1,1 0-1,-1 0 0,0 0 1,1 0-1,-1 0 0,1 0 1,1 0 56,5-1-46,0-1 1,-1 1-1,1 0 1,0 1 0,0-1-1,0 1 1,8 1-1,-11 0-27,566 21 1482,-126 3-1035,-143-13-42,1 0-301,221-2 284,-79-5 710,-267 0-1011,-84 0 380,132-11-1,-190 3-318,4-3-89,0 2 1,0 2 0,-1 2 0,1 1 0,45 8 0,-49 1-4664,-43-59-15320,-1 20 14888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49:26.8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30 867 15054,'-3'3'10544,"-10"14"-8863,11-11-1743,-1-1 0,1 0 0,1 1-1,-1-1 1,1 1 0,0 0 0,0 0 0,0-1 0,1 1-1,0 0 1,0 0 0,1 0 0,1 9 0,22 87 65,-17-77 245,-7-25-247,18 49 1284,-18-48-1227,0 0 0,1 0-1,-1 0 1,1 0 0,0 0 0,-1 0 0,1-1 0,0 1 0,0 0 0,-1 0-1,1 0 1,0-1 0,0 1 0,0 0 0,0-1 0,0 1 0,0-1 0,0 1-1,0-1 1,0 1 0,0-1 0,0 0 0,0 1 0,1-1 0,-1 0 0,0 0-1,0 0 1,0 0 0,0 0 0,0 0 0,0 0 0,1-1 0,-1 1-1,0 0 1,0 0 0,2-2 0,18-10 180,1 0 1,-2-2-1,20-17 0,28-19-427,175-128-2689,-117 93 9,153-111-4298,131-176-3483,-216 156 5285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4:05:3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2362 1 24575,'-2336'0'-1365,"2311"0"-5461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4:05:3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 24575,'-15'0'0,"0"2"0,1 0 0,-1 1 0,1 0 0,-1 1 0,1 1 0,0 0 0,-19 11 0,0 2 0,1 1 0,-34 27 0,65-45 0,1-1 0,-1 0 0,1 1 0,-1-1 0,0 0 0,1 1 0,-1-1 0,1 1 0,-1-1 0,1 1 0,-1-1 0,1 1 0,-1 0 0,1-1 0,0 1 0,-1-1 0,1 1 0,0 0 0,0-1 0,-1 1 0,1 0 0,0 0 0,0-1 0,0 1 0,0 1 0,15 6 0,39-5 0,-41-3 0,80 15-1365,-68-11-5461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848E-F20C-4B23-B9C5-E33B4C16B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86C06-3591-429C-8417-0EB20AEFB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5EFB2-5895-4456-BE22-C1B505B2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E18E0-F74B-4294-B2E4-25E53506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0B2A9-02CD-435A-B16F-B61A6EF4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1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5596-9732-47C0-8D05-BF7BF8C6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435A0-DFE9-465E-AAAE-C39569D1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D8BDB-FEC3-4EE0-84B0-39449341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330E7-836C-4A6C-9774-4F3B6B20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865E1-5439-4C7F-8C11-C7ADE83C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6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DF553-182A-4463-AE47-63841988E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B78E2-DD38-44DB-B8FB-FCC3A96E9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4CCBF-09A1-4BE2-9EDA-4D197929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8B1F4-5003-44AB-8283-5FE09DB6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1B8B2-0ED6-4EF9-9363-9682843D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6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2E0EA-5F37-4068-BBCE-0479B970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9E804-ADBB-40DE-B8A6-99DA5B0D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FB15D-0FA4-44C3-A104-4C34BC25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27372-57B8-4CDD-A597-03E3DDF7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293E1-15DB-4D94-B5E8-A99FF331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9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3B6D2-B05C-4CB2-9F35-EBA3C62B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60DCF-F116-496E-8E1F-315018AD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81EA5-024D-469E-A242-E4860D8D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463B3-71C6-4B78-814B-CAE9E9AC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C4098-7B23-4E54-8E29-B3780E75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3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B18C1-5B1E-4E32-B57A-8CC54819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2000D-0824-467D-9A13-CE56FD820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AB43E-95CF-4E6E-B31F-43543EB3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D56EB-125E-4144-A475-ABD2738F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ACD69-3396-4601-BB6C-0866CFBD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C064A-1D76-4149-9D3A-17A159A6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19DD8-90E7-49E9-A042-93086C06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D8C04-731F-4CA7-8C4E-4CD58A21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BD6563-3B64-4A71-B1FA-F567AE9E2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30BAD5-E85C-4F4D-ACF6-699CFE7F6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868EDE-7293-41AB-8A1D-DB75013A8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4B2EB6-379D-47B8-8792-7A2358F8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7CA780-1721-4019-969C-E1ACF823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71A5D9-9884-450E-A221-FDEF3211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CA47C-E597-4FAE-AB65-E37CC94A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B62A00-1259-40EF-89C5-9AA1ACAA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D5DD4B-763B-4E38-B66D-4A53F815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31F580-5E7F-4CCB-A253-7B82E063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8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FCB4DC-8C8C-49A5-8E10-96805FCC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8837F6-6651-4C8B-BDC7-B8755000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DF8301-16EF-4606-93D1-A67339AB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6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5307F-1CE1-420C-8E07-979CC78B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EC3D8-461D-496F-BC48-5B67C093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DB29B-BC0C-447B-9359-7DC69E1D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DBA55-59DD-4153-891A-DAB77FB6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EE6F5-9FDB-4E29-962E-CBCAA466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DB9E9-9FEF-49DF-9581-B89BC961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3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DDD7-CFD9-4988-8E64-5400CB6B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D641E-A697-4981-85FD-AA059D362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505EFD-93EF-44BB-AEE2-6DE8D8931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91AF9-2B52-4BB7-AB8E-007DF1EE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37B1E-83F5-463B-A56E-42A20AAF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68F3BD-3772-4976-A904-9866D22F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9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E4CEF3-2943-4EA8-8760-88CE1E0E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03204-35B6-41F5-B795-6E1ABF1E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BF6C6-27A4-42E2-8E0C-BA9817B61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297AD-40F5-46E4-B2A1-51FB7428B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06C10-53D1-4F02-A65C-701324553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0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0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C644A7-DEFF-455E-A493-126A83926097}"/>
              </a:ext>
            </a:extLst>
          </p:cNvPr>
          <p:cNvSpPr txBox="1"/>
          <p:nvPr/>
        </p:nvSpPr>
        <p:spPr>
          <a:xfrm>
            <a:off x="651641" y="474345"/>
            <a:ext cx="1115117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effectLst/>
                <a:latin typeface="+mj-lt"/>
              </a:rPr>
              <a:t>1) script3.jsp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en-US" altLang="ko-KR" dirty="0"/>
          </a:p>
          <a:p>
            <a:r>
              <a:rPr lang="en-US" altLang="ko-KR" dirty="0"/>
              <a:t>&lt;h1&gt; </a:t>
            </a:r>
            <a:r>
              <a:rPr lang="ko-KR" altLang="en-US" dirty="0"/>
              <a:t>태그로 </a:t>
            </a:r>
            <a:r>
              <a:rPr lang="en-US" altLang="ko-KR" dirty="0"/>
              <a:t>“</a:t>
            </a:r>
            <a:r>
              <a:rPr lang="ko-KR" altLang="en-US" dirty="0"/>
              <a:t>스크립트 태그 예제</a:t>
            </a:r>
            <a:r>
              <a:rPr lang="en-US" altLang="ko-KR" dirty="0"/>
              <a:t>” </a:t>
            </a:r>
            <a:r>
              <a:rPr lang="ko-KR" altLang="en-US" dirty="0"/>
              <a:t>저장한다</a:t>
            </a:r>
            <a:r>
              <a:rPr lang="en-US" altLang="ko-KR" dirty="0"/>
              <a:t>.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선언문을 이용하여 문자형 전역변수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declaration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를 선언하여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“declaration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문자형 변수 값을 반환하는 전역 메소드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decMethod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작성한다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스크립틀릿을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이용하여 문자형 전역변수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scriptlet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를 선언하여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scriptlet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Colors Color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내장객체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(out)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 이용한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전역변수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declaration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출력한다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/>
              <a:t>내장객체를 이용한 출력 </a:t>
            </a:r>
            <a:r>
              <a:rPr lang="en-US" altLang="ko-KR" dirty="0"/>
              <a:t>: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declaration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Colors Color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표현문을 이용한 </a:t>
            </a:r>
            <a:r>
              <a:rPr lang="ko-KR" altLang="en-US" dirty="0" err="1"/>
              <a:t>스크립틀릿</a:t>
            </a:r>
            <a:r>
              <a:rPr lang="ko-KR" altLang="en-US" dirty="0"/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scriptlet</a:t>
            </a:r>
            <a:r>
              <a:rPr lang="ko-KR" altLang="en-US" dirty="0"/>
              <a:t>을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표현문을 이용한 </a:t>
            </a:r>
            <a:r>
              <a:rPr lang="ko-KR" altLang="en-US" dirty="0" err="1"/>
              <a:t>스크립틀릿의</a:t>
            </a:r>
            <a:r>
              <a:rPr lang="ko-KR" altLang="en-US" dirty="0"/>
              <a:t> 출력 </a:t>
            </a:r>
            <a:r>
              <a:rPr lang="en-US" altLang="ko-KR" dirty="0"/>
              <a:t>: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scriptlet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Colors Color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endParaRPr lang="en-US" altLang="ko-KR" dirty="0"/>
          </a:p>
          <a:p>
            <a:r>
              <a:rPr lang="ko-KR" altLang="en-US" dirty="0"/>
              <a:t>표현문을 이용한 문자형 전역변수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declaration</a:t>
            </a:r>
            <a:r>
              <a:rPr lang="ko-KR" altLang="en-US" dirty="0"/>
              <a:t>에 저장된 값을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표현문을 이용한 선언문의 출력</a:t>
            </a:r>
            <a:r>
              <a:rPr lang="en-US" altLang="ko-KR" dirty="0"/>
              <a:t>1 :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declaration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표현문을 이용한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decMethod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메소드를 호출하여 문자형 변수 값을 출력한다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dirty="0"/>
          </a:p>
          <a:p>
            <a:r>
              <a:rPr lang="ko-KR" altLang="en-US" dirty="0"/>
              <a:t>표현문을 이용한 선언문의 출력</a:t>
            </a:r>
            <a:r>
              <a:rPr lang="en-US" altLang="ko-KR" dirty="0"/>
              <a:t>2 :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declaration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1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3518CD-7199-4F43-A8ED-BCC894B2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51" y="1600200"/>
            <a:ext cx="7258050" cy="36576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1870836-4133-453B-91F3-D204378A9906}"/>
              </a:ext>
            </a:extLst>
          </p:cNvPr>
          <p:cNvGrpSpPr/>
          <p:nvPr/>
        </p:nvGrpSpPr>
        <p:grpSpPr>
          <a:xfrm>
            <a:off x="7278710" y="2155834"/>
            <a:ext cx="668520" cy="405360"/>
            <a:chOff x="6122034" y="2155834"/>
            <a:chExt cx="66852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2E1761BA-9A3B-41CB-A734-81F3EAE71422}"/>
                    </a:ext>
                  </a:extLst>
                </p14:cNvPr>
                <p14:cNvContentPartPr/>
                <p14:nvPr/>
              </p14:nvContentPartPr>
              <p14:xfrm>
                <a:off x="6122034" y="2195074"/>
                <a:ext cx="189720" cy="29052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2E1761BA-9A3B-41CB-A734-81F3EAE714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13034" y="2186074"/>
                  <a:ext cx="2073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1CA0734-1330-45C3-A8BF-09232FF318C6}"/>
                    </a:ext>
                  </a:extLst>
                </p14:cNvPr>
                <p14:cNvContentPartPr/>
                <p14:nvPr/>
              </p14:nvContentPartPr>
              <p14:xfrm>
                <a:off x="6385914" y="2155834"/>
                <a:ext cx="113400" cy="3510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1CA0734-1330-45C3-A8BF-09232FF318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77274" y="2146834"/>
                  <a:ext cx="1310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2A582B5-59C2-4360-A12B-F42FC4276838}"/>
                    </a:ext>
                  </a:extLst>
                </p14:cNvPr>
                <p14:cNvContentPartPr/>
                <p14:nvPr/>
              </p14:nvContentPartPr>
              <p14:xfrm>
                <a:off x="6574914" y="2227834"/>
                <a:ext cx="19800" cy="2577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2A582B5-59C2-4360-A12B-F42FC42768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66274" y="2218834"/>
                  <a:ext cx="374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1A4FD9D-C0C5-4BC2-A531-05ABB9CE3A01}"/>
                    </a:ext>
                  </a:extLst>
                </p14:cNvPr>
                <p14:cNvContentPartPr/>
                <p14:nvPr/>
              </p14:nvContentPartPr>
              <p14:xfrm>
                <a:off x="6555114" y="2272834"/>
                <a:ext cx="235440" cy="288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1A4FD9D-C0C5-4BC2-A531-05ABB9CE3A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6474" y="2264194"/>
                  <a:ext cx="253080" cy="30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FF2C51-012C-48E0-B1A4-A0C59028EF77}"/>
              </a:ext>
            </a:extLst>
          </p:cNvPr>
          <p:cNvSpPr txBox="1"/>
          <p:nvPr/>
        </p:nvSpPr>
        <p:spPr>
          <a:xfrm>
            <a:off x="187569" y="3080903"/>
            <a:ext cx="2998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Colors Color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5E28820-7696-4C81-9578-1016B79702D1}"/>
                  </a:ext>
                </a:extLst>
              </p14:cNvPr>
              <p14:cNvContentPartPr/>
              <p14:nvPr/>
            </p14:nvContentPartPr>
            <p14:xfrm>
              <a:off x="3486114" y="2618074"/>
              <a:ext cx="135000" cy="6271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5E28820-7696-4C81-9578-1016B79702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77114" y="2609434"/>
                <a:ext cx="15264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E138038-DB17-4D2C-A679-A193B49FC392}"/>
                  </a:ext>
                </a:extLst>
              </p14:cNvPr>
              <p14:cNvContentPartPr/>
              <p14:nvPr/>
            </p14:nvContentPartPr>
            <p14:xfrm>
              <a:off x="5951394" y="3660994"/>
              <a:ext cx="1262520" cy="356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E138038-DB17-4D2C-A679-A193B49FC39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42394" y="3651994"/>
                <a:ext cx="12801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D47AE0F-C640-42D3-AF7C-835B1C19C84D}"/>
                  </a:ext>
                </a:extLst>
              </p14:cNvPr>
              <p14:cNvContentPartPr/>
              <p14:nvPr/>
            </p14:nvContentPartPr>
            <p14:xfrm>
              <a:off x="7887474" y="3987514"/>
              <a:ext cx="544320" cy="4212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D47AE0F-C640-42D3-AF7C-835B1C19C84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78474" y="3978514"/>
                <a:ext cx="561960" cy="4388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DA68E6B-ADDF-C4E4-A0D1-9255AE0811A0}"/>
              </a:ext>
            </a:extLst>
          </p:cNvPr>
          <p:cNvSpPr txBox="1"/>
          <p:nvPr/>
        </p:nvSpPr>
        <p:spPr>
          <a:xfrm>
            <a:off x="7669937" y="255183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declaration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0502E-0B6B-A209-3C03-5B1AAA22F494}"/>
              </a:ext>
            </a:extLst>
          </p:cNvPr>
          <p:cNvSpPr txBox="1"/>
          <p:nvPr/>
        </p:nvSpPr>
        <p:spPr>
          <a:xfrm>
            <a:off x="7655990" y="294980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scriptlet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37D5E-566D-F4F6-D45D-2B6A31519E29}"/>
              </a:ext>
            </a:extLst>
          </p:cNvPr>
          <p:cNvSpPr txBox="1"/>
          <p:nvPr/>
        </p:nvSpPr>
        <p:spPr>
          <a:xfrm>
            <a:off x="7669937" y="330948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declaration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C1877-30A8-6E02-3A4D-A4A582BA071D}"/>
              </a:ext>
            </a:extLst>
          </p:cNvPr>
          <p:cNvSpPr txBox="1"/>
          <p:nvPr/>
        </p:nvSpPr>
        <p:spPr>
          <a:xfrm>
            <a:off x="7669937" y="361424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decMethod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F874972-DC74-9787-A93F-3F1DFA5F7315}"/>
              </a:ext>
            </a:extLst>
          </p:cNvPr>
          <p:cNvGrpSpPr/>
          <p:nvPr/>
        </p:nvGrpSpPr>
        <p:grpSpPr>
          <a:xfrm>
            <a:off x="6653193" y="2700658"/>
            <a:ext cx="934920" cy="98640"/>
            <a:chOff x="6653193" y="2700658"/>
            <a:chExt cx="93492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70F00F3-E117-E09E-208C-DE3D71A10C32}"/>
                    </a:ext>
                  </a:extLst>
                </p14:cNvPr>
                <p14:cNvContentPartPr/>
                <p14:nvPr/>
              </p14:nvContentPartPr>
              <p14:xfrm>
                <a:off x="6737793" y="2763658"/>
                <a:ext cx="85032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70F00F3-E117-E09E-208C-DE3D71A10C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29153" y="2755018"/>
                  <a:ext cx="867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1BE2ABC-6FB6-080E-111F-4F741FDCF816}"/>
                    </a:ext>
                  </a:extLst>
                </p14:cNvPr>
                <p14:cNvContentPartPr/>
                <p14:nvPr/>
              </p14:nvContentPartPr>
              <p14:xfrm>
                <a:off x="6653193" y="2700658"/>
                <a:ext cx="104760" cy="615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1BE2ABC-6FB6-080E-111F-4F741FDCF8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44553" y="2692018"/>
                  <a:ext cx="122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061D14D-E1ED-0109-7009-523158912DE0}"/>
                    </a:ext>
                  </a:extLst>
                </p14:cNvPr>
                <p14:cNvContentPartPr/>
                <p14:nvPr/>
              </p14:nvContentPartPr>
              <p14:xfrm>
                <a:off x="6673713" y="2774458"/>
                <a:ext cx="115200" cy="248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061D14D-E1ED-0109-7009-523158912DE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65073" y="2765818"/>
                  <a:ext cx="1328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38A6109-4F53-6BEA-1520-A27A765BE7F3}"/>
              </a:ext>
            </a:extLst>
          </p:cNvPr>
          <p:cNvGrpSpPr/>
          <p:nvPr/>
        </p:nvGrpSpPr>
        <p:grpSpPr>
          <a:xfrm>
            <a:off x="7268073" y="3121498"/>
            <a:ext cx="434880" cy="94320"/>
            <a:chOff x="7268073" y="3121498"/>
            <a:chExt cx="4348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E6EF095-BFE9-347C-6B51-947C3B8D5D2D}"/>
                    </a:ext>
                  </a:extLst>
                </p14:cNvPr>
                <p14:cNvContentPartPr/>
                <p14:nvPr/>
              </p14:nvContentPartPr>
              <p14:xfrm>
                <a:off x="7325313" y="3162898"/>
                <a:ext cx="37764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E6EF095-BFE9-347C-6B51-947C3B8D5D2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16673" y="3154258"/>
                  <a:ext cx="39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B6556F0-D656-1F16-B623-7C972B6A0911}"/>
                    </a:ext>
                  </a:extLst>
                </p14:cNvPr>
                <p14:cNvContentPartPr/>
                <p14:nvPr/>
              </p14:nvContentPartPr>
              <p14:xfrm>
                <a:off x="7268073" y="3121498"/>
                <a:ext cx="99720" cy="943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B6556F0-D656-1F16-B623-7C972B6A091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59433" y="3112498"/>
                  <a:ext cx="11736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278EF39-460F-01E8-3A92-3D8EE78EF61A}"/>
                  </a:ext>
                </a:extLst>
              </p14:cNvPr>
              <p14:cNvContentPartPr/>
              <p14:nvPr/>
            </p14:nvContentPartPr>
            <p14:xfrm>
              <a:off x="7209753" y="3520738"/>
              <a:ext cx="44100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278EF39-460F-01E8-3A92-3D8EE78EF6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00753" y="3511738"/>
                <a:ext cx="458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709DA3FC-D602-7E17-4AD7-E0371D749A57}"/>
                  </a:ext>
                </a:extLst>
              </p14:cNvPr>
              <p14:cNvContentPartPr/>
              <p14:nvPr/>
            </p14:nvContentPartPr>
            <p14:xfrm>
              <a:off x="7202193" y="3489058"/>
              <a:ext cx="84240" cy="910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709DA3FC-D602-7E17-4AD7-E0371D749A5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93553" y="3480418"/>
                <a:ext cx="10188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AB17B62D-23BF-6EAD-450D-CE76AA6D9A9C}"/>
              </a:ext>
            </a:extLst>
          </p:cNvPr>
          <p:cNvGrpSpPr/>
          <p:nvPr/>
        </p:nvGrpSpPr>
        <p:grpSpPr>
          <a:xfrm>
            <a:off x="7216233" y="3741418"/>
            <a:ext cx="475920" cy="133200"/>
            <a:chOff x="7216233" y="3741418"/>
            <a:chExt cx="4759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386C953-FB37-260B-1D78-16CE7B150C2B}"/>
                    </a:ext>
                  </a:extLst>
                </p14:cNvPr>
                <p14:cNvContentPartPr/>
                <p14:nvPr/>
              </p14:nvContentPartPr>
              <p14:xfrm>
                <a:off x="7230633" y="3814858"/>
                <a:ext cx="46152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386C953-FB37-260B-1D78-16CE7B150C2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21993" y="3806218"/>
                  <a:ext cx="479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91FE348-0BDD-161F-E264-3D39F2C74F13}"/>
                    </a:ext>
                  </a:extLst>
                </p14:cNvPr>
                <p14:cNvContentPartPr/>
                <p14:nvPr/>
              </p14:nvContentPartPr>
              <p14:xfrm>
                <a:off x="7216233" y="3741418"/>
                <a:ext cx="133560" cy="1332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91FE348-0BDD-161F-E264-3D39F2C74F1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07593" y="3732778"/>
                  <a:ext cx="151200" cy="15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564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164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-apple-system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25</cp:revision>
  <dcterms:created xsi:type="dcterms:W3CDTF">2021-03-12T08:02:12Z</dcterms:created>
  <dcterms:modified xsi:type="dcterms:W3CDTF">2024-04-03T11:01:28Z</dcterms:modified>
</cp:coreProperties>
</file>