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54:22.5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72 5894,'-1'8'7185,"15"-23"-560,-8 10-6476,0 2 0,0 0 0,0 0 0,1 0 0,-1 1 0,1 1 0,0-1 0,0 0 1,0 1-1,12 0 0,13 0 86,37 4 0,-42-1 10,41-2 0,350-21 1153,-316 17-1171,-60 2-144,1 1 0,65 7 0,-15 5-63,1-4 0,-1-5 0,1-4 1,95-13-1,-80 7 17,141 8 0,-101 2 209,-115-1 33,-1 1 0,0 2 0,43 10 0,-61-8-551,-14-5 54,0-1-1,-1 0 1,1 0 0,-1 0-1,1 0 1,0 1 0,0-1-1,-1 0 1,1 0 0,0 0-1,0 0 1,0 0 0,-1 0-1,1 0 1,0 0 0,-1 0-1,1 0 1,0 0 0,0 0-1,1-1 1,5-11-9253,1-6 4816,1 3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54:24.7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11691,'0'0'7207,"3"-1"-6091,4-1-1119,-1 0 1,0 2 0,1-2-1,-1 2 1,1-1-1,0 1 1,-1 0 0,1 1-1,-1 0 1,1 0 0,-1-1-1,0 2 1,1 0 0,-1 1-1,8 2 1,-1 1-1,1 1 0,-1 0 0,1 0 0,-2 2 0,0-1 0,12 11 0,-12-6-5,-1 0 0,0 1 1,0 0-1,-1 0 0,-1 1 0,14 31 1,32 101 125,-53-138-102,13 43 186,-2 1 0,-3 0 0,-2 0 0,1 96 0,-23 218 1605,6-251-1587,-4 398-348,12-495 155,2 54-18,2-1-1,4 1 1,3-2-1,31 111 1,-36-164-6,1-1 1,1 0 0,-1 0 0,3-1-1,0 0 1,0 0 0,2-2-1,-1 1 1,1-1 0,1-1-1,0 0 1,27 20 0,5-4 26,-1-2 1,3 0 0,59 22 0,-84-41 28,1-1 1,-1 0 0,25 3-1,23 5 215,-63-12-1332,7 2 3708,-4-2-3978,-3-33-21736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57:55.2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56 3651,'0'0'7394,"0"-26"-5192,-1 15 1773,1 11-3915,0 1 0,0-1 0,1 0-1,-1 0 1,0 0 0,1 0 0,-1 0 0,0 0 0,0 0 0,1 0 0,-1 0 0,0 0 0,1 0 0,-1 0 0,0 0 0,1 0 0,-1 0 0,0 0 0,0 0 0,1 0 0,-1 0 0,0 0 0,1-1 0,-1 1 0,0 0 0,0 0 0,1 0 0,-1 0 0,0-1 0,0 1 0,0 0 0,1 0 0,-1-1 0,0 1-1,0 0 1,0 0 0,0-1 0,1 1 0,-1 0 0,0 0 0,0-1 0,0 1 0,0 0 0,0-1 0,0 1 0,0 0 0,0 0 0,0-1 0,0 1 0,0 0 0,0-1 0,0 1 0,0 0 0,0-1 0,0 1 0,0 0 0,0 0 0,-1-1 0,1 1 0,3 1 95,18-1 266,48 14 195,83 4-1,-114-14-484,18-1 488,1-3 0,76-9 0,34 0 321,2 4-812,-147 9-2262,0 0-3857,6-13-6698,-8-1 8669,-10-5 3171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57:56.7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77 5733,'1'1'3776,"15"5"2159,-9-5-5433,-1 0 0,1-1-1,-1 0 1,1 0 0,-1-1 0,1 0 0,-1 0-1,7-2 1,38-3 422,552 1 2754,-565 7-3203,-11 1-3256,-27-8-302,0-7 1901,-3 4-3997,0 4 3698,-2-2-315,-4-6-3687,-11-15 1431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57:57.5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5221,'2'4'3667,"10"11"-949,10-8-2413,-1 1 1,0 1-1,0 1 1,-1 1-1,0 1 0,19 15 1,110 96 399,-122-99-554,-11-10 24,-1 1 0,0 1 0,15 21 0,-28-34-207,-47-32-13599,34 21 12672,5 4 281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57:57.8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1 267 4420,'0'0'5659,"0"2"-5437,0-1 0,-1 1 0,1-1 0,0 1-1,0 0 1,0-1 0,1 1 0,-1 0 0,0-1 0,1 1 0,-1-1 0,1 1 0,0 1 0,12 7 295,0 0 0,1-1 0,0 0 0,0-1 0,1-1 0,0 0 0,1-1 0,17 4 0,-13-2 873,-18-8-1225,1 0-1,-1 0 1,0 0 0,0 0-1,1 0 1,-1 0 0,0 0-1,0-1 1,0 1 0,0-1-1,0 1 1,1-1 0,-1 0 0,0 0-1,0 0 1,-1 0 0,1 0-1,0-1 1,0 1 0,0-1-1,1-1 1,32-34 1644,-32 33-1614,62-68-823,-40 46-3638,-1 0 0,-2-2 0,36-56 0,-38 40 43,2 6 1282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3T12:56:05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 24575,'3'0'0,"0"1"0,0 0 0,-1 0 0,1 0 0,0 0 0,-1 1 0,1-1 0,-1 0 0,0 1 0,1 0 0,-1 0 0,0 0 0,3 2 0,28 33 0,-29-32 0,15 16 0,-8-9 0,0-1 0,-1 1 0,-1 1 0,0 0 0,-1 0 0,0 1 0,9 23 0,-17-35 0,1-1 0,-1 1 0,0 0 0,0 0 0,0 0 0,0 0 0,0-1 0,0 1 0,0 0 0,-1 0 0,1-1 0,-1 1 0,1 0 0,-1 0 0,0-1 0,0 1 0,1 0 0,-1-1 0,0 1 0,0-1 0,-1 1 0,1-1 0,0 0 0,0 0 0,-1 1 0,1-1 0,-1 0 0,1 0 0,-1 0 0,1 0 0,-1-1 0,0 1 0,1 0 0,-1-1 0,-3 2 0,-11 3 0,1-1 0,-1-1 0,-22 2 0,4 1 0,-91 14 0,88-16 0,1 2 0,-49 13 0,62-12-1365,4-2-5461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848E-F20C-4B23-B9C5-E33B4C16B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986C06-3591-429C-8417-0EB20AEFB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5EFB2-5895-4456-BE22-C1B505B2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E18E0-F74B-4294-B2E4-25E53506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0B2A9-02CD-435A-B16F-B61A6EF4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1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85596-9732-47C0-8D05-BF7BF8C6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435A0-DFE9-465E-AAAE-C39569D1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D8BDB-FEC3-4EE0-84B0-39449341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330E7-836C-4A6C-9774-4F3B6B20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865E1-5439-4C7F-8C11-C7ADE83C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6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DF553-182A-4463-AE47-63841988E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B78E2-DD38-44DB-B8FB-FCC3A96E9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4CCBF-09A1-4BE2-9EDA-4D197929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8B1F4-5003-44AB-8283-5FE09DB6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1B8B2-0ED6-4EF9-9363-9682843D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6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2E0EA-5F37-4068-BBCE-0479B970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9E804-ADBB-40DE-B8A6-99DA5B0D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FB15D-0FA4-44C3-A104-4C34BC25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27372-57B8-4CDD-A597-03E3DDF7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293E1-15DB-4D94-B5E8-A99FF331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9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3B6D2-B05C-4CB2-9F35-EBA3C62B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60DCF-F116-496E-8E1F-315018AD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81EA5-024D-469E-A242-E4860D8D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463B3-71C6-4B78-814B-CAE9E9AC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C4098-7B23-4E54-8E29-B3780E75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3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B18C1-5B1E-4E32-B57A-8CC54819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2000D-0824-467D-9A13-CE56FD820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AB43E-95CF-4E6E-B31F-43543EB3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D56EB-125E-4144-A475-ABD2738F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ACD69-3396-4601-BB6C-0866CFBD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C064A-1D76-4149-9D3A-17A159A6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19DD8-90E7-49E9-A042-93086C06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D8C04-731F-4CA7-8C4E-4CD58A21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BD6563-3B64-4A71-B1FA-F567AE9E2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30BAD5-E85C-4F4D-ACF6-699CFE7F6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868EDE-7293-41AB-8A1D-DB75013A8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4B2EB6-379D-47B8-8792-7A2358F8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7CA780-1721-4019-969C-E1ACF823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71A5D9-9884-450E-A221-FDEF3211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CA47C-E597-4FAE-AB65-E37CC94A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B62A00-1259-40EF-89C5-9AA1ACAA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D5DD4B-763B-4E38-B66D-4A53F815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31F580-5E7F-4CCB-A253-7B82E063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8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FCB4DC-8C8C-49A5-8E10-96805FCC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8837F6-6651-4C8B-BDC7-B8755000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DF8301-16EF-4606-93D1-A67339AB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6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5307F-1CE1-420C-8E07-979CC78B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EC3D8-461D-496F-BC48-5B67C093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DDB29B-BC0C-447B-9359-7DC69E1D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DBA55-59DD-4153-891A-DAB77FB6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EE6F5-9FDB-4E29-962E-CBCAA466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DB9E9-9FEF-49DF-9581-B89BC961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43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DDD7-CFD9-4988-8E64-5400CB6B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D641E-A697-4981-85FD-AA059D362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505EFD-93EF-44BB-AEE2-6DE8D8931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91AF9-2B52-4BB7-AB8E-007DF1EE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37B1E-83F5-463B-A56E-42A20AAF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68F3BD-3772-4976-A904-9866D22F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9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E4CEF3-2943-4EA8-8760-88CE1E0E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03204-35B6-41F5-B795-6E1ABF1E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BF6C6-27A4-42E2-8E0C-BA9817B61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297AD-40F5-46E4-B2A1-51FB7428B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06C10-53D1-4F02-A65C-701324553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0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4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6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5.xml"/><Relationship Id="rId19" Type="http://schemas.openxmlformats.org/officeDocument/2006/relationships/customXml" Target="../ink/ink7.xml"/><Relationship Id="rId9" Type="http://schemas.openxmlformats.org/officeDocument/2006/relationships/customXml" Target="../ink/ink3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169C2B-1C60-4F72-B5B9-2C80667C6401}"/>
              </a:ext>
            </a:extLst>
          </p:cNvPr>
          <p:cNvSpPr txBox="1"/>
          <p:nvPr/>
        </p:nvSpPr>
        <p:spPr>
          <a:xfrm>
            <a:off x="911948" y="1145464"/>
            <a:ext cx="103681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effectLst/>
                <a:latin typeface="+mj-lt"/>
              </a:rPr>
              <a:t>1) expression3.jsp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Font weight and italics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이용하여 굵은 문자로 </a:t>
            </a:r>
            <a:r>
              <a:rPr lang="en-US" altLang="ko-KR" dirty="0"/>
              <a:t>“</a:t>
            </a:r>
            <a:r>
              <a:rPr lang="ko-KR" altLang="en-US" dirty="0" err="1"/>
              <a:t>표현문</a:t>
            </a:r>
            <a:r>
              <a:rPr lang="ko-KR" altLang="en-US" dirty="0"/>
              <a:t> 예제</a:t>
            </a:r>
            <a:r>
              <a:rPr lang="en-US" altLang="ko-KR" dirty="0"/>
              <a:t>” </a:t>
            </a:r>
            <a:r>
              <a:rPr lang="ko-KR" altLang="en-US" dirty="0"/>
              <a:t>출력한다</a:t>
            </a:r>
            <a:r>
              <a:rPr lang="en-US" altLang="ko-KR" dirty="0"/>
              <a:t>.</a:t>
            </a:r>
          </a:p>
          <a:p>
            <a:r>
              <a:rPr lang="ko-KR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스크립트릿을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이용하여 날짜와 시간을 계산한다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시간 중에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시 기준으로 오전과 오후를 출력한다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altLang="ko-KR" dirty="0"/>
          </a:p>
          <a:p>
            <a:r>
              <a:rPr lang="ko-KR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스크립트릿을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이용하여 정수형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one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1, two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저장한다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선언문을 이용하여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one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two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중에서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큰 숫자를 찾는 전역 메소드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maxMethod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작성한다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표현문을 이용하여 저장된 값을 다음과 같이 출력한다</a:t>
            </a:r>
            <a:r>
              <a:rPr lang="en-US" altLang="ko-KR" dirty="0"/>
              <a:t>.</a:t>
            </a:r>
          </a:p>
          <a:p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1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865EF3-1FFB-4C1F-93B3-ABB6B2BBA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312" y="2166937"/>
            <a:ext cx="7258050" cy="2524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5EEBB1-4E99-4C80-BD7C-6FB5E93EEC67}"/>
              </a:ext>
            </a:extLst>
          </p:cNvPr>
          <p:cNvSpPr txBox="1"/>
          <p:nvPr/>
        </p:nvSpPr>
        <p:spPr>
          <a:xfrm>
            <a:off x="302378" y="960781"/>
            <a:ext cx="362876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800" b="0" i="0" u="none" strike="noStrike" dirty="0">
                <a:effectLst/>
                <a:latin typeface="+mj-lt"/>
              </a:rPr>
              <a:t>expression3.jsp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Font weight and italics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이용하여 굵은 문자로 </a:t>
            </a:r>
            <a:r>
              <a:rPr lang="en-US" altLang="ko-KR" dirty="0"/>
              <a:t>“</a:t>
            </a:r>
            <a:r>
              <a:rPr lang="ko-KR" altLang="en-US" dirty="0" err="1"/>
              <a:t>표현문</a:t>
            </a:r>
            <a:r>
              <a:rPr lang="ko-KR" altLang="en-US" dirty="0"/>
              <a:t> 예제</a:t>
            </a:r>
            <a:r>
              <a:rPr lang="en-US" altLang="ko-KR" dirty="0"/>
              <a:t>” </a:t>
            </a:r>
            <a:r>
              <a:rPr lang="ko-KR" altLang="en-US" dirty="0"/>
              <a:t>출력한다</a:t>
            </a:r>
            <a:r>
              <a:rPr lang="en-US" altLang="ko-KR" dirty="0"/>
              <a:t>.</a:t>
            </a:r>
          </a:p>
          <a:p>
            <a:r>
              <a:rPr lang="ko-KR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스크립트릿을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이용하여 날짜와 시간을 계산한다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시간 중에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시 기준으로 오전과 오후를 출력한다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altLang="ko-KR" dirty="0"/>
          </a:p>
          <a:p>
            <a:r>
              <a:rPr lang="ko-KR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스크립트릿을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이용하여 정수형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one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1, two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저장한다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선언문을 이용하여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one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two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중에서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큰 숫자를 찾는 전역 메소드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maxMethod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작성한다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표현문을 이용하여 저장된 값을 다음과 같이 출력한다</a:t>
            </a:r>
            <a:r>
              <a:rPr lang="en-US" altLang="ko-KR" dirty="0"/>
              <a:t>.</a:t>
            </a:r>
          </a:p>
          <a:p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10F82F-FBE1-4D88-AFEE-FA026E516BBE}"/>
              </a:ext>
            </a:extLst>
          </p:cNvPr>
          <p:cNvGrpSpPr/>
          <p:nvPr/>
        </p:nvGrpSpPr>
        <p:grpSpPr>
          <a:xfrm>
            <a:off x="3759308" y="1707124"/>
            <a:ext cx="1184896" cy="1229023"/>
            <a:chOff x="3582398" y="1494618"/>
            <a:chExt cx="1357756" cy="14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D2AF635-5523-498A-8D8E-0B614B891B41}"/>
                    </a:ext>
                  </a:extLst>
                </p14:cNvPr>
                <p14:cNvContentPartPr/>
                <p14:nvPr/>
              </p14:nvContentPartPr>
              <p14:xfrm>
                <a:off x="3986874" y="2870178"/>
                <a:ext cx="953280" cy="327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D2AF635-5523-498A-8D8E-0B614B891B4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78234" y="2861538"/>
                  <a:ext cx="9709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12A1832-A052-4E05-9BC7-213A6BF3E429}"/>
                    </a:ext>
                  </a:extLst>
                </p14:cNvPr>
                <p14:cNvContentPartPr/>
                <p14:nvPr/>
              </p14:nvContentPartPr>
              <p14:xfrm>
                <a:off x="3582398" y="1494618"/>
                <a:ext cx="442440" cy="10807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12A1832-A052-4E05-9BC7-213A6BF3E4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72080" y="1484306"/>
                  <a:ext cx="462663" cy="11009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8B650C-1D2B-4118-AD60-F3CAE5D052E2}"/>
              </a:ext>
            </a:extLst>
          </p:cNvPr>
          <p:cNvGrpSpPr/>
          <p:nvPr/>
        </p:nvGrpSpPr>
        <p:grpSpPr>
          <a:xfrm>
            <a:off x="5845194" y="3090498"/>
            <a:ext cx="643680" cy="256680"/>
            <a:chOff x="5845194" y="3090498"/>
            <a:chExt cx="64368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8EAE58C-0D53-4E22-BC17-31D424ECAF89}"/>
                    </a:ext>
                  </a:extLst>
                </p14:cNvPr>
                <p14:cNvContentPartPr/>
                <p14:nvPr/>
              </p14:nvContentPartPr>
              <p14:xfrm>
                <a:off x="5845194" y="3120738"/>
                <a:ext cx="352080" cy="201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8EAE58C-0D53-4E22-BC17-31D424ECAF8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36554" y="3112098"/>
                  <a:ext cx="369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4B23ECD-72FB-4A0C-9730-B0ACC9CA1F24}"/>
                    </a:ext>
                  </a:extLst>
                </p14:cNvPr>
                <p14:cNvContentPartPr/>
                <p14:nvPr/>
              </p14:nvContentPartPr>
              <p14:xfrm>
                <a:off x="6199794" y="3315858"/>
                <a:ext cx="289080" cy="313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4B23ECD-72FB-4A0C-9730-B0ACC9CA1F2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91154" y="3306858"/>
                  <a:ext cx="306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8DEDC1C-FC8C-45D7-AC6B-F45F40A69DF9}"/>
                    </a:ext>
                  </a:extLst>
                </p14:cNvPr>
                <p14:cNvContentPartPr/>
                <p14:nvPr/>
              </p14:nvContentPartPr>
              <p14:xfrm>
                <a:off x="6158754" y="3097338"/>
                <a:ext cx="156240" cy="1209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8DEDC1C-FC8C-45D7-AC6B-F45F40A69D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50114" y="3088698"/>
                  <a:ext cx="173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B6425B8-204D-4655-AFDE-C2F2169C1B3C}"/>
                    </a:ext>
                  </a:extLst>
                </p14:cNvPr>
                <p14:cNvContentPartPr/>
                <p14:nvPr/>
              </p14:nvContentPartPr>
              <p14:xfrm>
                <a:off x="6230034" y="3090498"/>
                <a:ext cx="177480" cy="135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B6425B8-204D-4655-AFDE-C2F2169C1B3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21034" y="3081498"/>
                  <a:ext cx="19512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33F25DA-A4E4-3BE9-0AA9-6ACA9F92E881}"/>
                  </a:ext>
                </a:extLst>
              </p14:cNvPr>
              <p14:cNvContentPartPr/>
              <p14:nvPr/>
            </p14:nvContentPartPr>
            <p14:xfrm>
              <a:off x="3968356" y="2558171"/>
              <a:ext cx="172800" cy="1245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33F25DA-A4E4-3BE9-0AA9-6ACA9F92E8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59716" y="2549531"/>
                <a:ext cx="190440" cy="1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13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165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-apple-system</vt:lpstr>
      <vt:lpstr>system-ui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23</cp:revision>
  <dcterms:created xsi:type="dcterms:W3CDTF">2021-03-12T08:02:12Z</dcterms:created>
  <dcterms:modified xsi:type="dcterms:W3CDTF">2024-04-03T11:02:07Z</dcterms:modified>
</cp:coreProperties>
</file>