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5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61 10282,'-2'1'814,"-1"0"1,0-1-1,1 1 1,-1 0 0,0-1-1,1 0 1,-1 0-1,0 0 1,0 0-1,-5-1 1,-2-8 2713,1-11-3695,8 18 679,169-6 1374,59 1-499,-30 16-1211,295 24 641,-414-25-397,148-6 0,79-25 213,95-3-345,-140 35 52,101-2 927,-112-21-619,544-2 17,-781 16-712,101 11-876,-48 5-3434,-60-13 3359,1-2 0,-1 1 0,1-1 1,-1 0-1,1 0 0,0 0 0,-1-1 0,1 0 1,0 0-1,-1 0 0,1-1 0,0 0 1,-1 0-1,1 0 0,-1-1 0,1 1 1,-1-2-1,0 1 0,0 0 0,9-6 0,18-13-4238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5:3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85 4516,'-4'-2'3730,"-13"-9"-653,-9-12 168,23 20-2278,0 1-22,2 1-891,1 1 0,0 0 0,0 0 0,-1 0 0,1-1 1,0 1-1,0 0 0,-1 0 0,1-1 0,0 1 1,0 0-1,0-1 0,0 1 0,-1 0 0,1-1 0,0 1 1,0 0-1,0-1 0,0 1 0,0 0 0,0-1 1,0 1-1,0 0 0,0-1 0,0 1 0,0 0 0,0-1 1,0 1-1,0 0 0,0-1 0,0 1 0,0 0 0,1-1 1,-1 1-1,0 0 0,0-1 0,0 1 0,0 0 1,1 0-1,-1-1 0,0 1 0,0 0 0,1 0 0,-1-1 1,0 1-1,0 0 0,1 0 0,-1 0 0,0-1 0,1 1 1,0 0-1,31-10 683,58-1-1195,-76 10 682,93-6 235,193 14 0,108 37 580,-367-39-1026,252 40 7,223 19 72,711-13 2049,-805-48-1043,-54-1-178,-122 10-3435,-195-10 412,27 2-4809,-11 7-4508,-55-9 8804,24-2 2141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31:46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5413,'0'0'4554,"21"13"-1917,6-4 1954,-24-9-3950,14 1 394,13 12-127,-27-11-823,1 1-10,0 1-55,0 1 0,0 0 0,0 0 0,-1 0 1,0 0-1,0 0 0,0 1 0,-1-1 0,0 1 0,0 0 0,0 0 1,0-1-1,-1 1 0,0 0 0,-1 1 0,1 10 0,-1 16 67,-2 0 0,-6 34 0,0 3-28,1 55 3,-8 220-97,15-331 16,0 1 1,2 0-1,-1 0 1,2 0-1,0-1 1,0 1-1,2-1 1,0 0-1,11 22 1,-11-28 5,0 0 0,1 0 0,0 0 1,0-1-1,0 0 0,1 0 0,1-1 0,-1 1 0,1-2 1,0 1-1,0-1 0,1 0 0,-1-1 0,1 0 1,15 5-1,5-2 137,0-1 1,1-2-1,-1 0 1,1-3 0,37-1-1,-48 0 95,-17 0 197,-5 1-330,-6 3-106,0 0 0,0 0 1,0 1-1,1 0 0,0 0 0,0 1 1,0 0-1,1 1 0,0 0 1,0 0-1,0 0 0,1 1 0,0 0 1,1 0-1,0 0 0,-5 10 0,1-2-2,-7 11-31,1 1 0,2 0-1,1 1 1,1 0 0,1 1-1,2 1 1,1-1 0,1 1-1,-2 44 1,7-18 12,3 0 1,2-1-1,2 0 0,18 75 1,-24-131 39,38 206 129,-34-176 131,-2 0-1,-2 1 1,0-1-1,-9 59 1,5-74-84,-1 0 0,0-1 1,-1 1-1,0-1 1,-1-1-1,-1 1 0,0-1 1,0 0-1,-2-1 1,0 0-1,0 0 0,-1-1 1,0-1-1,-1 0 1,-16 12-1,16-15-385,0 1-1,0-2 1,-1 0 0,0 0 0,0-1-1,-15 4 1,26-9-138,0 1-1,1-1 0,-1 0 1,0 1-1,0-1 1,0 0-1,0 0 1,0 0-1,0-1 1,0 1-1,0 0 1,1-1-1,-1 1 0,0-1 1,0 0-1,0 1 1,1-1-1,-1 0 1,0 0-1,1 0 1,-1-1-1,1 1 1,-1 0-1,1 0 0,0-1 1,-1 1-1,1-1 1,0 1-1,-1-3 1,-2-3-839,1 1 0,1-1 1,-1 1-1,1-1 0,0 0 1,1 0-1,-2-10 1,-7-36-2231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32:07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1079 17841,'3'3'7564,"2"7"-7542,-1 0-1,0 0 0,0 0 0,-1 0 0,0 0 1,-1 1-1,0-1 0,-1 1 0,0 19 1,6 30-5,27 84 450,-30-130-216,1 1 0,0-2 1,1 1-1,0 0 0,1-1 0,1 0 1,14 18-1,-13-29 197,-2-2-399,0-1-1,0-1 1,0 0-1,0 0 1,0 0-1,0-1 1,-1 0-1,1 0 1,-1-1-1,0 1 1,0-1 0,0-1-1,0 1 1,5-6-1,14-15-473,39-48 0,77-121-4417,-75 100 2188,404-675-13003,-300 436 10372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838899" y="461394"/>
            <a:ext cx="10519795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8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scriptlet.jsp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형 지역변수에 현재 날짜를 저장합니다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현재 날짜 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'http://localhost:8080/Exercise/ch02/</a:t>
            </a:r>
            <a:r>
              <a:rPr lang="en-US" altLang="ko-KR" dirty="0" err="1">
                <a:latin typeface="Arial" panose="020B0604020202020204" pitchFamily="34" charset="0"/>
              </a:rPr>
              <a:t>scriptlet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2983B9-7517-4DC0-967B-57300E04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26" y="875732"/>
            <a:ext cx="4000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A3D9C1-72B1-41E1-9902-B1DC8E13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36" y="1933575"/>
            <a:ext cx="7581898" cy="3028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BA033AC-6EC1-4E1D-A597-311BC08D8D1A}"/>
                  </a:ext>
                </a:extLst>
              </p14:cNvPr>
              <p14:cNvContentPartPr/>
              <p14:nvPr/>
            </p14:nvContentPartPr>
            <p14:xfrm>
              <a:off x="2345697" y="2235853"/>
              <a:ext cx="1477080" cy="25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BA033AC-6EC1-4E1D-A597-311BC08D8D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697" y="2227213"/>
                <a:ext cx="1494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6FDF19B-773C-46BF-9C43-12F1BA780047}"/>
                  </a:ext>
                </a:extLst>
              </p14:cNvPr>
              <p14:cNvContentPartPr/>
              <p14:nvPr/>
            </p14:nvContentPartPr>
            <p14:xfrm>
              <a:off x="5608377" y="4322773"/>
              <a:ext cx="1553400" cy="90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6FDF19B-773C-46BF-9C43-12F1BA7800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9737" y="4313773"/>
                <a:ext cx="157104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838899" y="461394"/>
            <a:ext cx="10519795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8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scriptlet2.jsp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스크립틀릿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형 지역변수에 현재 날짜를 저장합니다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현재 날짜 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반복 구문과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문장으로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Outline buttons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~10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중에서 홀수를 출력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'http://localhost:8080/Exercise/ch02/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scriptlet2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793E58-726D-4021-B16A-62709E4A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5" y="1539997"/>
            <a:ext cx="7258050" cy="315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62D6B-FF6A-41F2-A9DE-A6D7B41614A6}"/>
              </a:ext>
            </a:extLst>
          </p:cNvPr>
          <p:cNvSpPr txBox="1"/>
          <p:nvPr/>
        </p:nvSpPr>
        <p:spPr>
          <a:xfrm>
            <a:off x="812800" y="2164551"/>
            <a:ext cx="2665046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반복 구문과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문장으로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1~10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중에서 홀수를 출력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Text, Outline buttons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E129D86-F44D-4062-90AF-E646C6368328}"/>
                  </a:ext>
                </a:extLst>
              </p14:cNvPr>
              <p14:cNvContentPartPr/>
              <p14:nvPr/>
            </p14:nvContentPartPr>
            <p14:xfrm>
              <a:off x="4108194" y="2410818"/>
              <a:ext cx="183600" cy="943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E129D86-F44D-4062-90AF-E646C63683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9194" y="2401818"/>
                <a:ext cx="20124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72E4E05-A0AA-407A-BC29-7AB147492798}"/>
                  </a:ext>
                </a:extLst>
              </p14:cNvPr>
              <p14:cNvContentPartPr/>
              <p14:nvPr/>
            </p14:nvContentPartPr>
            <p14:xfrm>
              <a:off x="8173314" y="3385338"/>
              <a:ext cx="426600" cy="553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72E4E05-A0AA-407A-BC29-7AB147492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4314" y="3376698"/>
                <a:ext cx="44424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김도현</cp:lastModifiedBy>
  <cp:revision>32</cp:revision>
  <dcterms:created xsi:type="dcterms:W3CDTF">2021-05-07T22:37:15Z</dcterms:created>
  <dcterms:modified xsi:type="dcterms:W3CDTF">2025-03-15T07:32:42Z</dcterms:modified>
</cp:coreProperties>
</file>