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6:36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 12524,'0'0'10538,"0"0"-10527,-1 0 1,0 0-1,1 0 1,-1 0-1,0-1 1,0 1 0,1 0-1,-1 0 1,0 0-1,1 0 1,-1 1-1,0-1 1,0 0-1,1 0 1,-1 0-1,0 0 1,1 1-1,-1-1 1,0 0-1,1 1 1,-1-1-1,0 1 1,1-1 0,-1 1-1,1 14-48,0-12-17,3 2 12,2 4 229,1-1 0,1 1 0,0-1 0,0 0 0,1-1 0,0 0 1,0 0-1,0 0 0,1-1 0,0 0 0,0-1 0,1 0 0,-1-1 0,1 0 1,0 0-1,0-1 0,1 0 0,20 2 0,137-2 860,-91-5-770,272-16-90,-97 6 291,0 1-246,139 5 115,75-6 133,-230 9-292,217 5 115,-4-15 8,-106-3 40,60 22 285,-369-5-1289,0 2-1,45 10 1,-74-13-150,0 1 0,0-1 0,0 0-1,0 0 1,0-1 0,0 1-1,0-1 1,0 0 0,0-1 0,0 1-1,0-1 1,0 0 0,-1 0 0,1 0-1,5-5 1,1 0-1775,0-1 0,0-1 0,-1 0 1,11-12-1,8-5-1330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6:39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9705,'0'0'3999,"0"-5"-332,0-14-1500,0 15-1387,9-17-342,-7 18-465,-1 1 0,1 0 0,0 0 1,-1-1-1,1 1 0,0 0 1,0 1-1,0-1 0,1 0 0,-1 1 1,0-1-1,1 1 0,-1-1 0,1 1 1,-1 0-1,1 0 0,-1 1 0,1-1 1,0 0-1,-1 1 0,1-1 1,3 1-1,77-1-561,-50 2 392,155-2 193,296-40 1,-323 15 210,37-7-75,344-14 1,195 86 64,-321-9 634,14 0 396,503 8 1324,-179-80-1405,33 0-341,-285 25-108,464-7 1370,-804 21-1862,193 8-551,-314-2-48,-15-1-1091,-1 0-1,1 2 0,26 7 1,56 16-13709,-99-26 10489,13-6 1715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6:42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10218,'0'0'11023,"0"-1"-10920,0-1 0,0 1 0,0 0 0,0 0 0,0 0 0,1 0 0,-1 0 0,0 0 0,1 0 0,-1 0 0,1 0 0,-1 0 0,1 0 0,0 0 0,-1 0 0,2-2 0,4 2-39,0 0-1,1 1 0,-1 0 0,0-1 1,0 2-1,0-1 0,0 1 1,0 0-1,0 0 0,0 1 0,-1 0 1,9 3-1,22 5 300,115 11 1003,212 2 0,-153-14-986,707-1 928,-783-13-1264,853-9 1043,-625 36-598,-191-10-572,-105-7-341,-3 0-2105,-25-4-3075,-32-1 415,-13 9-2182,6-9 7134,1 1 0,-1-1 0,0 0 0,0 1 0,1-1 0,-1 0 0,0 1 0,0-1 0,0 0 0,1 0-1,-1 0 1,-1 0 0,-42-8-4930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37:20.4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89 9993,'0'0'9594,"0"-4"-9098,-1 0-478,-5-35 196,6 38-204,0-1 0,0 0 1,0 0-1,1 1 0,-1-1 1,0 0-1,1 1 1,-1-1-1,1 0 0,-1 1 1,1-1-1,0 1 0,0-1 1,-1 1-1,1-1 0,0 1 1,1-1-1,-1 1 0,0 0 1,0 0-1,0 0 0,3-2 1,-1 2-16,0 0-1,0 0 1,0 0 0,0 1 0,0-1 0,0 1 0,0 0-1,1 0 1,-1 0 0,0 0 0,0 0 0,0 1-1,0-1 1,0 1 0,0 0 0,0 0 0,0 0 0,0 0-1,0 1 1,-1-1 0,1 1 0,0 0 0,-1 0-1,1-1 1,-1 2 0,0-1 0,4 4 0,2 1 27,28 22 28,-15-11 88,1 0 0,1-2-1,32 17 1,-46-29-8,0 0-1,1 0 1,-1-1 0,0 0 0,1-1 0,0 0 0,0-1-1,-1 0 1,1 0 0,0-1 0,0-1 0,0 1-1,12-4 1,42-11 969,93-35-1,42-11-49,-183 58-1034,1 1 0,0 1 0,0 0 0,0 1 0,-1 0 0,32 6 0,96 31 66,-30-6-27,-79-26 296,0 0-1,36-2 0,-37-2 10,1 2 0,41 8 0,-32-1-323,-11-2 183,0-1 0,0-1 1,53 1-1,-7-10 271,-50 1-597,0 0 1,54 6 0,26 9-4887,-73-11 1502,0-1 1,1-2 0,-1-1 0,0-2 0,39-10 0,-1-2-119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37:21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8 547 19122,'2'2'10377,"6"14"-9703,-13 3-737,1 0 0,1 0 0,0 1 0,1 28 0,5 82-242,-3-128 305,8 83 310,-7-79-264,1 0-1,-1 0 1,1 0-1,0 0 1,0 0 0,1 0-1,0-1 1,0 1-1,0-1 1,8 10 0,-9-14-6,0 1-1,0-1 1,1 1 0,-1-1 0,0 0-1,1 0 1,-1 0 0,0 0 0,1 0 0,0 0-1,-1-1 1,1 1 0,-1-1 0,1 0-1,-1 0 1,1 0 0,0 0 0,-1 0 0,1 0-1,-1-1 1,1 0 0,0 1 0,-1-1-1,0 0 1,5-2 0,4-2 71,0-1 1,0 0-1,-1 0 0,12-11 1,4-4-74,32-36 0,-12 10-627,70-74-5461,-6-4 1,-5-6-1,92-149 0,-90 115 536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customXml" Target="../ink/ink5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855677" y="553673"/>
            <a:ext cx="10511406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9.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표현문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dirty="0"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algn="l"/>
            <a:r>
              <a:rPr lang="en-US" altLang="ko-KR" sz="1800" b="0" i="0" u="none" strike="noStrike" dirty="0">
                <a:effectLst/>
                <a:latin typeface="+mj-lt"/>
              </a:rPr>
              <a:t>1)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expression.jsp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 •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표현문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2)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'http://localhost:8080/Exercise/ch02/</a:t>
            </a:r>
            <a:r>
              <a:rPr lang="en-US" altLang="ko-KR" dirty="0" err="1">
                <a:latin typeface="+mj-lt"/>
              </a:rPr>
              <a:t>expression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7A75B93-4225-4FAA-AEEE-8CAAFF14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03" y="950097"/>
            <a:ext cx="42005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569D9F-9DCF-482F-BE02-3CD85385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4" y="2076450"/>
            <a:ext cx="7790851" cy="2324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6EDC64F-FCA9-48FC-861F-2277E6303C01}"/>
                  </a:ext>
                </a:extLst>
              </p14:cNvPr>
              <p14:cNvContentPartPr/>
              <p14:nvPr/>
            </p14:nvContentPartPr>
            <p14:xfrm>
              <a:off x="1958175" y="2295690"/>
              <a:ext cx="1565640" cy="60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6EDC64F-FCA9-48FC-861F-2277E6303C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9535" y="2287050"/>
                <a:ext cx="158328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63F3A69B-4B26-4839-BD63-2F8351C685C5}"/>
              </a:ext>
            </a:extLst>
          </p:cNvPr>
          <p:cNvGrpSpPr/>
          <p:nvPr/>
        </p:nvGrpSpPr>
        <p:grpSpPr>
          <a:xfrm>
            <a:off x="5236695" y="3968610"/>
            <a:ext cx="4129560" cy="92520"/>
            <a:chOff x="5236695" y="3968610"/>
            <a:chExt cx="412956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972204F-CF7E-46BF-AC51-0CF4DDEB0021}"/>
                    </a:ext>
                  </a:extLst>
                </p14:cNvPr>
                <p14:cNvContentPartPr/>
                <p14:nvPr/>
              </p14:nvContentPartPr>
              <p14:xfrm>
                <a:off x="5236695" y="3977970"/>
                <a:ext cx="2917800" cy="831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972204F-CF7E-46BF-AC51-0CF4DDEB00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27695" y="3969330"/>
                  <a:ext cx="2935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A13BA13-FE25-4FD7-8799-B175FFA98235}"/>
                    </a:ext>
                  </a:extLst>
                </p14:cNvPr>
                <p14:cNvContentPartPr/>
                <p14:nvPr/>
              </p14:nvContentPartPr>
              <p14:xfrm>
                <a:off x="8070975" y="3968610"/>
                <a:ext cx="1295280" cy="442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A13BA13-FE25-4FD7-8799-B175FFA982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62335" y="3959610"/>
                  <a:ext cx="1312920" cy="6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855677" y="553673"/>
            <a:ext cx="10511406" cy="320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9.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표현문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dirty="0">
                <a:latin typeface="+mj-lt"/>
              </a:rPr>
              <a:t>.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algn="l"/>
            <a:r>
              <a:rPr lang="en-US" altLang="ko-KR" sz="1800" b="0" i="0" u="none" strike="noStrike" dirty="0">
                <a:effectLst/>
                <a:latin typeface="+mj-lt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expression2.jsp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 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 •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표현문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다음을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추가 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&lt;% </a:t>
            </a:r>
            <a:r>
              <a:rPr lang="en-US" altLang="ko-KR" sz="1800" b="1" dirty="0">
                <a:solidFill>
                  <a:srgbClr val="FF0000"/>
                </a:solidFill>
                <a:latin typeface="+mj-lt"/>
              </a:rPr>
              <a:t>int a = 2;</a:t>
            </a:r>
          </a:p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j-lt"/>
              </a:rPr>
              <a:t>   int b = 5;</a:t>
            </a:r>
          </a:p>
          <a:p>
            <a:pPr algn="l"/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%&gt; </a:t>
            </a:r>
          </a:p>
          <a:p>
            <a:pPr algn="l"/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표현문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태그로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* 5 = 10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출력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Text, Outline buttons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'http://localhost:8080/Exercise/ch02/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expression2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05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1F1678-C914-4F25-9499-E2317135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2055202"/>
            <a:ext cx="7258050" cy="241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02CA0-9EF1-4574-B12B-2613A3DD6DB6}"/>
              </a:ext>
            </a:extLst>
          </p:cNvPr>
          <p:cNvSpPr txBox="1"/>
          <p:nvPr/>
        </p:nvSpPr>
        <p:spPr>
          <a:xfrm>
            <a:off x="651119" y="2387714"/>
            <a:ext cx="34700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1)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&lt;% </a:t>
            </a:r>
            <a:r>
              <a:rPr lang="en-US" altLang="ko-KR" sz="1800" b="1" dirty="0">
                <a:solidFill>
                  <a:srgbClr val="FF0000"/>
                </a:solidFill>
                <a:latin typeface="+mj-lt"/>
              </a:rPr>
              <a:t>int a = 2;</a:t>
            </a:r>
          </a:p>
          <a:p>
            <a:pPr algn="l"/>
            <a:r>
              <a:rPr lang="en-US" altLang="ko-KR" sz="1800" b="1" dirty="0">
                <a:solidFill>
                  <a:srgbClr val="FF0000"/>
                </a:solidFill>
                <a:latin typeface="+mj-lt"/>
              </a:rPr>
              <a:t>     int b = 5;</a:t>
            </a:r>
          </a:p>
          <a:p>
            <a:pPr algn="l"/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%&gt; </a:t>
            </a:r>
          </a:p>
          <a:p>
            <a:pPr algn="l"/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표현문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태그로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* 5 = 10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출력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>
                <a:solidFill>
                  <a:srgbClr val="FF0000"/>
                </a:solidFill>
                <a:effectLst/>
                <a:latin typeface="-apple-system"/>
              </a:rPr>
              <a:t>Text,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Outline buttons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F056625-B6AC-45CD-96AA-699FDDFDD884}"/>
                  </a:ext>
                </a:extLst>
              </p14:cNvPr>
              <p14:cNvContentPartPr/>
              <p14:nvPr/>
            </p14:nvContentPartPr>
            <p14:xfrm>
              <a:off x="3985074" y="3207034"/>
              <a:ext cx="869400" cy="680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F056625-B6AC-45CD-96AA-699FDDFDD8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6074" y="3198394"/>
                <a:ext cx="887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294F5A3-47FD-4DA2-B398-93232C8A0A68}"/>
                  </a:ext>
                </a:extLst>
              </p14:cNvPr>
              <p14:cNvContentPartPr/>
              <p14:nvPr/>
            </p14:nvContentPartPr>
            <p14:xfrm>
              <a:off x="8349714" y="3295594"/>
              <a:ext cx="339480" cy="358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294F5A3-47FD-4DA2-B398-93232C8A0A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1074" y="3286594"/>
                <a:ext cx="357120" cy="3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204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31</cp:revision>
  <dcterms:created xsi:type="dcterms:W3CDTF">2021-05-07T22:37:15Z</dcterms:created>
  <dcterms:modified xsi:type="dcterms:W3CDTF">2024-04-03T10:58:55Z</dcterms:modified>
</cp:coreProperties>
</file>