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20:17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7207,'0'0'5509,"23"-1"-3555,19-6 1713,-38 7-3245,46 0 843,-20 1-571,-1 2-1,34 6 1,-35-4-404,0-1 1,32 0-1,41-6 460,-23 0-380,103 11 0,-94-2-18,-60-4-170,0 0-1,-1-3 1,37-2-1,1 0-138,223-9 186,-41 8-91,-132 5-94,130 10 63,163-6 373,-132-24-192,-148 10-127,59 2 485,-115 3-371,-43 1 67,0 2 1,48 4-1,-21 3-123,-54-6-624,0 0-1,1 0 1,-1-1 0,0 1-1,1 0 1,-1-1 0,0 1-1,1-1 1,-1 0 0,1 0-1,-1 1 1,1-1 0,-1 0-1,1 0 1,-1 0 0,1-1-1,-1 1 1,1 0 0,-1 0-1,0-1 1,3 0 0,-17-22-12837,-6-4 10535,4-8-1628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28:4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95 256,'-6'1'12759,"29"1"-8751,27-1-2528,480-16 2596,-361 16-3855,18 4-55,128-4 314,-87-7-113,-16 0-168,199-6-43,-19 1-18,185-5 91,-517 12-167,-48 2-695,1 1 0,-1 0-1,1 1 1,-1 0 0,21 4 0,-22-4-3953,1-4 2835,-5 1 300,-4 2 649,0 0 1,1 1 0,-1-1 0,0 0-1,1-1 1,-1 1 0,0 0 0,0-1-1,0 0 1,5-4 0,16-5-3395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28:5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2114,'0'0'4201,"19"-12"-3309,206-5 1377,-60 17-1923,424 6-201,-234 4-1779,-76-14-6347,-202 14 7629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0:38:38.2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 0 13901,'-7'54'10318,"5"-45"-10096,0 1-1,1-1 1,0 1 0,0-1-1,1 1 1,1-1 0,1 11 0,4 4-246,1 0 0,2 0 1,16 32-1,-17-40 47,0 0 0,-1 1 0,0 0 0,-2 0 0,0 1 0,-1 0 0,-1 0 0,2 21 0,-5-21-539,0-1 1,-1 1-1,-1-1 1,-1 1-1,0-1 0,-1 0 1,-1 0-1,0-1 1,-2 1-1,0-1 1,0 0-1,-2-1 1,-19 28-1,13-26-176,1-1-1,-2 0 1,0-2-1,-1 0 1,-1 0-1,-33 18 1,48-30-39,37-2-380,15-2 3157,34 1 1789,-77 2-3549,0 0 0,1 0 0,-1 0 0,0 1 0,0 0 0,0 0 0,0 0 0,0 1 0,-1 0 0,7 4 0,-7-3-200,-1 0-1,1 0 1,-1 0-1,0 1 1,-1 0-1,1 0 1,-1 0-1,0 0 0,0 0 1,0 1-1,-1-1 1,0 1-1,0 0 1,-1-1-1,1 1 1,-1 0-1,0 0 0,-1 0 1,1 0-1,-1 0 1,-1 10-1,-1 3 14,-1 0 0,-1 0-1,0 0 1,-1-1-1,-10 24 1,4-18-377,-1 0 0,-27 39 0,2-4-2822,31-50 1584,0 0 1,-1-1 0,-14 15 0,19-20 948,0-1-1,0 0 1,0 0 0,0-1 0,0 1 0,0 0 0,0-1-1,-1 1 1,1-1 0,-1 0 0,1 0 0,-1 0-1,0 0 1,1 0 0,-1-1 0,0 1 0,1-1 0,-4 1-1,2-2-2357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0:38:38.6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 6150,'0'-1'244,"0"0"1,1 0 0,-1 0-1,1 0 1,0 0-1,-1 0 1,1 0 0,0 0-1,-1 0 1,1 0-1,0 0 1,0 1 0,0-1-1,0 0 1,0 0 0,0 1-1,0-1 1,0 1-1,0-1 1,0 1 0,0-1-1,0 1 1,0 0-1,2-1 1,0 1 204,-1 0-1,1 0 1,0 0-1,0 1 1,0-1 0,0 1-1,-1 0 1,1 0 0,0-1-1,2 3 1,10 4 942,-1 2 1,27 18-1,-34-21-1620,28 18 514,40 30-882,-40-17-5716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0:38:38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194 0 7335,'-1'2'290,"0"1"1,0-1-1,0 0 0,0 0 1,0 1-1,1-1 0,-1 0 1,1 1-1,0-1 0,-1 1 1,1-1-1,0 1 1,0-1-1,1 0 0,-1 1 1,0-1-1,2 5 0,1 12 933,-5 27-588,-10 69 0,7-80-848,-1 8-148,-19 72 1,21-101 608,-1 0 1,-1 0 0,0 0-1,0-1 1,-1 0-1,-1 0 1,0 0-1,-17 18 1,-4-12 1657,28-18-1870,1-1 1,-1 1-1,0-1 1,0 1 0,1-1-1,-1 1 1,0-1 0,0 0-1,0 1 1,0-1-1,0 0 1,0 0 0,1 1-1,-1-1 1,0 0-1,0 0 1,0 0 0,0 0-1,0 0 1,0 0-1,0-1 1,0 1 0,0 0-1,0 0 1,1-1-1,-1 1 1,0 0 0,0-1-1,0 1 1,1-1-1,-1 1 1,0-1 0,0 0-1,0 0 1,0-1-53,0 1-1,0-1 1,0 1 0,1-1-1,-1 0 1,0 0 0,1 1-1,0-1 1,-1 0 0,1 0-1,0 1 1,0-1 0,0 0-1,0 0 1,0 0 0,0 1-1,0-1 1,1 0 0,-1 0-1,1 1 1,-1-1 0,1 0-1,0 1 1,0-1 0,-1 1 0,1-1-1,0 0 1,1 1 0,-1 0-1,0-1 1,0 1 0,0 0-1,1 0 1,2-2 0,10-6-42,0 0 1,0 1 0,1 1 0,-1 1 0,2 0 0,-1 1 0,1 0 0,31-4-1,139-8 135,-163 16 8,-3 1 52,1 1 0,0 0 0,-1 2 0,1 0 0,-1 2 0,22 7 0,20 12-2542,-61-24 2025,0 1 1,0-1 0,1 0 0,-1 0 0,0 0 0,0 1-1,0-1 1,0 0 0,0 0 0,0 0 0,0 0 0,0-1-1,0 1 1,1 0 0,-1 0 0,0-1 0,0 1 0,0-1 0,0 1-1,0-1 1,0 1 0,-1-1 0,1 1 0,0-1 0,0 0-1,0 0 1,0 1 0,-1-1 0,1 0 0,0 0 0,-1 0-1,1 0 1,-1 0 0,1 0 0,-1 0 0,1 0 0,-1 0-1,1-1 1,-4-27-2007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0:38:39.3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12556,'0'0'10858,"3"0"-10719,11 1-49,0 0 0,0 0 1,23 6-1,3 0 174,-27-6-176,0 1 1,0 0 0,0 1 0,0 0 0,21 9 0,-30-10-77,0 0 1,0 0 0,0 0-1,-1 1 1,1-1 0,-1 1-1,0 0 1,1 0 0,-1 0-1,0 1 1,-1-1 0,1 1-1,-1 0 1,0-1-1,1 1 1,-2 0 0,1 0-1,0 0 1,-1 1 0,0-1-1,1 5 1,0 6 19,-1 0 0,-1 0 0,0 0 0,-1 0 0,-1 0 0,0 0 0,-1 0 0,0 0 0,-2-1 0,-6 18 0,-12 21-85,-39 67-1,29-57-303,-6 15-1081,0 2-6093,40-99-5532,14-3 10218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0:38:39.6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22 12492,'0'-21'14328,"-2"21"-14247,1 0 0,0 0 0,0 0 0,0 0 0,0 1 0,0-1 0,0 0 0,0 1 0,0-1 0,0 1 0,0-1 0,0 1 0,0-1 0,0 1 0,1 0 0,-1-1-1,-1 2 1,-3 36 66,1-1-1,2 1 0,4 52 0,0-19-389,1 140-580,1 71 50,-6-195 521,-9 261-1015,-9-118-2360,11-146 35,6-40-1133,-3 0 0,-16 66 1,8-86 613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04:48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0 24575,'-3'1'0,"1"-1"0,-1 1 0,1 0 0,-1 0 0,0 0 0,1 0 0,-1 0 0,1 0 0,0 1 0,-1-1 0,1 1 0,0 0 0,-3 3 0,-30 32 0,22-22 0,-4 5 0,1 1 0,-20 34 0,-19 24 0,29-48 0,-12 15 0,-44 68 0,74-96 0,1 1 0,1-1 0,0 1 0,2 1 0,0-1 0,2 0 0,0 1 0,0 20 0,-9 90 0,-2 34 0,14 988 0,0-1133 0,1-1 0,1 1 0,1 0 0,0-1 0,1 1 0,1-1 0,10 19 0,0-2 0,2-1 0,33 48 0,-42-70 0,-1-1 0,0 1 0,-1-1 0,0 1 0,-1 1 0,6 15 0,-3-8 0,0-1 0,1 0 0,1 0 0,0-1 0,22 24 0,14 25 0,13 12 0,-44-61 0,-1 2 0,-1 0 0,20 38 0,-25-43-76,-1-1 1,2 1-1,0-1 0,0-1 0,2 0 0,-1 0 0,2-1 0,0-1 1,0 0-1,1-1 0,0 0 0,0-1 0,1-1 0,1 0 1,-1-1-1,1-1 0,18 5 0,-15-6-6750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0:38:45.8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277 25 15727,'-59'52'5619,"41"-39"-3723,1 2 0,-30 32 0,25-20-2323,2 2 1,-28 50 0,41-65 272,0 0-1,1 0 0,1 0 1,0 0-1,1 1 1,1 0-1,0 0 1,-1 25-1,4-37 190,-1 0 0,1 0 0,0 0 0,0-1 0,0 1 0,0 0 0,1 0 1,-1 0-1,1-1 0,0 1 0,0 0 0,0-1 0,0 1 0,0-1 0,0 1 0,1-1 0,-1 1 0,1-1 0,0 0 0,0 0 0,0 0 0,0 0 0,0 0 0,0 0 0,0 0 0,1-1 0,-1 1 0,0-1 0,1 0 0,-1 0 0,1 1 0,0-2 0,3 2 0,-1-2 164,0 1 1,0-2 0,0 1-1,0 0 1,0-1-1,0 0 1,0 0 0,0-1-1,0 0 1,-1 1-1,1-1 1,-1-1 0,1 1-1,-1-1 1,0 0-1,1 0 1,3-4 0,-1 1-9,0-1 0,0 0 1,0-1-1,-1 0 0,0 0 1,-1 0-1,0-1 0,0 0 0,-1 0 1,0 0-1,0 0 0,-1-1 1,-1 1-1,3-11 0,-5 14-186,1 0 0,-1 0 0,0 0 0,0 0-1,0 0 1,-1 0 0,0 0 0,0 0-1,-1 0 1,1 0 0,-1 0 0,-1 1 0,1-1-1,-1 1 1,0-1 0,0 1 0,0 0 0,-1 0-1,0 1 1,0-1 0,0 1 0,-1 0 0,1 0-1,-8-5 1,-32-12-531,4 3-1526,13-4-3127,24 18 4353,-1 0-1,1 0 1,0-1-1,0 1 0,0-1 1,1 0-1,-1 0 1,1 0-1,0 0 0,1 0 1,-1 0-1,1 0 1,0 0-1,1-1 0,-1 1 1,1 0-1,0-1 0,1-7 1,8-35-4326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0:38:46.2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173 1 15887,'-1'2'650,"-1"-1"0,1 1-1,0 0 1,-1-1 0,1 1 0,-1-1-1,0 1 1,1-1 0,-1 0 0,0 0 0,-2 2-1,-24 7 3166,-14 6-2247,37-14-1573,0 1 0,1 0-1,-1 0 1,1 0-1,0 1 1,0-1-1,0 1 1,1 0 0,-1 0-1,1 1 1,-5 6-1,6-5-40,0 0-1,0 1 1,0-1-1,1 1 1,0-1-1,0 1 1,1 0-1,0-1 1,0 1-1,1 9 1,25 230-1139,3 49-427,-18 257-3230,-14-516 2154,-10 43 0,7-52-599,-1 0 1,-13 28-1,6-22-535,13-32 3672,0 1 1,-1-1-1,1 1 1,0-1-1,-1 0 1,0 0-1,1 0 1,-1 0-1,0 0 1,1 0-1,-5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20:20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7591,'0'0'9695,"4"0"-8991,229-3 4815,6 0-3126,-16 9-1352,55 12 10,-50-12-506,-13 5-170,1 0 99,-92-10-372,139-3 36,419-15 150,-257-2-237,-3 0 123,-219 8-101,-3 0 51,-49 7 32,-73 0-15,153 13 0,-186-5-132,28 6-269,-67-9-330,1 0 0,-1 0 0,1-1 0,0 0 0,8-1 0,-1 0-1881,-14 1 2376,0 0 1,0 0-1,0 0 1,1 0-1,-1 0 1,0 0-1,0 0 1,1 0-1,-1 0 1,0 0-1,0 0 1,0 0-1,1 0 1,-1 0-1,0 0 1,0 0-1,0 0 0,1 0 1,-1 0-1,0-1 1,0 1-1,0 0 1,0 0-1,1 0 1,-1 0-1,0 0 1,0-1-1,0 1 1,0 0-1,0 0 1,0 0-1,1-1 1,-1 1-1,0 0 1,0 0-1,0 0 1,0-1-1,0 1 1,0 0-1,0 0 1,0 0-1,0-1 0,0 1 1,0 0-1,0 0 1,0 0-1,0-1 1,0 1-1,0 0 1,0 0-1,0-13-1823,0 1-1,-1 0 1,-1-1-1,0 1 1,0 0-1,-1 0 1,-8-20-1,-5-24-2426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0:38:46.6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0 12908,'-7'21'9097,"-16"-5"-7496,23 14-768,0-3-320,8 14-65,-8 3-96,13 13-256,-4 1-160,-5 3-352,8 7-257,-12-15-544,10 11-801,-15-20-1985,0-21-706,18-48-8039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0:38:46.9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256 5 9929,'5'-1'108,"-3"0"196,-1 0-1,1 1 1,-1 0 0,1-1-1,0 1 1,-1 0-1,1-1 1,-1 1 0,1 0-1,0 0 1,-1 1-1,1-1 1,-1 0 0,1 0-1,0 1 1,-1-1 0,1 1-1,-1-1 1,1 1-1,-1 0 1,0 0 0,1-1-1,-1 1 1,0 0-1,1 0 1,-1 0 0,0 1-1,0-1 1,0 0-1,0 0 1,0 1 0,1 1-1,4 7-51,-1 1 0,-1 0 0,1 0 0,-2 1-1,0-1 1,3 18 0,8 83-356,-11-80 74,3 27-74,-3 96 1,-4-136 120,0 0-1,-2-1 0,0 1 1,-1-1-1,-1 0 0,-1 0 1,-1 0-1,0-1 0,-12 22 1,14-32 23,-1 0 0,1 0 0,-1 0 0,-1 0 0,1-1-1,-1 0 1,0-1 0,-1 0 0,1 0 0,-1 0 0,0-1 0,0 0 0,0 0 0,-1-1 0,1 0 0,-11 1 0,12-2 33,0-1 1,-1 1 0,0-2-1,1 1 1,-1-1 0,1 0-1,-1-1 1,0 0-1,1 0 1,0-1 0,-1 1-1,1-2 1,0 1-1,0-1 1,0 0 0,0 0-1,0-1 1,1 0 0,-7-5-1,11 7-32,0 1 0,0-1 0,0 0 0,0 1 0,0-1 0,0 0 0,1 0 0,-1 0 0,1-1 0,-1 1 0,1 0 0,0-1 0,0 1 0,0 0 0,0-1 0,0 1 0,1-1 0,-1 0-1,1 1 1,0-1 0,-1 1 0,1-1 0,0 0 0,1 1 0,-1-1 0,0 1 0,1-1 0,-1 0 0,1 1 0,0-1 0,0 1 0,0 0 0,0-1 0,0 1 0,1 0 0,-1-1 0,1 1 0,-1 0 0,1 0 0,0 0 0,0 1 0,0-1 0,3-2 0,5-5 56,1 1 1,0 0 0,0 1-1,1 0 1,0 1 0,0 0-1,14-4 1,78-19-2794,-99 27 2116,0 0 0,0 0 1,0-1-1,-1 1 0,1-1 0,5-5 0,10-6-2477,-11 10 1684,-1-1 0,0 0 0,0 0 0,0-1 0,-1 0 0,1-1 0,-2 1 0,1-1 0,7-11 0,6-23-1462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0:38:47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0 11915,'14'0'1899,"-1"1"-1,1 1 1,-1 0 0,0 1-1,23 7 1,-24-6-1292,0 1 0,0 1 0,-1 0 0,1 1 0,18 14 0,-22-14-596,0 0-1,0 1 1,-1 0-1,0 0 1,0 0 0,-1 1-1,0 0 1,0 0 0,-1 1-1,-1 0 1,1-1 0,-2 2-1,1-1 1,-1 0-1,-1 1 1,0-1 0,1 13-1,-3-11-132,0 0 1,-1 0-1,0 0 0,-1 0 0,0 0 0,-1 0 0,-1-1 0,0 1 1,0-1-1,-1 0 0,0 0 0,-13 19 0,-7 4-423,-2-1 0,-42 42 0,41-46 411,1 0 1,-31 46 0,56-72 158,0 0 1,0 0-1,0 0 1,0 0-1,1 0 1,-1 1-1,1-1 1,0 1-1,0-1 1,0 1 0,1-1-1,-1 1 1,1-1-1,0 1 1,0 0-1,0-1 1,0 1-1,2 6 1,0-6 4,0-1 0,0 1 0,0-1 0,0 0 0,0 0 0,1 0 0,0 0 0,0 0 0,0 0 0,0-1 0,0 0 0,0 1 0,0-1 0,1 0 0,-1-1 0,1 1 0,6 2 0,-1-1-146,1 1 1,0-2-1,0 1 1,0-1 0,0-1-1,0 0 1,0 0-1,0-1 1,1 0-1,-1-1 1,0 0-1,0 0 1,0-1-1,0-1 1,0 0-1,-1 0 1,1-1-1,-1 0 1,1-1 0,-2 1-1,1-2 1,0 1-1,-1-2 1,0 1-1,0-1 1,7-9-1,4-2-2048,-1 0-1,-1-2 0,-1 0 0,-1-1 1,0 0-1,-2-1 0,21-46 1,-21 7-1915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0:38:48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 58 12972,'16'6'2685,"-1"-1"0,1 0 0,23 3 0,16 4-436,-48-9-2589,0-1 0,0 1 0,0 0 0,0 1 0,7 4 0,-13-7 13,-1-1-1,1 0 1,-1 0 0,0 1-1,5 5-5238,-5-6 5239,0 1-1,0-1 1,0 1-1,0-1 1,0 1-1,0-1 1,0 1 0,0-1-1,-1 1 1,1-1-1,0 0 1,0 1-1,0 0 1,-17 14-6269,-44 11 2762,32-14 3283,-21 18 3845,40-28-2172,10-2-958,-1 0-1,0 0 1,0 0 0,1 0 0,-1 1 0,0-1 0,1 0 0,-1 0 0,0 0 0,1 1 0,-1-1 0,0 0 0,1 1 0,-1-1 0,1 0-1,-1 1 1,0-1 0,1 1 0,-1-1 0,1 1 0,-1-1 0,1 1 0,0-1 0,-1 1 0,1 0 0,-1-1 0,1 1 0,0 0-1,0-1 1,-1 1 0,1 0 0,0-1 0,0 1 0,0 0 0,0-1 0,0 1 0,0 5 3299,5-5-986,-2 0-2269,1 0 0,-1 0 0,1 0 0,-1-1 0,1 1 0,0-1-1,-1 0 1,1 0 0,0-1 0,-1 1 0,1-1 0,-1 1 0,1-1 0,-1 0 0,1-1 0,-1 1 0,5-3 0,-2 1-86,0-2 1,0 1 0,0-1 0,-1 1 0,0-1-1,0-1 1,0 1 0,5-9 0,2-4-147,-1-1 1,-1 0 0,-1-1 0,-1 0 0,8-26-1,-16 44 44,1-1 0,-1 1 0,1 0-1,-1 0 1,1 0 0,0 0 0,-1 0-1,1 0 1,1 0 0,-1 0-1,0 0 1,0 0 0,1 1 0,-1-1-1,1 1 1,-1-1 0,1 1 0,-1-1-1,1 1 1,0 0 0,3-2 0,-5 3-4,1 0 1,0 0 0,0 0 0,-1 0 0,1 1 0,0-1 0,0 0 0,-1 0 0,1 1 0,0-1 0,0 0-1,-1 1 1,1-1 0,0 1 0,-1-1 0,1 0 0,-1 1 0,1 0 0,-1-1 0,1 1 0,0 1 0,14 28 223,-9-7-131,-1 0 1,-1 0-1,-1 1 0,-1-1 1,-1 1-1,-3 34 1,-3-5-106,-21 94 0,7-84 71,-3-2 1,-2 0 0,-3-2 0,-36 61-1,37-73 284,25-45-277,0 0 1,0-1-1,0 1 1,1 0-1,-1-1 1,0 1-1,1 0 1,-1 0-1,1 0 1,-1-1-1,1 1 1,0 0-1,0 0 1,0 0-1,0 0 1,0 0-1,0 0 1,1 0-1,-1-1 1,1 1-1,-1 0 1,1 0-1,0 0 1,0-1-1,-1 1 1,1 0-1,0-1 1,0 1-1,3 2 1,2 1 233,0 0 0,1 0 0,0-1 1,0 0-1,0 0 0,9 3 0,-6-3-45,-1 1-1,1 0 1,16 13-1,-17-11-210,-1 1-1,0 1 0,-1 0 0,0 0 1,0 0-1,-1 1 0,-1 0 0,1 0 1,-1 1-1,-1-1 0,0 1 0,-1 0 1,0 0-1,0 0 0,1 20 1,-2-4-167,-2-1 1,-1 1-1,-1 0 1,-1 0-1,-12 46 1,9-51-590,0-1 0,-2 1 0,-1-1 0,-12 21 0,9-21-1106,-1 0 0,-1-1-1,-1 0 1,0-1 0,-2-1 0,-32 28 0,42-40 895,0-1 0,-1 0 1,1 0-1,-1-1 1,-12 5-1,-33 2-4538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0:41:20.2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161 1 10154,'5'5'3881,"8"7"-2139,87 88 2330,-89-87-3980,0 0-1,-1 1 0,0 0 1,-1 1-1,-1-1 0,9 23 1,-15-30 1,0 1 1,-1-1-1,0 1 1,0 0 0,-1 0-1,0-1 1,-1 1-1,1 0 1,-1 0 0,-1-1-1,1 1 1,-2-1-1,1 1 1,-1-1 0,0 0-1,0 0 1,-1 0-1,0 0 1,-9 12 0,-6 6-157,-2 0 1,0-2 0,-36 30 0,34-32-88,-62 52-464,75-65 544,-2 0 0,1-1-1,-1 0 1,1-1 0,-26 9-1,34-14 173,6-4 74,6-4-62,1 1 0,-1 0 0,1 1-1,0 0 1,1 0 0,-1 1 0,1 1 0,0-1 0,0 2 0,0 0-1,21-2 1,3 1-48,0 2 0,59 6 0,-90-4-80,0-1-1,-1 1 1,1 0 0,0 0-1,0 0 1,0 0 0,-1 1-1,1 0 1,-1-1 0,1 1-1,-1 1 1,0-1 0,0 0-1,0 1 1,3 3 0,-5-5-22,1 1 1,-1 0 0,0-1 0,0 1 0,0 0 0,0 0-1,0 0 1,-1 0 0,1 0 0,-1 0 0,1 0 0,-1 0 0,0 0-1,1 0 1,-1 0 0,0 0 0,0 0 0,-1 0 0,1 0-1,0 0 1,-1 0 0,1 0 0,-1 0 0,0 0 0,0 0-1,1 0 1,-1 0 0,-2 2 0,-3 5-409,0 0 0,-1 0 0,0-1 0,-1 0 0,-12 11 0,16-16 172,234-7 2551,-226 4-2492,3 4-442,-3-2-490,-12-3-4326,5 1 4785,0-1 0,-1 1 0,1 0 0,0 1 0,0-1-1,0 0 1,-1 1 0,1 0 0,0 0 0,0 0 0,0 0 0,-4 2 0,-17 6-2946,-11-10 2805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0:41:20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2 5637,'-1'0'79,"1"-1"0,-1 1 0,1 0 0,-1 0 0,1 0 0,-1 0 0,1 0 0,-1 0-1,0 0 1,1 0 0,-1 0 0,1 0 0,-1 0 0,1 0 0,-1 0 0,1 0 0,-1 1 0,1-1-1,-1 0 1,1 0 0,-1 0 0,1 1 0,0-1 0,-1 0 0,1 1 0,-1-1 0,1 0 0,0 1-1,-1-1 1,1 1 0,0-1 0,-1 0 0,1 1 0,0-1 0,0 1 0,-1-1 0,1 1 0,0-1-1,0 1 1,0-1 0,0 1 0,0-1 0,-1 1 0,1-1 0,0 1 0,0 0 0,1-1 0,-1 1-1,0-1 1,0 1 0,0-1 0,0 1 0,0-1 0,0 1 0,1-1 0,-1 1 0,0-1 0,0 1-1,1-1 1,-1 0 0,0 1 0,1-1 0,-1 1 0,0-1 0,1 0 0,-1 1 0,1-1 0,2 3 129,-1-1 0,0 1 0,1-1 0,-1 0 0,1 0 1,-1 0-1,1 0 0,0 0 0,0-1 0,0 1 1,5 1-1,29 4 1015,1-2 1,0-2-1,-1-1 1,74-6-1,60-20-4217,-162 22 2927,-9 2-14,1 0 1,0 0-1,0 0 1,-1 0-1,1 0 1,0 0 0,0 0-1,-1 0 1,1 0-1,0-1 1,0 1-1,-1 0 1,1 0-1,0-1 1,-1 1 0,1-1-1,-1 1 1,1 0-1,0-1 1,-1 1-1,1-1 1,-1 0-1,1 1 1,-1-1-1,1 1 1,-1-1 0,0 0-1,1 1 1,-1-1-1,0 0 1,1 1-1,-1-1 1,0 0-1,0-1 1,-1 1 125,-1 0 0,1 0-1,-1 0 1,1 0 0,-1 0 0,1 1-1,-1-1 1,0 0 0,1 1 0,-1-1-1,0 1 1,-2 0 0,-1-2 177,-1 0 0,0 1 1,0 0-1,1 0 0,-1 1 0,0-1 0,0 1 1,0 0-1,0 1 0,0 0 0,-6 1 0,9-1-193,1 0 0,-1 0-1,0 1 1,0-1-1,1 1 1,-1-1-1,1 1 1,-1 0 0,1 0-1,0 0 1,0 0-1,0 1 1,0-1 0,0 0-1,0 1 1,1 0-1,-1-1 1,1 1-1,-1 0 1,1 0 0,0 0-1,0-1 1,0 5-1,-8 44-666,2 0-1,2 1 0,3 69 1,1-52-859,-18 182-6008,16-223 6201,3-26 1168,0-1-1,0 1 0,0-1 1,-1 0-1,1 1 1,0-1-1,-1 1 1,1-1-1,-1 0 0,1 1 1,-1-1-1,0 0 1,1 1-1,-1-1 0,0 0 1,0 0-1,-1 2 1,-6 6-1308,6 5 638,-13-19 699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0:41:21.0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10602,'53'23'8171,"-44"-19"-7557,0 1-1,0-1 0,0 0 0,18 4 0,3-2-284,78 20-223,-101-24-105,1 1 0,-1 0 1,1 0-1,-1 1 0,0 0 0,-1 0 1,1 0-1,-1 1 0,1 0 0,10 11 1,-15-12 62,0 0 1,-1-1-1,1 1 1,0 0-1,-1 0 1,0 1-1,0-1 0,0 0 1,-1 0-1,1 0 1,-1 1-1,0-1 1,0 0-1,-1 0 1,1 1-1,-1-1 1,0 0-1,-2 6 1,-3 12 271,-2-1 1,-12 25 0,12-28-175,-87 165-1013,19-70-5735,50-86-697,15-22 2653,9-15 2050,10-7 247,-5-23 1911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0:41:21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1 10794,'3'2'8797,"9"9"-6559,-9 58-1737,19 100-1,-2-20-1101,-2 71-3381,-19 362-1,1-557 4003,-2 0 0,-1 0 0,-1 0-1,-1-1 1,-1 0 0,-15 37 0,21-61 27,0 1-1,0 0 1,-1 0 0,1 0 0,0-1-1,0 1 1,-1 0 0,1 0 0,-1-1-1,1 1 1,-1 0 0,1-1 0,-1 1-1,1-1 1,-1 1 0,0-1 0,1 1 0,-1-1-1,0 1 1,0-1 0,1 1 0,-1-1-1,0 0 1,0 1 0,1-1 0,-1 0-1,0 0 1,0 0 0,0 0 0,1 0-1,-1 0 1,0 0 0,0 0 0,0 0-1,0 0 1,1 0 0,-1 0 0,0 0-1,0-1 1,0 1 0,1 0 0,-1-1-1,0 1 1,0 0 0,1-1 0,-1 1-1,0-1 1,1 1 0,-1-1 0,1 0-1,-2 0 1,-1-2 52,1-1-1,-1 0 1,0 1-1,1-1 1,0 0-1,0 0 1,0 0-1,0-1 1,0-3 0,-7-31 67,2-1 0,1 0 0,2 0 0,3 0 0,0 0 0,3 0 0,1 0 0,12-52 0,-13 82 11,1 1 1,0 0-1,0 0 0,1 0 0,0 0 1,1 0-1,0 1 0,0 0 0,1 0 0,0 0 1,0 1-1,1 0 0,13-11 0,2 2-151,1 1 0,0 1-1,42-18 1,-35 18-1945,0-3 0,27-19-1,-38 23 106,-2-1 0,1 0 0,-2-2 0,0 0 0,-1 0 0,-1-1 0,14-22 0,-8-15 186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0:41:22.2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186 2 4933,'-4'-2'11215,"5"13"-7434,0 3-3782,-2-6 179,-1 0 0,0 0 1,-1 0-1,0 0 0,0-1 0,-1 1 0,0-1 0,0 0 1,0 0-1,-1 0 0,0 0 0,-1-1 0,-7 7 0,-15 16-1620,-42 33 0,65-59 2347,-7 2-6160,7-3 725,4-1 4278,1-1 0,0 0 1,-1 0-1,1-1 0,0 1 1,-1 0-1,1 0 0,0 0 0,-1 0 1,1 0-1,0 0 0,-1 0 1,1 0-1,6-8-5558,-3-17 4486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37:12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0 24575,'-1'3'0,"0"-1"0,0 1 0,0 0 0,0-1 0,0 1 0,-1-1 0,1 1 0,-1-1 0,1 0 0,-1 0 0,-4 4 0,-9 16 0,-35 120 0,43-118 0,3-9 0,-1-1 0,0 1 0,-11 19 0,11-22 0,1-1 0,0 1 0,1 0 0,0 0 0,1 0 0,0 0 0,1 0 0,0 17 0,-7 48 0,1-38 0,2-15 0,-1 0 0,-8 25 0,11-41 0,0-1 0,-1 0 0,0 0 0,0 0 0,0 0 0,-1 0 0,0-1 0,0 0 0,-1 0 0,-8 7 0,0-3 0,-1 0 0,0-2 0,0 0 0,0 0 0,-1-2 0,0 0 0,-1-1 0,1 0 0,-29 3 0,12 0 0,25-7 0,1 1 0,0 0 0,0 0 0,0 0 0,0 1 0,0 0 0,0 1 0,-10 7 0,67 37 0,-36-34 0,0-1 0,-1 1 0,-1 0 0,0 0 0,11 19 0,19 33 0,-24-39 0,-1 0 0,-1 1 0,-1 0 0,20 58 0,-23-46 0,-2 0 0,-2 0 0,-2 1 0,-1 0 0,-1 57 0,-3-62 0,9 58 0,-4-56 0,0 49 0,-4-68 0,0 0 0,1 0 0,1-1 0,1 1 0,1-1 0,0 0 0,2-1 0,0 1 0,0-1 0,2-1 0,0 0 0,17 20 0,-22-30-136,1-1-1,0 0 1,0-1-1,0 1 1,1-1-1,-1 0 1,1-1-1,0 0 0,8 3 1,1-1-6690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20:3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6598,'0'0'8323,"40"0"-4736,236-12 1260,-172 13-4179,226-8 682,-150-1-698,154 4-68,-177 6-538,125 11-48,4 0 30,603-25 1093,-618-5-479,-2 1-227,-85 6-794,-161 12-669,-11-1-1845,-15-37-16559,0 13 14621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37:15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24575,'4003'0'0,"-3483"28"0,-95-7-5081,214-20 8504,-281-4-1765,4605 3-3023,-4944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21:0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66 2338,'-1'1'294,"0"-1"0,0 1 0,0-1 0,0 1 0,1-1 0,-1 0-1,0 0 1,0 1 0,0-1 0,0 0 0,0 0 0,0 0 0,0 0 0,0 0 0,0 0-1,0 0 1,0 0 0,-1-1 0,8-28 2297,-3 6 2938,-3 22-5482,1 0 0,0 0 1,0 0-1,-1 0 0,1 1 0,0-1 1,0 0-1,0 0 0,0 1 1,0-1-1,0 1 0,0-1 0,0 1 1,0-1-1,0 1 0,1 0 1,-1-1-1,0 1 0,0 0 0,0 0 1,0 0-1,3 0 0,35 0 1159,-27 0-835,259 0 2405,-139 8-2098,-16-2-326,173-12-122,-248 13-327,0 2-1375,-14-13-2688,23-3-4082,-33-6 4046,11 9-123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21:1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93 3299,'-22'-17'9988,"26"15"-9758,14-3 479,1 1-1,36-4 1,9-1 229,19-8-471,1 4 0,1 3 0,99 2 0,313 8-120,-396 3-248,164 24 0,-7 8-176,439 5-1,-521-36-935,106-3-4711,-149 5-415,-13 1 614,-115-7 5476,-1 0 0,0-1 1,1 1-1,-1-1 1,0 0-1,0 0 0,1 0 1,6-4-1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21:20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9609,'0'0'5568,"5"1"-5013,41 5-1253,1-2 0,72-2 0,-100-2 833,529-32 1083,-239 7-3098,-6-2-3243,-152 12 1945,-7-2 194,4 13 1414,-111 0 1442,53-12 0,-90 16 128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21:43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4 125 3844,'-4'-19'2600,"5"19"-2515,-1-1-1,0 1 1,1 0-1,-1 0 0,1 0 1,-1-1-1,1 1 1,-1 0-1,1 0 1,-1 0-1,1 0 0,-1 0 1,1 0-1,-1 0 1,1 0-1,-1 0 1,1 0-1,-1 0 0,1 0 1,-1 0-1,1 0 1,-1 1-1,1-1 1,-1 0-1,0 0 0,1 0 1,0 1-1,3 0 883,4-8-788,5-7 400,0 10 719,-1 1 1,1 0-1,0 1 1,0 0 0,22 1-1,15-3-623,-13 1 86,0 2 0,54 6 0,-46-2-197,52-3 1,281-6 546,-237 7-701,101 5 252,-72 2-262,-55-8-112,192-3 204,-250 0-483,694-12 345,-326 21-322,76 1 307,-381-7-294,199-19 152,0 0-618,-300 19 208,81 4-3621,-92-3 2482,0-1 0,0-1 0,0 1 0,0-1 0,0 0 0,0-1 0,-1 0 0,1 0 0,0-1 0,-1 0 0,1 0 0,9-6 0,-17 9 1306,34-12-4582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21:57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 8808,'2'2'354,"8"9"2130,-11-10-2400,1-1 1,0 0-1,0 1 1,0-1-1,-1 0 1,1 0-1,0 1 0,0-1 1,-1 0-1,1 0 1,0 1-1,0-1 1,-1 0-1,1 0 1,0 0-1,-1 1 1,1-1-1,0 0 1,-1 0-1,1 0 1,0 0-1,-1 0 1,1 0-1,0 0 1,-1 0-1,1 0 1,0 0-1,-1 0 0,1 0 1,-1 0-1,1 0 1,0 0-1,-1 0 1,1 0-1,0 0 1,-1-1 378,0 5 44,-5 9 139,5-10 22,-4 0-33,-4 4-499,-1 0 0,1 1 0,0 1 0,0-1 0,1 1 0,0 1 1,1-1-1,0 2 0,1-1 0,0 0 0,-8 21 0,-8 21-301,-17 67 0,31-94 229,-11 41-90,2 0 1,4 1 0,2 1 0,3 0 0,4 0 0,3 77 0,5-99-470,2 1 0,1-1 0,27 87 0,-21-96-620,2-1 0,1 0 0,2-2 0,1 1 0,29 37 0,8 2-3724,72 72-1,-80-103 4392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23:26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15 5381,'-20'-12'2600,"16"10"-107,3 6-2130,-44 95 516,4 2 1,5 2-1,-30 141 1,54-183-684,3 0 0,2 1 0,4 0 0,2 1 1,10 91-1,-3-119-455,0-1 0,2 0 1,2 0-1,21 49 1,-20-60-460,1-1-1,0 0 1,2-1 0,0 0 0,1-1 0,1-1 0,20 18-1,-24-26-226,0-1-1,1 0 0,1 0 1,0-2-1,0 1 0,17 6 1,-27-13 757,-1-1 1,1 0 0,-1 0-1,1 0 1,-1 0 0,1-1-1,-1 1 1,1-1-1,4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C1E70-9D21-4466-A990-31EC21D0A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7548B9-0B1A-4A58-9F0B-2AA90EDE0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1CD26-E873-47D3-9C04-E878DD07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8F253-67EA-4992-A498-77C0AEE0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B625B-6514-454F-B061-6A4DED0E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F9EEF-948E-4B0A-A5D1-BB157389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E67F3-3D65-41B9-81FF-24E8634E1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D8411-1C5F-460B-9FFA-F3112C7D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ABFA5-B474-434A-B729-C7539E1A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29CAE-5066-4536-A999-4DC3CA08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4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5243D0-88D2-4435-A450-C50205605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F5FF5-04CD-4F10-BCFB-E580D67F9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FB70-84A8-4CD7-984D-FBE7F38B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8D72C-30B0-4BEB-A08C-AD6CB6B6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357EC-F328-48FC-B880-5DFE1ADE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8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CD45-2A7E-4231-8403-5185E8CD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BCB7E-C228-4E86-B77B-543B2941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A4B24-971C-4B74-8B1C-DE880EA4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0080C-1165-4C87-ACE7-AAD3575A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235AD-C06A-4CA9-84D7-1E3E3F64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6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FE1CB-102E-4B2A-8115-2AE792AD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A8E7B-1BA2-4E78-AE6F-956CE964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96EBF-BCC3-4994-9833-674F50C3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D7FA5-1B06-4161-839F-F4F701C0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42CEE-6FED-495B-A787-247FBF36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5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DD67B-7768-437C-8802-F44D16B5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5014C-068F-4FD3-BC3C-D86A679B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B77D76-4AB7-4949-B910-BEC82F4A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4C03F-31D1-40E2-9E87-3B2A5CED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C0308-A18C-45B8-90FC-F0FB904A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7D040-22C0-45E5-81CA-5144C1D2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7BDDF-D843-49FE-82D5-D5F1008A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83AC6-EA9D-4A8B-B3BD-A1785E6A2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55ED8F-33AA-418F-86B1-01A4F944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10C625-A112-4EB6-93A5-0443BBAE2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1BC80E-BB7F-4D21-9D4D-179D52DEF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3CA959-1335-4637-9A43-9AFD437C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C3C175-79D9-4AB0-A056-6D2EB82A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7993F0-611E-4A57-A20C-7D9F284A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4CBD2-76AC-4638-90B8-EEC9BC4D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18271-9F55-4111-8B60-63EA5F4D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32AB00-35AC-499E-AF59-B9CF2389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D64728-DF94-4337-B995-B3D41B80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55C57E-9A23-44D1-BF90-0713F8D5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74432B-9FE7-47E8-9F34-D4C8BE21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52CB-C85B-4A0B-84C4-C135083A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1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3A1AB-7345-4C50-B4A9-36F9BB31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EB86B-855A-424A-8A4B-4F42B784B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89B06-991F-4DA8-9A2B-7AE5545C0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0B4EE-7D5C-4E70-8E8F-13DAA01B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8F027-141E-420B-95B5-64C1A935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268455-782A-4C68-8111-E5F72974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6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67686-CCC5-4EF9-AB32-42E95A08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36D5B2-843C-44F8-AA4E-2CB0A31CF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09033-8BA4-46E4-9C41-F91D75044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2EDEC-3CE4-485D-A507-6BB8FA63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25EE6A-3785-405B-BAC0-FB5CAED2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FD65F-33EA-4671-8C9A-114EB948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3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80228C-9DF3-47A1-95FF-C94420D7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24ECB-EADC-4D32-BA22-76FE6E45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87E1C-EABD-4629-B188-3E94977FC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6D9E-3476-44B0-B45A-9F9B8FE88FDA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67C10-96ED-4928-BE68-EBC84977B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E9019-6FF2-4FB6-9222-9509E381B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1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image" Target="../media/image4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customXml" Target="../ink/ink11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5.png"/><Relationship Id="rId7" Type="http://schemas.openxmlformats.org/officeDocument/2006/relationships/customXml" Target="../ink/ink14.xml"/><Relationship Id="rId12" Type="http://schemas.openxmlformats.org/officeDocument/2006/relationships/image" Target="../media/image8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image" Target="../media/image18.png"/><Relationship Id="rId10" Type="http://schemas.openxmlformats.org/officeDocument/2006/relationships/image" Target="../media/image70.png"/><Relationship Id="rId4" Type="http://schemas.openxmlformats.org/officeDocument/2006/relationships/image" Target="../media/image43.png"/><Relationship Id="rId9" Type="http://schemas.openxmlformats.org/officeDocument/2006/relationships/customXml" Target="../ink/ink15.xml"/><Relationship Id="rId14" Type="http://schemas.openxmlformats.org/officeDocument/2006/relationships/customXml" Target="../ink/ink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3.xml"/><Relationship Id="rId7" Type="http://schemas.openxmlformats.org/officeDocument/2006/relationships/customXml" Target="../ink/ink20.xml"/><Relationship Id="rId12" Type="http://schemas.openxmlformats.org/officeDocument/2006/relationships/image" Target="../media/image14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image" Target="../media/image17.png"/><Relationship Id="rId10" Type="http://schemas.openxmlformats.org/officeDocument/2006/relationships/image" Target="../media/image130.png"/><Relationship Id="rId4" Type="http://schemas.openxmlformats.org/officeDocument/2006/relationships/image" Target="../media/image100.png"/><Relationship Id="rId9" Type="http://schemas.openxmlformats.org/officeDocument/2006/relationships/customXml" Target="../ink/ink21.xml"/><Relationship Id="rId1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customXml" Target="../ink/ink28.xml"/><Relationship Id="rId18" Type="http://schemas.openxmlformats.org/officeDocument/2006/relationships/image" Target="../media/image24.png"/><Relationship Id="rId3" Type="http://schemas.openxmlformats.org/officeDocument/2006/relationships/customXml" Target="../ink/ink24.xml"/><Relationship Id="rId7" Type="http://schemas.openxmlformats.org/officeDocument/2006/relationships/customXml" Target="../ink/ink25.xml"/><Relationship Id="rId12" Type="http://schemas.openxmlformats.org/officeDocument/2006/relationships/image" Target="../media/image21.png"/><Relationship Id="rId17" Type="http://schemas.openxmlformats.org/officeDocument/2006/relationships/customXml" Target="../ink/ink30.xml"/><Relationship Id="rId2" Type="http://schemas.openxmlformats.org/officeDocument/2006/relationships/image" Target="../media/image1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customXml" Target="../ink/ink27.xml"/><Relationship Id="rId15" Type="http://schemas.openxmlformats.org/officeDocument/2006/relationships/customXml" Target="../ink/ink29.xml"/><Relationship Id="rId10" Type="http://schemas.openxmlformats.org/officeDocument/2006/relationships/image" Target="../media/image200.png"/><Relationship Id="rId9" Type="http://schemas.openxmlformats.org/officeDocument/2006/relationships/customXml" Target="../ink/ink26.xml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C15377-7D3E-4264-A059-6CC5AEA05471}"/>
              </a:ext>
            </a:extLst>
          </p:cNvPr>
          <p:cNvSpPr txBox="1"/>
          <p:nvPr/>
        </p:nvSpPr>
        <p:spPr>
          <a:xfrm>
            <a:off x="595618" y="528506"/>
            <a:ext cx="11216081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9.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MultipartRequest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클래스를 이용하여 다음 조건에 맞게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+mj-lt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+mj-lt"/>
              </a:rPr>
              <a:t>/WEB-INF/lib/ </a:t>
            </a:r>
            <a:r>
              <a:rPr lang="ko-KR" altLang="en-US" sz="1800" b="0" i="0" u="none" strike="noStrike" dirty="0">
                <a:effectLst/>
                <a:latin typeface="+mj-lt"/>
              </a:rPr>
              <a:t>폴더에 파일 업로드를 위한 라이브러리인 </a:t>
            </a:r>
            <a:r>
              <a:rPr lang="en-US" altLang="ko-KR" sz="1800" b="0" i="0" u="none" strike="noStrike" dirty="0">
                <a:effectLst/>
                <a:latin typeface="+mj-lt"/>
              </a:rPr>
              <a:t>cos.jar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추가합니다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+mj-lt"/>
              </a:rPr>
              <a:t>fileupload01.jsp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input </a:t>
            </a:r>
            <a:r>
              <a:rPr lang="ko-KR" altLang="en-US" sz="1800" b="0" i="0" u="none" strike="noStrike" dirty="0">
                <a:effectLst/>
                <a:latin typeface="+mj-lt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+mj-lt"/>
              </a:rPr>
              <a:t>file </a:t>
            </a:r>
            <a:r>
              <a:rPr lang="ko-KR" altLang="en-US" sz="1800" b="0" i="0" u="none" strike="noStrike" dirty="0">
                <a:effectLst/>
                <a:latin typeface="+mj-lt"/>
              </a:rPr>
              <a:t>유형을 이용하여 파일 항목을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800" b="0" i="0" u="none" strike="noStrike" dirty="0">
                <a:effectLst/>
                <a:latin typeface="+mj-lt"/>
              </a:rPr>
              <a:t>• form </a:t>
            </a:r>
            <a:r>
              <a:rPr lang="ko-KR" altLang="en-US" sz="1800" b="0" i="0" u="none" strike="noStrike" dirty="0">
                <a:effectLst/>
                <a:latin typeface="+mj-lt"/>
              </a:rPr>
              <a:t>태그의 </a:t>
            </a:r>
            <a:r>
              <a:rPr lang="en-US" altLang="ko-KR" sz="1800" b="0" i="0" u="none" strike="noStrike" dirty="0">
                <a:effectLst/>
                <a:latin typeface="+mj-lt"/>
              </a:rPr>
              <a:t>action </a:t>
            </a:r>
            <a:r>
              <a:rPr lang="ko-KR" altLang="en-US" sz="1800" b="0" i="0" u="none" strike="noStrike" dirty="0">
                <a:effectLst/>
                <a:latin typeface="+mj-lt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+mj-lt"/>
              </a:rPr>
              <a:t>fileupload01_process.jsp</a:t>
            </a:r>
            <a:r>
              <a:rPr lang="ko-KR" altLang="en-US" sz="1800" b="0" i="0" u="none" strike="noStrike" dirty="0">
                <a:effectLst/>
                <a:latin typeface="+mj-lt"/>
              </a:rPr>
              <a:t>로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enctype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속성 값은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sz="1800" b="0" i="0" u="none" strike="noStrike" dirty="0">
                <a:effectLst/>
                <a:latin typeface="+mj-lt"/>
              </a:rPr>
              <a:t>multipart/form-data</a:t>
            </a:r>
            <a:r>
              <a:rPr lang="ko-KR" altLang="en-US" sz="1800" b="0" i="0" u="none" strike="noStrike" dirty="0">
                <a:effectLst/>
                <a:latin typeface="+mj-lt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3) fileupload01_process.jsp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MultipartRequest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클래스를 사용하여 요청 파라미터 이름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실제 파일 이름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저장 파일 이름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파일 콘텐츠 유형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파일 크기를 출력합니다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dirty="0">
                <a:latin typeface="+mj-lt"/>
              </a:rPr>
              <a:t>4)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'http://localhost:8080/Exercise/ch07/fileupload01.jsp'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F9DC2B6-EE2A-433C-8AEC-F549BF9F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23" y="1213114"/>
            <a:ext cx="4295775" cy="90487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2C4FE13-5764-438A-891B-582840BF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048" y="914694"/>
            <a:ext cx="46958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7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8729D0-CBED-40E3-BF4E-0D093906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1" y="779546"/>
            <a:ext cx="4914900" cy="2247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4CF41C-09A0-428C-ADFF-90574981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87" y="590550"/>
            <a:ext cx="6848475" cy="5086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1664584-3551-4563-9693-9E0B33E17BD1}"/>
                  </a:ext>
                </a:extLst>
              </p14:cNvPr>
              <p14:cNvContentPartPr/>
              <p14:nvPr/>
            </p14:nvContentPartPr>
            <p14:xfrm>
              <a:off x="136935" y="933090"/>
              <a:ext cx="1148040" cy="388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1664584-3551-4563-9693-9E0B33E17B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35" y="924450"/>
                <a:ext cx="11656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05DD371-630B-42C6-91DB-15F958F0A9DB}"/>
                  </a:ext>
                </a:extLst>
              </p14:cNvPr>
              <p14:cNvContentPartPr/>
              <p14:nvPr/>
            </p14:nvContentPartPr>
            <p14:xfrm>
              <a:off x="6503535" y="728250"/>
              <a:ext cx="1656720" cy="878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05DD371-630B-42C6-91DB-15F958F0A9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4895" y="719610"/>
                <a:ext cx="16743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73DFBBC-CDF8-4CAC-A751-B5C7BFAE19F6}"/>
                  </a:ext>
                </a:extLst>
              </p14:cNvPr>
              <p14:cNvContentPartPr/>
              <p14:nvPr/>
            </p14:nvContentPartPr>
            <p14:xfrm>
              <a:off x="3617775" y="2004810"/>
              <a:ext cx="1309320" cy="410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73DFBBC-CDF8-4CAC-A751-B5C7BFAE19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08775" y="1995810"/>
                <a:ext cx="13269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BE07020-E31F-48D3-9194-7BC00F94EC8A}"/>
                  </a:ext>
                </a:extLst>
              </p14:cNvPr>
              <p14:cNvContentPartPr/>
              <p14:nvPr/>
            </p14:nvContentPartPr>
            <p14:xfrm>
              <a:off x="2500335" y="2285610"/>
              <a:ext cx="394920" cy="25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BE07020-E31F-48D3-9194-7BC00F94EC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1335" y="2276970"/>
                <a:ext cx="41256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861C16-2795-4155-8AD1-EE5DF8CD9BA1}"/>
              </a:ext>
            </a:extLst>
          </p:cNvPr>
          <p:cNvGrpSpPr/>
          <p:nvPr/>
        </p:nvGrpSpPr>
        <p:grpSpPr>
          <a:xfrm>
            <a:off x="7893495" y="2528970"/>
            <a:ext cx="2399040" cy="62640"/>
            <a:chOff x="7893495" y="2528970"/>
            <a:chExt cx="2399040" cy="6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6AC1C4F-417C-4236-997C-8AF9250E8744}"/>
                    </a:ext>
                  </a:extLst>
                </p14:cNvPr>
                <p14:cNvContentPartPr/>
                <p14:nvPr/>
              </p14:nvContentPartPr>
              <p14:xfrm>
                <a:off x="7893495" y="2546970"/>
                <a:ext cx="1141920" cy="446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6AC1C4F-417C-4236-997C-8AF9250E87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84495" y="2537970"/>
                  <a:ext cx="1159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C20F46D-D190-4C68-8F32-E1ED7BA5DDD2}"/>
                    </a:ext>
                  </a:extLst>
                </p14:cNvPr>
                <p14:cNvContentPartPr/>
                <p14:nvPr/>
              </p14:nvContentPartPr>
              <p14:xfrm>
                <a:off x="9584415" y="2528970"/>
                <a:ext cx="708120" cy="511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C20F46D-D190-4C68-8F32-E1ED7BA5DD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75415" y="2520330"/>
                  <a:ext cx="72576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586FD13-7FF3-4C85-A1D6-9EF113AAB53B}"/>
                  </a:ext>
                </a:extLst>
              </p14:cNvPr>
              <p14:cNvContentPartPr/>
              <p14:nvPr/>
            </p14:nvContentPartPr>
            <p14:xfrm>
              <a:off x="6147855" y="2975010"/>
              <a:ext cx="1657800" cy="45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586FD13-7FF3-4C85-A1D6-9EF113AAB5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38855" y="2966010"/>
                <a:ext cx="16754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2EDDE96-A12C-4395-A44B-69A22F3D1ACC}"/>
                  </a:ext>
                </a:extLst>
              </p14:cNvPr>
              <p14:cNvContentPartPr/>
              <p14:nvPr/>
            </p14:nvContentPartPr>
            <p14:xfrm>
              <a:off x="5617215" y="3124050"/>
              <a:ext cx="148320" cy="611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2EDDE96-A12C-4395-A44B-69A22F3D1A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08215" y="3115410"/>
                <a:ext cx="16596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C841E53-9B90-4FD4-B794-B158D97FE039}"/>
                  </a:ext>
                </a:extLst>
              </p14:cNvPr>
              <p14:cNvContentPartPr/>
              <p14:nvPr/>
            </p14:nvContentPartPr>
            <p14:xfrm>
              <a:off x="5610375" y="4009290"/>
              <a:ext cx="126360" cy="540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C841E53-9B90-4FD4-B794-B158D97FE0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01735" y="4000650"/>
                <a:ext cx="14400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319E73D-5971-4DBD-B581-1432E6DE90BD}"/>
                  </a:ext>
                </a:extLst>
              </p14:cNvPr>
              <p14:cNvContentPartPr/>
              <p14:nvPr/>
            </p14:nvContentPartPr>
            <p14:xfrm>
              <a:off x="7589457" y="1233973"/>
              <a:ext cx="1203840" cy="360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319E73D-5971-4DBD-B581-1432E6DE90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80457" y="1224973"/>
                <a:ext cx="12214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F360EAC-3C8B-430C-83B6-1741C7913561}"/>
                  </a:ext>
                </a:extLst>
              </p14:cNvPr>
              <p14:cNvContentPartPr/>
              <p14:nvPr/>
            </p14:nvContentPartPr>
            <p14:xfrm>
              <a:off x="7423497" y="1128133"/>
              <a:ext cx="615600" cy="10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F360EAC-3C8B-430C-83B6-1741C79135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14857" y="1119133"/>
                <a:ext cx="63324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C15377-7D3E-4264-A059-6CC5AEA05471}"/>
              </a:ext>
            </a:extLst>
          </p:cNvPr>
          <p:cNvSpPr txBox="1"/>
          <p:nvPr/>
        </p:nvSpPr>
        <p:spPr>
          <a:xfrm>
            <a:off x="595618" y="528506"/>
            <a:ext cx="11216081" cy="525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9.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MultipartRequest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클래스를 이용하여 다음 조건에 맞게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+mj-lt"/>
              </a:rPr>
              <a:t>/WEB-INF/lib/ </a:t>
            </a:r>
            <a:r>
              <a:rPr lang="ko-KR" altLang="en-US" sz="1800" b="0" i="0" u="none" strike="noStrike" dirty="0">
                <a:effectLst/>
                <a:latin typeface="+mj-lt"/>
              </a:rPr>
              <a:t>폴더에 파일 업로드를 위한 라이브러리인 </a:t>
            </a:r>
            <a:r>
              <a:rPr lang="en-US" altLang="ko-KR" sz="1800" b="0" i="0" u="none" strike="noStrike" dirty="0">
                <a:effectLst/>
                <a:latin typeface="+mj-lt"/>
              </a:rPr>
              <a:t>cos.jar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추가합니다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+mj-lt"/>
              </a:rPr>
              <a:t>fileupload012.jsp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form, </a:t>
            </a:r>
            <a:r>
              <a:rPr lang="en-US" altLang="ko-KR" dirty="0" err="1">
                <a:solidFill>
                  <a:srgbClr val="FF0000"/>
                </a:solidFill>
              </a:rPr>
              <a:t>textareas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Custom file input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input </a:t>
            </a:r>
            <a:r>
              <a:rPr lang="ko-KR" altLang="en-US" sz="1800" b="0" i="0" u="none" strike="noStrike" dirty="0">
                <a:effectLst/>
                <a:latin typeface="+mj-lt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+mj-lt"/>
              </a:rPr>
              <a:t>file </a:t>
            </a:r>
            <a:r>
              <a:rPr lang="ko-KR" altLang="en-US" sz="1800" b="0" i="0" u="none" strike="noStrike" dirty="0">
                <a:effectLst/>
                <a:latin typeface="+mj-lt"/>
              </a:rPr>
              <a:t>유형을 이용하여 파일 항목을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태그 내에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이름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주소 항목 추가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•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textarea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태그 내에 설명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항목 추가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800" b="0" i="0" u="none" strike="noStrike" dirty="0">
                <a:effectLst/>
                <a:latin typeface="+mj-lt"/>
              </a:rPr>
              <a:t>• form </a:t>
            </a:r>
            <a:r>
              <a:rPr lang="ko-KR" altLang="en-US" sz="1800" b="0" i="0" u="none" strike="noStrike" dirty="0">
                <a:effectLst/>
                <a:latin typeface="+mj-lt"/>
              </a:rPr>
              <a:t>태그의 </a:t>
            </a:r>
            <a:r>
              <a:rPr lang="en-US" altLang="ko-KR" sz="1800" b="0" i="0" u="none" strike="noStrike" dirty="0">
                <a:effectLst/>
                <a:latin typeface="+mj-lt"/>
              </a:rPr>
              <a:t>action </a:t>
            </a:r>
            <a:r>
              <a:rPr lang="ko-KR" altLang="en-US" sz="1800" b="0" i="0" u="none" strike="noStrike" dirty="0">
                <a:effectLst/>
                <a:latin typeface="+mj-lt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+mj-lt"/>
              </a:rPr>
              <a:t>fileupload012_process.jsp</a:t>
            </a:r>
            <a:r>
              <a:rPr lang="ko-KR" altLang="en-US" sz="1800" b="0" i="0" u="none" strike="noStrike" dirty="0">
                <a:effectLst/>
                <a:latin typeface="+mj-lt"/>
              </a:rPr>
              <a:t>로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enctype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속성 값은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sz="1800" b="0" i="0" u="none" strike="noStrike" dirty="0">
                <a:effectLst/>
                <a:latin typeface="+mj-lt"/>
              </a:rPr>
              <a:t>multipart/form-data</a:t>
            </a:r>
            <a:r>
              <a:rPr lang="ko-KR" altLang="en-US" sz="1800" b="0" i="0" u="none" strike="noStrike" dirty="0">
                <a:effectLst/>
                <a:latin typeface="+mj-lt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3) fileupload012_process.jsp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MultipartRequest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클래스를 사용하여 요청 파라미터 이름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실제 파일 이름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저장 파일 이름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파일 콘텐츠 유형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파일 크기를 출력합니다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Bordered table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• table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의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박스를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그리고 파라미터 이름과 파라미터 값을 추가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홈 돌아가기 버튼 추가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4)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'http://localhost:8080/Exercise/ch07/fileupload012.jsp'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315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F952D7-D7A0-4459-8B41-A6DEB314B28F}"/>
              </a:ext>
            </a:extLst>
          </p:cNvPr>
          <p:cNvSpPr txBox="1"/>
          <p:nvPr/>
        </p:nvSpPr>
        <p:spPr>
          <a:xfrm>
            <a:off x="1774092" y="265723"/>
            <a:ext cx="8594701" cy="209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+mj-lt"/>
              </a:rPr>
              <a:t>fileupload012.jsp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form, </a:t>
            </a:r>
            <a:r>
              <a:rPr lang="en-US" altLang="ko-KR" dirty="0" err="1">
                <a:solidFill>
                  <a:srgbClr val="FF0000"/>
                </a:solidFill>
              </a:rPr>
              <a:t>textareas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Custom file input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input </a:t>
            </a:r>
            <a:r>
              <a:rPr lang="ko-KR" altLang="en-US" sz="1800" b="0" i="0" u="none" strike="noStrike" dirty="0">
                <a:effectLst/>
                <a:latin typeface="+mj-lt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+mj-lt"/>
              </a:rPr>
              <a:t>file </a:t>
            </a:r>
            <a:r>
              <a:rPr lang="ko-KR" altLang="en-US" sz="1800" b="0" i="0" u="none" strike="noStrike" dirty="0">
                <a:effectLst/>
                <a:latin typeface="+mj-lt"/>
              </a:rPr>
              <a:t>유형을 이용하여 파일 항목을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태그 내에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이름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주소 항목 추가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•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textarea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태그 내에 설명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항목 추가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800" b="0" i="0" u="none" strike="noStrike" dirty="0">
                <a:effectLst/>
                <a:latin typeface="+mj-lt"/>
              </a:rPr>
              <a:t>• form </a:t>
            </a:r>
            <a:r>
              <a:rPr lang="ko-KR" altLang="en-US" sz="1800" b="0" i="0" u="none" strike="noStrike" dirty="0">
                <a:effectLst/>
                <a:latin typeface="+mj-lt"/>
              </a:rPr>
              <a:t>태그의 </a:t>
            </a:r>
            <a:r>
              <a:rPr lang="en-US" altLang="ko-KR" sz="1800" b="0" i="0" u="none" strike="noStrike" dirty="0">
                <a:effectLst/>
                <a:latin typeface="+mj-lt"/>
              </a:rPr>
              <a:t>action </a:t>
            </a:r>
            <a:r>
              <a:rPr lang="ko-KR" altLang="en-US" sz="1800" b="0" i="0" u="none" strike="noStrike" dirty="0">
                <a:effectLst/>
                <a:latin typeface="+mj-lt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+mj-lt"/>
              </a:rPr>
              <a:t>fileupload012_process.jsp</a:t>
            </a:r>
            <a:r>
              <a:rPr lang="ko-KR" altLang="en-US" sz="1800" b="0" i="0" u="none" strike="noStrike" dirty="0">
                <a:effectLst/>
                <a:latin typeface="+mj-lt"/>
              </a:rPr>
              <a:t>로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enctype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속성 값은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sz="1800" b="0" i="0" u="none" strike="noStrike" dirty="0">
                <a:effectLst/>
                <a:latin typeface="+mj-lt"/>
              </a:rPr>
              <a:t>multipart/form-data</a:t>
            </a:r>
            <a:r>
              <a:rPr lang="ko-KR" altLang="en-US" sz="1800" b="0" i="0" u="none" strike="noStrike" dirty="0">
                <a:effectLst/>
                <a:latin typeface="+mj-lt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0B95102-A3A9-4BEC-957C-BF5F29603996}"/>
              </a:ext>
            </a:extLst>
          </p:cNvPr>
          <p:cNvGrpSpPr/>
          <p:nvPr/>
        </p:nvGrpSpPr>
        <p:grpSpPr>
          <a:xfrm>
            <a:off x="548874" y="3508714"/>
            <a:ext cx="445320" cy="826560"/>
            <a:chOff x="548874" y="3508714"/>
            <a:chExt cx="445320" cy="82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0233341-CF68-431B-8E5C-EA5C8479EC0E}"/>
                    </a:ext>
                  </a:extLst>
                </p14:cNvPr>
                <p14:cNvContentPartPr/>
                <p14:nvPr/>
              </p14:nvContentPartPr>
              <p14:xfrm>
                <a:off x="548874" y="3508714"/>
                <a:ext cx="105120" cy="4896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0233341-CF68-431B-8E5C-EA5C8479EC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234" y="3499714"/>
                  <a:ext cx="1227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874DFBF-238B-4225-A114-DDEAF925CD25}"/>
                    </a:ext>
                  </a:extLst>
                </p14:cNvPr>
                <p14:cNvContentPartPr/>
                <p14:nvPr/>
              </p14:nvContentPartPr>
              <p14:xfrm>
                <a:off x="606834" y="3933874"/>
                <a:ext cx="100440" cy="619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874DFBF-238B-4225-A114-DDEAF925CD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8194" y="3924874"/>
                  <a:ext cx="118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18A2165-3550-4E33-9323-BE61D84C7E81}"/>
                    </a:ext>
                  </a:extLst>
                </p14:cNvPr>
                <p14:cNvContentPartPr/>
                <p14:nvPr/>
              </p14:nvContentPartPr>
              <p14:xfrm>
                <a:off x="567594" y="4024954"/>
                <a:ext cx="236160" cy="2102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18A2165-3550-4E33-9323-BE61D84C7E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954" y="4015954"/>
                  <a:ext cx="253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2435D7D-6334-4BE1-BD2A-62F17395CE2D}"/>
                    </a:ext>
                  </a:extLst>
                </p14:cNvPr>
                <p14:cNvContentPartPr/>
                <p14:nvPr/>
              </p14:nvContentPartPr>
              <p14:xfrm>
                <a:off x="845874" y="3824794"/>
                <a:ext cx="102600" cy="2491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2435D7D-6334-4BE1-BD2A-62F17395CE2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6874" y="3815794"/>
                  <a:ext cx="120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77B097D-94ED-4CCB-8FF4-E766053916B9}"/>
                    </a:ext>
                  </a:extLst>
                </p14:cNvPr>
                <p14:cNvContentPartPr/>
                <p14:nvPr/>
              </p14:nvContentPartPr>
              <p14:xfrm>
                <a:off x="955674" y="3706354"/>
                <a:ext cx="38520" cy="6289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77B097D-94ED-4CCB-8FF4-E766053916B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7034" y="3697714"/>
                  <a:ext cx="56160" cy="64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ADF50C9-7EB2-AB4D-D219-BA3F9360EF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50641" y="2636394"/>
            <a:ext cx="8455692" cy="33977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BC7A45C-02AD-79F9-3E3B-C97E55759752}"/>
                  </a:ext>
                </a:extLst>
              </p14:cNvPr>
              <p14:cNvContentPartPr/>
              <p14:nvPr/>
            </p14:nvContentPartPr>
            <p14:xfrm>
              <a:off x="2121880" y="3405656"/>
              <a:ext cx="259200" cy="11152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BC7A45C-02AD-79F9-3E3B-C97E557597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12880" y="3396656"/>
                <a:ext cx="276840" cy="11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16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2CEC58-BA6F-4F64-AAA5-0FDC710F13C1}"/>
              </a:ext>
            </a:extLst>
          </p:cNvPr>
          <p:cNvGrpSpPr/>
          <p:nvPr/>
        </p:nvGrpSpPr>
        <p:grpSpPr>
          <a:xfrm>
            <a:off x="603234" y="2726434"/>
            <a:ext cx="610560" cy="834120"/>
            <a:chOff x="603234" y="2726434"/>
            <a:chExt cx="610560" cy="83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1C64A44-20FB-43F3-A4FC-07DFBE99C02C}"/>
                    </a:ext>
                  </a:extLst>
                </p14:cNvPr>
                <p14:cNvContentPartPr/>
                <p14:nvPr/>
              </p14:nvContentPartPr>
              <p14:xfrm>
                <a:off x="603234" y="2884474"/>
                <a:ext cx="99720" cy="1864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1C64A44-20FB-43F3-A4FC-07DFBE99C02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4594" y="2875834"/>
                  <a:ext cx="1173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A2D845A1-0894-49A6-845E-F40ED75EA58F}"/>
                    </a:ext>
                  </a:extLst>
                </p14:cNvPr>
                <p14:cNvContentPartPr/>
                <p14:nvPr/>
              </p14:nvContentPartPr>
              <p14:xfrm>
                <a:off x="774954" y="2726434"/>
                <a:ext cx="62280" cy="5547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A2D845A1-0894-49A6-845E-F40ED75EA5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5954" y="2717794"/>
                  <a:ext cx="799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C9A9B40-D413-4557-BEEA-F634255C2C1A}"/>
                    </a:ext>
                  </a:extLst>
                </p14:cNvPr>
                <p14:cNvContentPartPr/>
                <p14:nvPr/>
              </p14:nvContentPartPr>
              <p14:xfrm>
                <a:off x="670194" y="3227194"/>
                <a:ext cx="21600" cy="2188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C9A9B40-D413-4557-BEEA-F634255C2C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1194" y="3218194"/>
                  <a:ext cx="392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CCE594D-BCBD-44C5-8656-19D37D8BC278}"/>
                    </a:ext>
                  </a:extLst>
                </p14:cNvPr>
                <p14:cNvContentPartPr/>
                <p14:nvPr/>
              </p14:nvContentPartPr>
              <p14:xfrm>
                <a:off x="698634" y="3214954"/>
                <a:ext cx="143280" cy="2779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CCE594D-BCBD-44C5-8656-19D37D8BC2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9634" y="3205954"/>
                  <a:ext cx="1609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B0EBFEB-666E-41B5-8743-501524EB3593}"/>
                    </a:ext>
                  </a:extLst>
                </p14:cNvPr>
                <p14:cNvContentPartPr/>
                <p14:nvPr/>
              </p14:nvContentPartPr>
              <p14:xfrm>
                <a:off x="966474" y="2895274"/>
                <a:ext cx="173880" cy="2980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B0EBFEB-666E-41B5-8743-501524EB35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7834" y="2886274"/>
                  <a:ext cx="1915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6CC9B65-6713-44E7-AE3E-0C55F656FA91}"/>
                    </a:ext>
                  </a:extLst>
                </p14:cNvPr>
                <p14:cNvContentPartPr/>
                <p14:nvPr/>
              </p14:nvContentPartPr>
              <p14:xfrm>
                <a:off x="1096794" y="2951074"/>
                <a:ext cx="117000" cy="6094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6CC9B65-6713-44E7-AE3E-0C55F656FA9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8154" y="2942074"/>
                  <a:ext cx="134640" cy="627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E04DFB0-6A0C-2F9F-B114-3781E3A3A1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71612" y="1519237"/>
            <a:ext cx="9248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3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1E231-2542-47D1-9C30-C23A02D49FA9}"/>
              </a:ext>
            </a:extLst>
          </p:cNvPr>
          <p:cNvSpPr txBox="1"/>
          <p:nvPr/>
        </p:nvSpPr>
        <p:spPr>
          <a:xfrm>
            <a:off x="164123" y="781538"/>
            <a:ext cx="3094893" cy="382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3) fileupload012_process.jsp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MultipartRequest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클래스를 사용하여 요청 파라미터 이름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실제 파일 이름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저장 파일 이름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파일 콘텐츠 유형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파일 크기를 출력합니다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Bordered table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• table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의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박스를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그리고 파라미터 이름과 파라미터 값을 추가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홈 돌아가기 버튼 추가</a:t>
            </a:r>
            <a:endParaRPr lang="en-US" altLang="ko-KR" sz="1800" b="0" i="0" u="none" strike="noStrike" dirty="0">
              <a:effectLst/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C5D1B3-1107-56E8-5DCE-A01C6FDD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911" y="744017"/>
            <a:ext cx="7746817" cy="415235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EAF8D9-BBC2-4818-9AE3-87BC26839090}"/>
              </a:ext>
            </a:extLst>
          </p:cNvPr>
          <p:cNvGrpSpPr/>
          <p:nvPr/>
        </p:nvGrpSpPr>
        <p:grpSpPr>
          <a:xfrm>
            <a:off x="3467617" y="1522095"/>
            <a:ext cx="418320" cy="1094400"/>
            <a:chOff x="3305034" y="1782154"/>
            <a:chExt cx="4183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0F3DC3E-206E-4255-A551-564D0646C2F8}"/>
                    </a:ext>
                  </a:extLst>
                </p14:cNvPr>
                <p14:cNvContentPartPr/>
                <p14:nvPr/>
              </p14:nvContentPartPr>
              <p14:xfrm>
                <a:off x="3305034" y="1782154"/>
                <a:ext cx="201960" cy="2829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0F3DC3E-206E-4255-A551-564D0646C2F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6034" y="1773514"/>
                  <a:ext cx="2196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031C5AD-BCAD-40EB-A41D-1C6B3A88FE2F}"/>
                    </a:ext>
                  </a:extLst>
                </p14:cNvPr>
                <p14:cNvContentPartPr/>
                <p14:nvPr/>
              </p14:nvContentPartPr>
              <p14:xfrm>
                <a:off x="3329874" y="2138914"/>
                <a:ext cx="181440" cy="2646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031C5AD-BCAD-40EB-A41D-1C6B3A88FE2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20874" y="2130274"/>
                  <a:ext cx="199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DB47C3A-6A3E-4E63-A4D4-DB2A8390F1F6}"/>
                    </a:ext>
                  </a:extLst>
                </p14:cNvPr>
                <p14:cNvContentPartPr/>
                <p14:nvPr/>
              </p14:nvContentPartPr>
              <p14:xfrm>
                <a:off x="3362994" y="2433754"/>
                <a:ext cx="128160" cy="2354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DB47C3A-6A3E-4E63-A4D4-DB2A8390F1F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53994" y="2425114"/>
                  <a:ext cx="145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61B1A65-FE40-477D-8837-C15BDA0ECF71}"/>
                    </a:ext>
                  </a:extLst>
                </p14:cNvPr>
                <p14:cNvContentPartPr/>
                <p14:nvPr/>
              </p14:nvContentPartPr>
              <p14:xfrm>
                <a:off x="3538674" y="2362834"/>
                <a:ext cx="184680" cy="513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61B1A65-FE40-477D-8837-C15BDA0ECF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9674" y="2354194"/>
                  <a:ext cx="2023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2760A1C-593C-4F36-B092-233EF94BE6C2}"/>
                    </a:ext>
                  </a:extLst>
                </p14:cNvPr>
                <p14:cNvContentPartPr/>
                <p14:nvPr/>
              </p14:nvContentPartPr>
              <p14:xfrm>
                <a:off x="3375234" y="2047474"/>
                <a:ext cx="67320" cy="85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2760A1C-593C-4F36-B092-233EF94BE6C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66234" y="2038474"/>
                  <a:ext cx="849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8BF6E9-91C6-CF25-C584-D9315BB7A342}"/>
              </a:ext>
            </a:extLst>
          </p:cNvPr>
          <p:cNvGrpSpPr/>
          <p:nvPr/>
        </p:nvGrpSpPr>
        <p:grpSpPr>
          <a:xfrm>
            <a:off x="3834040" y="1660736"/>
            <a:ext cx="4210560" cy="838800"/>
            <a:chOff x="3834040" y="1660736"/>
            <a:chExt cx="4210560" cy="83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DCF8726-0083-74B5-BFEA-F2DB035557B7}"/>
                    </a:ext>
                  </a:extLst>
                </p14:cNvPr>
                <p14:cNvContentPartPr/>
                <p14:nvPr/>
              </p14:nvContentPartPr>
              <p14:xfrm>
                <a:off x="3834040" y="1744616"/>
                <a:ext cx="192960" cy="7549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DCF8726-0083-74B5-BFEA-F2DB035557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25040" y="1735616"/>
                  <a:ext cx="21060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F74B42F-ACD5-7AD7-07C2-34DA630BC248}"/>
                    </a:ext>
                  </a:extLst>
                </p14:cNvPr>
                <p14:cNvContentPartPr/>
                <p14:nvPr/>
              </p14:nvContentPartPr>
              <p14:xfrm>
                <a:off x="4110520" y="1660736"/>
                <a:ext cx="3934080" cy="18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F74B42F-ACD5-7AD7-07C2-34DA630BC2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01520" y="1651736"/>
                  <a:ext cx="3951720" cy="3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908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470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-apple-system</vt:lpstr>
      <vt:lpstr>system-ui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25</cp:revision>
  <dcterms:created xsi:type="dcterms:W3CDTF">2021-05-07T05:06:00Z</dcterms:created>
  <dcterms:modified xsi:type="dcterms:W3CDTF">2024-04-05T05:47:44Z</dcterms:modified>
</cp:coreProperties>
</file>