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8:19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24 371 15855,'-22'-12'8616,"22"11"-8598,-1 0 0,1 0 1,0 0-1,0 0 0,0 0 0,0-1 0,0 1 0,0 0 1,0 0-1,0 0 0,0 0 0,1 0 0,-1 0 0,0 0 0,1 0 1,-1 0-1,1 0 0,-1 0 0,2-1 0,12-5 140,0 0 0,0 1 0,1 1 0,-1 0 0,1 1 0,28-3 0,102-3 148,-49 5 92,497-44 894,300-33 229,-56 56-1272,-236 16 239,223-9 836,-725 13-1148,-95 6-379,12 1-697,-11-40-20521,-9 24 19581,-7-21-3472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8:08:3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7 294 11339,'-6'-16'3740,"5"15"-3564,1 1 0,0-1 0,0 1-1,0 0 1,0-1 0,0 1 0,0-1-1,1 1 1,-1 0 0,0-1-1,0 1 1,0-1 0,0 1 0,0 0-1,1-1 1,-1 1 0,0-1 0,0 1-1,0 0 1,1-1 0,-1 1-1,0 0 1,1-1 0,-1 1 0,0 0-1,1 0 1,-1-1 0,0 1-1,1 0 1,-1 0 0,1 0 0,-1 0-1,0-1 1,1 1 0,-1 0 0,1 0-1,-1 0 1,1 0 0,-1 0-1,0 0 1,1 0 0,-1 0 0,1 0-1,0 0 1,-11-59 3737,9 54-3848,1 1-1,0 0 0,1-1 1,-1 1-1,1-1 1,0 1-1,0 0 1,0-1-1,1 1 1,-1 0-1,1 0 1,0 0-1,4-6 1,-1 2 196,-4 5-112,5-1-140,0 1 0,0 1 0,0-1 0,0 1 0,0 0 0,1 0 0,-1 1 0,10-1-1,119-11 65,197 8 0,136 38-224,312 12-208,-252-63-2891,676-95-15962,-928 76 14225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299A5-9688-422B-AB02-2505D3C09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A295AB-A86C-46AF-BCE3-1D3A210DB9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43264-5488-426A-AB82-BF5A870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947B2-72AD-4AF2-9BB9-228924DB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6BB6F1-776D-4AA5-91F9-BC8D96F0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42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42D61-3919-41DA-ACE4-FED142BE9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E3517-98BF-4039-9C86-5F96520017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693AC8-C7C4-48DD-BBD7-26278D6D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7FEE2-C240-4592-8657-333AE538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57B451-347F-43B2-8559-121E0834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9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F2EB67-3C1F-4C28-890E-1239E0F15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74A5B-A444-46FF-B46D-24ADFF7B9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CA7EB-05EA-49A6-8AC9-33BFBD18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243379-5228-45E7-BFA1-ED59B418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36317-74E3-4284-99F7-96FB2871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8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25976-74EF-40CC-A6A2-72E457E8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BC0655-5F48-4CC7-B56C-8B353F67E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DF333-DD35-4D7B-827A-0A83F67BC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B8B334-9B70-4302-A463-D60525A0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9AB950-EF16-438F-9BD4-132758AAF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253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C2EA4-71B9-4744-A73C-A46F0BBF2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017734-5749-47FC-BAE5-4AA0F0A49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98D0FF-34C1-432A-9966-49DD4902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432C9-14D8-4F3E-8917-9A0747137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2A1FB9-C40C-475A-A041-67314F9E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7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175CF-09C4-48B4-AD91-491B06185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F256F-862A-4781-A3E1-8808D5AA8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FC033E-774B-4524-B832-6407BA93B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0DAFB-3FD3-4F88-85FC-59932CDA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9F357-2501-439D-99A5-7901A2C5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158154-3E4D-43B2-96BE-3D4A4CC2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176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7D837-8486-4B71-9FA2-0F3F30D5D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91BFE-B3D5-4B15-9C50-65BDFAE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B0B10-96E7-4E2B-B57C-02D9D6196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D81B512-06FF-4666-ABA6-35B69FF58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F4E492-964A-4F66-BC4C-95B947D1C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2E8A02-59E7-499E-91C2-031936C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46AA12-BC01-41C5-8751-03F6908F4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81F954-0BD5-452D-8421-35DD0080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6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CF3CE-E243-4A9F-9966-5D7D9517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5A38660-3AB7-4BFA-BBE5-26606B4C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40CC7-EF4E-4320-A90A-6BE60AE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0B768C-5B0B-4F68-A8DE-2A7FF6FA8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7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82794-2DF1-4E18-89C7-73333E8F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C8F7CB9-2EE9-4325-92BC-DAE4F156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E8E7-4E12-4D96-8FC0-0BA6A557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02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896A-31CB-4019-9523-4230AA7B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E1991A-C00A-4209-ABBD-F5A4559B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894AB3-3DD0-4A3C-BEDD-CF7BE5FE95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CC60D-9A48-48E9-A49F-6803EA7B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03BF2-3CD5-4CA8-A481-78D952DD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E37771-19CD-4BA8-AA3C-6C204C17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792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050A2-D440-499D-821A-F3303E1D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F0B6F5-2D12-4E45-8302-E32AA1837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CA7F4E-1882-4DE0-A0A9-3034CC5E1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83CD1-866D-4748-9300-A30BFC5D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E831F-4C95-4D7B-B1BD-75B43602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EC3D6-9CA2-4F14-BDD1-A2F22C41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6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9F5291-BB18-42BA-BFCC-A4C20B59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04750F-AE20-4223-B4A3-91E1C8C29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40E422-4193-4C3A-948F-C185BDA3A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E670-2CF6-48A1-9355-017881A7F006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E41D29-070C-4322-A7DD-3CDE6AAC31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F2DE-D60B-4FF4-BF5A-112812E85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FC37B-0AD1-4A66-B91E-180008EA33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9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A169F-B382-4B6C-80A3-077B21645819}"/>
              </a:ext>
            </a:extLst>
          </p:cNvPr>
          <p:cNvSpPr txBox="1"/>
          <p:nvPr/>
        </p:nvSpPr>
        <p:spPr>
          <a:xfrm>
            <a:off x="645953" y="469782"/>
            <a:ext cx="11107024" cy="2628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</a:t>
            </a:r>
            <a:r>
              <a:rPr lang="en-US" altLang="ko-KR" dirty="0">
                <a:latin typeface="+mj-lt"/>
              </a:rPr>
              <a:t>p</a:t>
            </a:r>
            <a:r>
              <a:rPr lang="en-US" altLang="ko-KR" sz="1800" b="0" i="0" u="none" strike="noStrike" dirty="0">
                <a:effectLst/>
                <a:latin typeface="+mj-lt"/>
              </a:rPr>
              <a:t>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</a:t>
            </a:r>
            <a:r>
              <a:rPr lang="ko-KR" altLang="en-US" dirty="0"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b="0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+mj-lt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+mj-lt"/>
              </a:rPr>
              <a:t>page.jsp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java.lang.Math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</a:t>
            </a:r>
            <a:r>
              <a:rPr lang="ko-KR" altLang="en-US" dirty="0">
                <a:latin typeface="+mj-lt"/>
              </a:rPr>
              <a:t>날짜</a:t>
            </a:r>
            <a:r>
              <a:rPr lang="ko-KR" altLang="en-US" sz="1800" b="0" i="0" u="none" strike="noStrike" dirty="0">
                <a:effectLst/>
                <a:latin typeface="+mj-lt"/>
              </a:rPr>
              <a:t>와 </a:t>
            </a:r>
            <a:r>
              <a:rPr lang="en-US" altLang="ko-KR" sz="1800" b="0" i="0" u="none" strike="noStrike" dirty="0">
                <a:effectLst/>
                <a:latin typeface="+mj-lt"/>
              </a:rPr>
              <a:t>5</a:t>
            </a:r>
            <a:r>
              <a:rPr lang="ko-KR" altLang="en-US" sz="1800" b="0" i="0" u="none" strike="noStrike" dirty="0">
                <a:effectLst/>
                <a:latin typeface="+mj-lt"/>
              </a:rPr>
              <a:t>의 제곱을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2)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'http://localhost:8080/Exercise/ch03/</a:t>
            </a:r>
            <a:r>
              <a:rPr lang="en-US" altLang="ko-KR" dirty="0" err="1">
                <a:latin typeface="+mj-lt"/>
              </a:rPr>
              <a:t>page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24CFC9-6B35-4C18-8763-D0DB3EA77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85" y="880013"/>
            <a:ext cx="4521190" cy="87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0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FCA26D3-C94D-4A8F-9E85-F2ACDF25A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5914" y="1914526"/>
            <a:ext cx="6661487" cy="29241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702755C3-E0F3-496E-8F73-FC264F238C6E}"/>
                  </a:ext>
                </a:extLst>
              </p14:cNvPr>
              <p14:cNvContentPartPr/>
              <p14:nvPr/>
            </p14:nvContentPartPr>
            <p14:xfrm>
              <a:off x="2534895" y="2081850"/>
              <a:ext cx="1529280" cy="1339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702755C3-E0F3-496E-8F73-FC264F238C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6255" y="2072850"/>
                <a:ext cx="15469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611FE739-E83D-482D-97BE-3BFB28673488}"/>
                  </a:ext>
                </a:extLst>
              </p14:cNvPr>
              <p14:cNvContentPartPr/>
              <p14:nvPr/>
            </p14:nvContentPartPr>
            <p14:xfrm>
              <a:off x="5092335" y="4365330"/>
              <a:ext cx="1373040" cy="105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611FE739-E83D-482D-97BE-3BFB286734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83335" y="4356690"/>
                <a:ext cx="139068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A169F-B382-4B6C-80A3-077B21645819}"/>
              </a:ext>
            </a:extLst>
          </p:cNvPr>
          <p:cNvSpPr txBox="1"/>
          <p:nvPr/>
        </p:nvSpPr>
        <p:spPr>
          <a:xfrm>
            <a:off x="645953" y="469782"/>
            <a:ext cx="11107024" cy="345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8. </a:t>
            </a:r>
            <a:r>
              <a:rPr lang="en-US" altLang="ko-KR" dirty="0">
                <a:latin typeface="+mj-lt"/>
              </a:rPr>
              <a:t>p</a:t>
            </a:r>
            <a:r>
              <a:rPr lang="en-US" altLang="ko-KR" sz="1800" b="0" i="0" u="none" strike="noStrike" dirty="0">
                <a:effectLst/>
                <a:latin typeface="+mj-lt"/>
              </a:rPr>
              <a:t>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태그를 이용하여 다음 조건에 맞게 </a:t>
            </a:r>
            <a:r>
              <a:rPr lang="en-US" altLang="ko-KR" sz="1800" b="0" i="0" u="none" strike="noStrike" dirty="0">
                <a:effectLst/>
                <a:latin typeface="+mj-lt"/>
              </a:rPr>
              <a:t>JSP </a:t>
            </a:r>
            <a:r>
              <a:rPr lang="ko-KR" altLang="en-US" sz="1800" b="0" i="0" u="none" strike="noStrike" dirty="0">
                <a:effectLst/>
                <a:latin typeface="+mj-lt"/>
              </a:rPr>
              <a:t>애플리케이션을 만들고 실행 </a:t>
            </a:r>
            <a:r>
              <a:rPr lang="ko-KR" altLang="en-US" dirty="0">
                <a:latin typeface="+mj-lt"/>
              </a:rPr>
              <a:t>결과를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page2.jsp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br>
              <a:rPr lang="en-US" altLang="ko-KR" dirty="0">
                <a:latin typeface="+mj-lt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</a:t>
            </a:r>
            <a:r>
              <a:rPr lang="en-US" altLang="ko-KR" sz="1800" b="0" i="0" u="none" strike="noStrike" dirty="0">
                <a:effectLst/>
                <a:latin typeface="+mj-lt"/>
              </a:rPr>
              <a:t> page </a:t>
            </a:r>
            <a:r>
              <a:rPr lang="ko-KR" altLang="en-US" sz="1800" b="0" i="0" u="none" strike="noStrike" dirty="0" err="1">
                <a:effectLst/>
                <a:latin typeface="+mj-lt"/>
              </a:rPr>
              <a:t>디렉티브</a:t>
            </a:r>
            <a:r>
              <a:rPr lang="ko-KR" altLang="en-US" sz="1800" b="0" i="0" u="none" strike="noStrike" dirty="0">
                <a:effectLst/>
                <a:latin typeface="+mj-lt"/>
              </a:rPr>
              <a:t> 태그에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java.util.Date</a:t>
            </a:r>
            <a:r>
              <a:rPr lang="en-US" altLang="ko-KR" sz="1800" b="0" i="0" u="none" strike="noStrike" dirty="0">
                <a:effectLst/>
                <a:latin typeface="+mj-lt"/>
              </a:rPr>
              <a:t>,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java.lang.Math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클래스를 이용하여 현재 </a:t>
            </a:r>
            <a:r>
              <a:rPr lang="ko-KR" altLang="en-US" dirty="0">
                <a:latin typeface="+mj-lt"/>
              </a:rPr>
              <a:t>날짜</a:t>
            </a:r>
            <a:r>
              <a:rPr lang="ko-KR" altLang="en-US" sz="1800" b="0" i="0" u="none" strike="noStrike" dirty="0">
                <a:effectLst/>
                <a:latin typeface="+mj-lt"/>
              </a:rPr>
              <a:t>와 </a:t>
            </a:r>
            <a:r>
              <a:rPr lang="en-US" altLang="ko-KR" sz="1800" b="0" i="0" u="none" strike="noStrike" dirty="0">
                <a:effectLst/>
                <a:latin typeface="+mj-lt"/>
              </a:rPr>
              <a:t>5</a:t>
            </a:r>
            <a:r>
              <a:rPr lang="ko-KR" altLang="en-US" sz="1800" b="0" i="0" u="none" strike="noStrike" dirty="0">
                <a:effectLst/>
                <a:latin typeface="+mj-lt"/>
              </a:rPr>
              <a:t>의 제곱을 출력합니다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 • 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ol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&gt;&lt;li&gt;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옵션 사용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사용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Sin(30)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0.49999999999999994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Cos(0)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1.0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절대값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(-5) : 5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3) </a:t>
            </a:r>
            <a:r>
              <a:rPr lang="ko-KR" altLang="en-US" sz="1800" b="0" i="0" u="none" strike="noStrike" dirty="0">
                <a:effectLst/>
                <a:latin typeface="+mj-lt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+mj-lt"/>
              </a:rPr>
              <a:t>'http://localhost:8080/Exercise/ch03/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page2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.jsp</a:t>
            </a:r>
            <a:r>
              <a:rPr lang="en-US" altLang="ko-KR" sz="1800" b="0" i="0" u="none" strike="noStrike" dirty="0">
                <a:effectLst/>
                <a:latin typeface="+mj-lt"/>
              </a:rPr>
              <a:t>'</a:t>
            </a:r>
            <a:r>
              <a:rPr lang="ko-KR" altLang="en-US" sz="1800" b="0" i="0" u="none" strike="noStrike" dirty="0">
                <a:effectLst/>
                <a:latin typeface="+mj-lt"/>
              </a:rPr>
              <a:t>를 입력하여 실행결과를 확인합니다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  <a:endParaRPr lang="ko-KR" altLang="en-US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40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9B0687B-E15B-4D21-A8B4-F43E15E72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3" y="1500187"/>
            <a:ext cx="7258050" cy="3857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8E63D2-8E9D-4BB5-9B56-F65710FB6B69}"/>
              </a:ext>
            </a:extLst>
          </p:cNvPr>
          <p:cNvSpPr txBox="1"/>
          <p:nvPr/>
        </p:nvSpPr>
        <p:spPr>
          <a:xfrm>
            <a:off x="140678" y="2567825"/>
            <a:ext cx="421249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1)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&lt;</a:t>
            </a:r>
            <a:r>
              <a:rPr lang="en-US" altLang="ko-KR" dirty="0" err="1">
                <a:solidFill>
                  <a:srgbClr val="FF0000"/>
                </a:solidFill>
                <a:latin typeface="+mj-lt"/>
              </a:rPr>
              <a:t>ol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&gt;&lt;li&gt;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옵션 사용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Font weight and italics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사용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Sin(30)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0.49999999999999994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Cos(0)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값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: 1.0</a:t>
            </a:r>
            <a:br>
              <a:rPr lang="en-US" altLang="ko-KR" dirty="0">
                <a:solidFill>
                  <a:srgbClr val="FF0000"/>
                </a:solidFill>
                <a:latin typeface="+mj-lt"/>
              </a:rPr>
            </a:br>
            <a:r>
              <a:rPr lang="en-US" altLang="ko-KR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절대값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(-5) : 5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74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247</Words>
  <Application>Microsoft Office PowerPoint</Application>
  <PresentationFormat>와이드스크린</PresentationFormat>
  <Paragraphs>15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-apple-system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24</cp:revision>
  <dcterms:created xsi:type="dcterms:W3CDTF">2021-05-07T22:37:15Z</dcterms:created>
  <dcterms:modified xsi:type="dcterms:W3CDTF">2024-04-05T02:51:56Z</dcterms:modified>
</cp:coreProperties>
</file>