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721" r:id="rId3"/>
    <p:sldId id="259" r:id="rId4"/>
    <p:sldId id="256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0:21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48 223 9897,'-2'-5'3759,"-14"-27"1962,-14-52-4156,30 84-1534,1 0-1,-1 1 0,0-1 0,0 0 0,1 0 1,-1 0-1,0 0 0,0 0 0,1 0 0,-1 0 1,0 0-1,1 1 0,-1-1 0,0 0 0,1 0 1,-1 0-1,0 0 0,1 0 0,-1-1 0,0 1 1,0 0-1,1 0 0,-1 0 0,0 0 0,1 0 1,-1 0-1,0 0 0,0-1 0,1 1 0,-1 0 1,0 0-1,0 0 0,1-1 0,-1 1 0,0 0 1,0 0-1,0 0 0,1-1 0,-1 1 0,0 0 1,0-1-1,0 1 0,0 0 0,0 0 0,0-1 1,1 1-1,-1 0 0,0-1 0,0 1 0,0 0 0,0-1 1,0 1-1,0 0 0,0 0 0,0-1 0,-1 1 1,1 0-1,0-1 0,0 1 0,0 0 0,0-1 1,0 1-1,0 0 0,0 0 0,-1-1 0,34 22 610,-11-7-128,20-2-64,0-1 1,1-3-1,0-1 0,0-2 1,76-2-1,548-9 572,-586 1-947,-1-3-1,0-4 1,86-24 0,-88 18 7,0 2 1,2 4 0,88-2 0,-3 13 20,361 16 214,-498-12-295,413 30 1722,-411-32-1581,1 1 0,-1 2 0,42 10 0,24 15-2983,-96-29 2720,1 1-1,-1-1 1,1 0 0,-1 0-1,0 1 1,1-1 0,-1 0-1,1 0 1,-1 0 0,0 0-1,1 0 1,-1 0 0,1 1-1,-1-1 1,1 0 0,-1 0-1,1-1 1,-1 1 0,0 0-1,1 0 1,-1 0 0,1 0 0,-1 0-1,1 0 1,-1 0 0,0-1-1,1 1 1,-1 0 0,1-1-1,38-22-7241,-22 15 4706,-1-2-1,-1 0 1,1-1-1,20-19 1,11-23-2167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7.1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9 288 8872,'-9'-7'4226,"18"6"-1177,13-1-3149,-11 0 468,-1-2-1,0 1 0,0-1 1,0 0-1,-1-1 1,1 0-1,-1-1 1,0 0-1,-1 0 0,1-1 1,-1 0-1,-1-1 1,1 1-1,-1-2 0,-1 1 1,1-1-1,-1 1 1,-1-2-1,0 1 1,0-1-1,-1 0 0,4-12 1,-7 19-323,0-4 225,1-1 1,-1 1 0,0 0 0,0-15-1,-1 20-257,-1 0 0,1-1 0,0 1 1,0 0-1,-1 0 0,0 0 0,1 0 0,-1 0 0,0-1 0,0 1 0,0 1 0,0-1 0,0 0 0,0 0 0,-1 0 0,1 1 0,-1-1 0,1 0 0,-1 1 0,0-1 1,1 1-1,-1 0 0,0 0 0,0 0 0,0 0 0,-2-1 0,1 1-73,1 0 0,0 0-1,0 0 1,0 0 0,0 1 0,-1-1 0,1 1 0,0 0 0,-1 0-1,1 0 1,0 0 0,-1 0 0,1 0 0,0 1 0,0-1 0,-1 1 0,1-1-1,0 1 1,0 0 0,0 0 0,0 0 0,0 0 0,0 0 0,0 0-1,0 1 1,0-1 0,0 1 0,1-1 0,-1 1 0,1 0 0,-1 0 0,1-1-1,-3 5 1,0 7-139,-1 0 0,2 0 0,0 0 0,0 1 0,1-1 0,1 1 0,0-1 0,1 1 0,1-1 0,0 1 0,1-1 0,0 1 0,1-1 0,6 19 0,-6-22 8,1-1 0,0 1-1,0-1 1,1 1 0,0-1 0,1 0-1,0-1 1,1 0 0,7 9 0,-9-13 102,0 0 0,0 0 0,0 0 1,0-1-1,0 1 0,1-1 0,-1-1 1,1 1-1,0-1 0,0 0 1,0 0-1,0-1 0,0 0 0,1 0 1,-1 0-1,7-1 0,-7 0 120,0 0-1,0-1 1,0 0-1,0 0 0,0 0 1,0-1-1,0 0 1,0 0-1,-1 0 1,1-1-1,-1 0 1,1 0-1,-1-1 1,0 1-1,0-1 0,-1 0 1,1 0-1,-1-1 1,0 1-1,0-1 1,0 0-1,-1 0 1,0-1-1,0 1 1,0 0-1,3-9 0,0-4 221,0 0 0,-1 0 0,-1-1 0,0 0 0,-2 0 0,0 0 0,-1-21 0,-1 40-270,0-1 1,0 1 0,0-1-1,0 0 1,0 1 0,0-1-1,0 1 1,0-1 0,0 0-1,0 1 1,0-1 0,1 1 0,-1-1-1,0 1 1,0-1 0,1 1-1,-1-1 1,0 1 0,1-1-1,-1 1 1,1-1 0,-1 1 0,0-1-1,1 1 1,-1 0 0,1-1-1,-1 1 1,1 0 0,-1-1-1,1 1 1,0 0 0,-1 0 0,1-1-1,0 1 1,1 0-28,-1 0 0,0 1-1,0-1 1,1 0 0,-1 1 0,0-1 0,0 0-1,0 1 1,0 0 0,1-1 0,-1 1 0,0 0 0,0-1-1,0 1 1,0 0 0,-1 0 0,1 0 0,0 0 0,1 1-1,13 17-420,-1 1-1,-1 0 1,0 1 0,16 39-1,-24-47 871,-1 0-1,0 0 1,-1 0-1,-1 0 1,0 1-1,0 20 1,-8-34 972,6 0-1325,-1 0 0,0 0 0,1 1 0,-1-1 0,1 0 0,-1 0 0,0 0 0,1 0 0,-1 0 0,0 0 0,1 0 0,-1 0 0,0 0 0,1 0 0,-1-1 0,1 1 0,-1 0 0,0 0 1,1-1-1,-1 1 0,1 0 0,-1-1 0,0 1 0,1 0 0,-1-1 0,1 1 0,-1-1 0,2-11 172,1 1-1,0-1 1,0 1 0,1 0-1,1 0 1,0 0 0,0 0-1,1 1 1,6-11 0,1 1-1017,1 0 1,0 1-1,27-28 1,-19 23-2681,-17 18 1748,0 1-1,1 0 1,-1 0-1,1 0 1,0 1 0,11-8-1,-1 6-2180,-5-10 2024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7.6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22 13837,'-4'-3'5255,"4"3"-5156,-1 0-1,1 0 0,-1 0 0,1-1 1,-1 1-1,1 0 0,0-1 1,-1 1-1,1 0 0,-1-1 0,1 1 1,0-1-1,-1 1 0,1-1 0,0 1 1,-1-1-1,1 1 0,0-1 0,0 1 1,-1-1-1,1 1 0,0-1 0,0 1 1,0-1-1,0 0 0,4-1-212,1 1 0,0-1-1,-1 1 1,1 1 0,0-1 0,0 1 0,0-1-1,-1 1 1,1 1 0,0-1 0,0 1-1,-1 0 1,1 0 0,0 0 0,-1 0 0,1 1-1,-1 0 1,1 0 0,-1 0 0,6 4-1,-1 0 36,0 0 0,0 0 0,0 0-1,0 1 1,-1 1 0,-1-1-1,1 1 1,7 11 0,-11-13-64,-1-1 1,0 1 0,-1-1-1,1 1 1,-1 0 0,0 0-1,-1 0 1,0 0-1,0 0 1,0 0 0,0 0-1,-1 1 1,-1 10-1,0-7-89,-1 1 0,0 0-1,-1-1 1,-1 0 0,1 1-1,-2-1 1,-6 12-1,-6 5-203,0-1 0,-2-1 0,-2 0 0,-30 29 0,29-32 786,-37 27-1,0-13 3074,74-43-2458,-7 2-890,0 1 0,0 0 1,0 1-1,0 0 0,1 0 1,-1 0-1,1 1 0,0 1 1,-1 0-1,10-1 0,0 3-151,-1 0 0,0 2 0,0 0 0,0 0-1,27 11 1,-29-9-1383,-1 1 0,0 1 0,17 10-1,-11-7-3242,-2-7 3294,-10-3 248,8 2-2075,23-2 1617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8.0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85 7399,'0'4'-163,"3"15"5021,-2-19-4590,0 1 0,-1-1 0,1 0 0,0 0 0,0 0 0,0 0 0,0 0 0,0 0 1,0 0-1,0-1 0,-1 1 0,1 0 0,0 0 0,0-1 0,0 1 0,0 0 0,-1-1 0,1 1 0,0-1 0,1 0 0,1-2 124,0 1 0,-1-1 0,1 0 0,-1 1-1,1-1 1,-1 0 0,0-1 0,0 1 0,-1 0-1,1-1 1,0 1 0,-1 0 0,0-1 0,0 0-1,0 1 1,0-1 0,-1 0 0,1 1-1,-1-1 1,0 0 0,0 0 0,-1-4 0,1 4 216,-3 1-458,-10-6-442,-26 3-6404,37 7 5693,1 1 1,-1-1-1,1 1 0,0 0 1,-1 0-1,1-1 1,0 1-1,0 0 1,0 0-1,1 0 0,-1 0 1,0 0-1,1 0 1,0 0-1,-1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8.4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285 0 10474,'-2'0'373,"1"1"1,0-1-1,0 0 0,-1 1 1,1-1-1,0 1 1,0-1-1,0 1 0,0 0 1,-1 0-1,1-1 0,0 1 1,0 0-1,1 0 1,-1 0-1,0 0 0,0 0 1,0 0-1,1 0 1,-1 0-1,0 2 0,0-1-161,0 0 1,1 0-1,0 1 0,-1-1 0,1 0 0,0 0 0,0 1 1,0-1-1,1 0 0,-1 0 0,1 4 0,4 8-647,0 0 0,1 0-1,10 18 1,-2-4 1110,1 6-672,-2 0 0,-2 2-1,-1-1 1,-2 2-1,-2-1 1,4 49 0,-9-67 33,-1 0 1,-1 0-1,0 0 1,-1 0-1,-1 0 1,-1 0-1,-1 0 1,0-1-1,-1 0 1,-1 0-1,0-1 1,-1 0-1,-1 0 1,-21 28-1,27-40-12,-1-1 0,1 1-1,0-1 1,-1 1 0,0-1 0,0 0-1,0-1 1,0 1 0,0-1 0,-1 1-1,1-1 1,-1-1 0,1 1 0,-8 1-1,7-2-399,0-1 0,0 0 0,0 0 0,-1 0 0,1 0-1,0-1 1,0 0 0,0 0 0,0-1 0,0 1 0,-9-5-1,2-1-1042,0 0 0,0-1 0,1 0 0,0-1 0,1 0 0,-1 0 0,2-2 0,0 1 0,-13-18 0,-15-26-967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8.8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12652,'40'9'8200,"-17"-2"-7976,-5 3-2242,0-6-2082,19 16 0,-17-20-96,20 18 32,-15-23 1666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9.1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156 0 5701,'0'0'3054,"2"4"-305,-1-2-2618,0 0 1,-1 0-1,1 0 0,-1 0 0,1 0 0,-1 1 0,0-1 0,0 0 1,0 0-1,0 0 0,0 0 0,-1 0 0,1 0 0,0 1 0,-1-1 1,0 0-1,1 0 0,-1 0 0,0 0 0,0-1 0,0 1 0,0 0 1,-1 0-1,1-1 0,0 1 0,-1 0 0,1-1 0,-1 1 0,-3 1 1,-12 11 1382,-1-1 1,-26 14-1,5-3-436,37-24-1107,1 1-1,0 0 1,-1 0 0,1-1 0,0 1-1,0 0 1,0 0 0,0 0 0,0 1-1,0-1 1,0 0 0,0 0 0,0 0-1,0 1 1,0-1 0,1 0 0,-1 1-1,1-1 1,-1 1 0,1-1 0,-1 1-1,1-1 1,0 3 0,0-3 4,1 1 0,-1-1 1,1 1-1,0-1 0,0 1 1,-1-1-1,1 0 0,0 1 1,0-1-1,0 0 0,1 0 0,-1 1 1,0-1-1,0 0 0,1 0 1,-1-1-1,3 3 0,9 3-38,1 0 0,-1-1-1,25 6 1,-29-9 91,33 8 147,-32-8-105,1 0-1,0 0 1,-1 1-1,1 0 1,-1 1-1,0 0 1,0 1-1,-1 0 1,1 0-1,11 9 1,-20-11-58,1-1 1,-1 0 0,0 0 0,1 0 0,-1 1-1,0-1 1,0 1 0,0-1 0,-1 1 0,1-1 0,-1 1-1,1-1 1,-1 1 0,0 0 0,0-1 0,0 1-1,0-1 1,0 1 0,-1 0 0,1-1 0,-1 1 0,0-1-1,0 1 1,0-1 0,0 0 0,0 1 0,-3 3 0,-4 9-36,-2 0 1,1-1-1,-14 14 1,13-15-66,-2 2-246,-35 43-1031,44-56 866,1 1 0,-1 0 0,1-1 0,-1 1 1,0-1-1,0 0 0,0 0 0,0 0 0,-1 0 0,1-1 0,0 1 1,-1-1-1,1 0 0,-7 2 0,15-21-11128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9.7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12 11147,'0'0'10516,"-11"-12"-7831,10 13-2702,1-1-1,-1 0 0,0 1 0,0-1 0,1 1 1,-1-1-1,0 1 0,1-1 0,-1 1 0,0-1 1,1 1-1,-1 0 0,1-1 0,-1 1 0,1 0 1,-1-1-1,1 1 0,-1 0 0,1 0 0,0 0 1,0-1-1,-1 1 0,1 0 0,0 0 0,0 0 1,0 0-1,0-1 0,0 1 0,0 0 0,0 0 1,0 0-1,0 0 0,0-1 0,0 1 0,1 0 1,-1 0-1,1 1 0,8 48-273,-5-35 169,-1-2 73,149 794-847,-146-746 325,0 65 0,-19-152 5,-33-241-2108,33 171 2295,-17-144 658,27 192 198,2 0 1,2 0-1,7-49 0,-5 81-283,1 0 0,0 0 0,1 0 0,1 1-1,0 0 1,1 0 0,11-18 0,-15 28-154,1 0 0,-1 1 0,1 0 0,0-1 0,0 1-1,0 1 1,0-1 0,1 1 0,0-1 0,-1 1 0,7-2 0,-8 4-32,0-1 0,1 1 0,-1 1 0,1-1 0,-1 0 0,1 1 0,-1 0 0,1 0 0,0 0 0,-1 0 0,1 0-1,-1 1 1,1 0 0,-1 0 0,1 0 0,-1 0 0,1 0 0,-1 1 0,3 1 0,-2-1-9,0 1-1,0 0 1,0-1 0,0 1-1,-1 1 1,1-1 0,-1 0-1,0 1 1,0 0 0,0 0-1,-1 0 1,1 0 0,-1 0-1,0 0 1,0 0 0,-1 1-1,1-1 1,-1 1 0,0 0-1,0-1 1,0 1 0,-1 0-1,0-1 1,0 1 0,0 0-1,0-1 1,-2 9 0,-1 4-106,-1 0 0,-1 0 0,0 0 1,-1-1-1,-1 0 0,-10 18 0,9-20-629,-1-1-1,0-1 0,-18 19 1,-4 4-2462,29-32 2772,0 0 0,0-1 0,0 1 0,-1-1 0,1 1 0,-1-1 1,1 0-1,-1 0 0,0 0 0,0-1 0,0 1 0,0-1 0,0 0 0,-1 1 0,1-1 1,0-1-1,-6 2 0,6-1 58,-19 3-3577,-5-25 923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58.5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 80 7591,'0'0'3064,"-1"-4"-805,-13-27 84,13 28-1644,-2 1 43,-30-24 2590,30 24-1234,-8-10-940,22 51-1115,-3 0 1,-1 0-1,-1 1 1,-3-1-1,-1 1 1,-2 0-1,-2 0 1,-1 0-1,-2-1 1,-2 1-1,-2-1 1,-1-1-1,-20 48 1,29-82 276,5 1-238,23 0-41,-22-5-60,-1 0 0,1 1 1,-1-1-1,1 1 0,-1 0 1,1 1-1,-1-1 0,0 1 1,1 0-1,-1 0 0,0 0 1,0 0-1,-1 1 0,1 0 1,3 3-1,0 1-32,-1 0-1,1 0 1,-2 0-1,1 1 1,-1 0 0,0 0-1,3 9 1,1 4-28,-1-1-1,-2 1 1,0 1 0,-1-1 0,4 37 0,-7 35 7,4 36 99,-5-117-33,1-1 0,0 0-1,1 0 1,0 0 0,1 0-1,0 0 1,1-1 0,9 17-1,-10-21-36,1-1 0,-1 1 0,1-1 0,0 0 0,0 0 0,0 0 0,1-1 0,0 0-1,-1 0 1,2 0 0,-1-1 0,0 0 0,10 4 0,-7-5-523,1 0-1,-1 0 1,1 0-1,0-1 1,-1-1-1,1 0 1,-1 0-1,19-3 1,-4-3-1389,-1 0 1,0-1-1,0-2 0,-1 0 1,0-1-1,40-26 0,11-2-1712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4:12.1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115 210 12107,'-38'-8'9093,"18"5"-5002,9-1-4292,8 3 650,0 1-316,-12 2-122,1 11-16,12-7 23,0 0 1,0-1-1,1 1 1,0 1-1,0-1 1,0 0-1,1 0 1,0 0-1,0 0 1,1 0-1,1 8 1,18 73 212,-13-61-151,-1-3 104,-3-3 97,2-1 0,0 0 0,1 0 1,2 0-1,-1-1 0,21 34 0,-27-52-263,0 1 1,0-1-1,0 1 1,0-1 0,0 1-1,0-1 1,1 0-1,-1 0 1,0 1-1,0-1 1,0 0-1,0 0 1,0 0-1,1 0 1,-1 0 0,0 0-1,0-1 1,0 1-1,0 0 1,0-1-1,0 1 1,0 0-1,0-1 1,1 1-1,0-2 1,-1 1-10,6-3-433,0 0 0,0-1 0,-1 0 0,0 0 0,0 0 0,0-1 0,-1 0 0,9-12 0,4-5-1216,298-329-13649,-176 196 9999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5:17.1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13 105 10346,'-1'0'3080,"-11"3"3737,13 41-6803,1 1 1,2-1-1,2 0 0,2 0 0,17 56 1,-24-98-9,-1-1 0,0 1 0,1-1 0,-1 0 0,1 1 0,-1-1 0,1 1 0,0-1 0,-1 0 1,1 0-1,0 1 0,0-1 0,0 0 0,0 0 0,0 0 0,0 0 0,0 0 0,1 0 0,-1 0 0,0 0 1,0-1-1,1 1 0,-1 0 0,0-1 0,1 1 0,-1-1 0,1 0 0,1 1 0,0-1 10,-1-1-1,0 0 1,1 0 0,-1 0-1,0 0 1,0 0 0,0 0-1,1-1 1,-1 1-1,0-1 1,-1 1 0,1-1-1,0 0 1,0 0-1,1-2 1,6-7 58,-1-1 0,0-1-1,0 1 1,9-25 0,-7 8 40,-2-2 1,8-55-1,2-10 13,-8 62-170,-10 30-21,8-10-529,1 33 255,-1 0 0,-1 1 0,-1 0 0,-1 0 0,5 37 0,-4-23 82,21 153-242,-19-118 216,-8-67 208,0-1 0,0 0 0,0 0 0,0 0 0,0 0 0,0 1 0,0-1 0,1 0 0,-1 0-1,0 0 1,1 0 0,-1 0 0,1 0 0,-1 0 0,1 0 0,0 0 0,0 0 0,0 1 0,9-14-544,11-55 609,-14 45 52,41-172 1888,1 2 991,-48 187-2735,14-27 1630,-8 36-1382,3 20-590,6 46 127,-4 0-1,-2 1 0,1 129 0,-7-87 16,-7 63-6031,-2-53 584,5-144-5884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0:23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18 286 13036,'-2'1'5707,"-12"-4"-3155,14 2-2426,-1-1 1,1 1-1,0 0 1,-1-1 0,1 1-1,0 0 1,0-1-1,0 1 1,1-1-1,-1 1 1,0 0-1,0-1 1,1 1 0,-1 0-1,1-1 1,-1 1-1,1 0 1,-1 0-1,1 0 1,0-1-1,1-1 1,-1 3-173,1-4 164,-1 0 21,-1 2-92,1 1 1,-1-1-1,1 1 1,0-1-1,0 1 1,0 0-1,0-1 1,0 1-1,0 0 1,0 0 0,0 0-1,0 0 1,0 0-1,1 0 1,-1 0-1,0 0 1,1 1-1,-1-1 1,1 0-1,-1 1 1,1-1-1,-1 1 1,1-1 0,-1 1-1,1 0 1,-1 0-1,1 0 1,0 0-1,2 0 1,64 8 539,-17-1-59,196 8 484,5 1-471,250-4 217,-297 2-636,-125-6-52,460 22 448,1-62 591,-4-37-182,-488 62-907,150-8-474,-174 23-2408,-18-30-5206,13-38-3174,0 2 5761,-5-16 1680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5:17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67 157 10346,'-6'16'6985,"5"-15"-6963,1-1-1,0 0 1,-1 1 0,1-1-1,0 1 1,-1-1-1,1 1 1,0-1 0,0 1-1,0 0 1,0-1-1,0 1 1,-1-1 0,1 1-1,0-1 1,0 1 0,0 0-1,0-1 1,1 1-1,-1-1 1,0 1 0,0-1-1,0 1 1,0-1 0,1 1-1,-1-1 1,0 1-1,0-1 1,1 1 0,3-1 20,0 0 1,0-1 0,0 0-1,1 0 1,-1 0 0,-1 0 0,1-1-1,0 1 1,0-1 0,0 0-1,-1 0 1,1-1 0,-1 1-1,0-1 1,0 0 0,0 1-1,0-1 1,0-1 0,4-5-1,-3 4 411,-1-1 0,1 1 0,-1-1 0,-1 0 0,1 0 0,-1 0 0,0-1 0,0 1 0,-1 0-1,0-1 1,1-11 0,-3 15-511,0-1 0,0 1 0,0 0 0,0 0 0,0 0 0,-1 1 0,1-1 0,-1 0 0,0 0 0,0 1 0,0-1 0,0 1 0,0 0 0,-1 0 0,1-1 0,-1 1 0,1 1 0,-1-1 0,0 0 0,0 1 0,-3-2 0,4 2 31,0 0 1,0 0-1,0 0 0,0 1 0,0-1 0,0 0 0,0 1 0,0 0 0,-1 0 0,1-1 0,0 1 0,0 0 0,0 1 0,0-1 0,0 0 0,0 1 1,0-1-1,0 1 0,0-1 0,0 1 0,-3 2 0,1-1-53,1 1 0,0-1 1,0 1-1,0 0 0,1 0 1,-1 0-1,0 0 0,1 0 0,0 1 1,-3 5-1,-2 6-148,2 0 0,-1 1-1,2-1 1,-5 27 0,6-12-21,0 0 0,2 1 0,1-1 0,2 0 0,1 0 1,1 0-1,10 34 0,-13-58-381,0-2 0,1 1 0,0 0 0,0 0 0,1-1 0,-1 1 0,1-1 0,0 1 0,0-1 0,1 0 1,-1 0-1,6 4 0,1-7-4461,9-15 2697,-6-16-323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5:18.2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376 0 4420,'-4'6'549,"-1"0"1,1 0-1,0 0 0,1 0 1,-1 1-1,1-1 0,1 1 1,-5 13-1,5-10-260,-1-1 0,-1 0 1,0-1-1,-9 17 0,-12 10 450,0-1 0,-34 34 0,47-56-25,0 0 0,-1-1 0,0 0 0,-1-1 0,0-1 0,-1 0 0,0-1 0,-20 8 0,-9-14 2366,40-2-2647,-9-7-748,42-7 300,0 2 0,1 0 0,1 2 0,51-10 0,-74 19-26,0-1-1,1 1 1,-1 0-1,0 1 1,14 0 0,-19 1-55,0-1 0,0 1 1,0-1-1,0 1 1,0 0-1,0 0 0,0 1 1,0-1-1,-1 1 1,1-1-1,0 1 0,-1 0 1,1 0-1,-1 0 0,0 0 1,4 5-1,-5-6 34,0 1-1,0-1 1,-1 1-1,1-1 1,-1 1-1,1 0 1,-1-1-1,0 1 1,0 0-1,1 0 1,-1-1-1,0 1 1,0 0-1,-1-1 1,1 1-1,0 0 1,-1-1-1,0 4 1,0-1-128,-5 27-292,-1 0 0,-1-1-1,-2 0 1,0-1 0,-22 40 0,20-46 699,1 1 1,1 0-1,1 0 1,1 1-1,1 0 1,2 0-1,-5 48 1,9-72-141,1 0 0,0 0-1,0 1 1,0-1 0,0 0 0,0 0 0,0 0 0,0 1 0,0-1-1,1 0 1,-1 0 0,0 0 0,1 0 0,-1 1 0,1-1-1,-1 0 1,1 0 0,0 0 0,-1 0 0,1 0 0,0 0 0,0-1-1,0 1 1,0 0 0,-1 0 0,1 0 0,0-1 0,0 1 0,1 0-1,-1-1 1,0 1 0,0-1 0,0 0 0,0 1 0,0-1 0,1 0-1,-1 1 1,0-1 0,0 0 0,0 0 0,1 0 0,-1 0-1,0 0 1,0-1 0,0 1 0,3-1 0,1 0 313,0-1 0,1 0 0,-1 0 0,0 0 0,0 0-1,0-1 1,0 0 0,4-4 0,-5 4-75,-1 0 0,1-1 0,-1 1-1,0-1 1,0 0 0,-1 1 0,1-1-1,-1 0 1,2-6 0,-3 8-263,0 0-1,0 0 1,-1-1 0,1 1 0,-1 0 0,0-1 0,1 1-1,-1 0 1,0-1 0,-1 1 0,1 0 0,0-1-1,-1 1 1,1 0 0,-1 0 0,0-1 0,1 1 0,-1 0-1,0 0 1,0 0 0,-1 0 0,1 0 0,0 0 0,-1 0-1,-2-3 1,-15-12-966,11 11-868,1-1 0,0 1-1,1-1 1,0 0-1,0 0 1,0-1 0,1 0-1,0 0 1,-6-14-1,2-12-3341,7-4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0:34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1632 56 12812,'-3'-4'8152,"-9"-10"-6513,9 10-678,7 1-892,4-2-62,1 1 0,-1 0 0,1 0 0,-1 1 0,1 0 0,0 1 0,0 0 0,0 0 0,1 1 0,17 0 1,104 5 80,54 16 143,-2 7 0,356 103 1,-273-40-22,332 160 1,-295-106 14,403 260 0,-594-328-188,-3 4 0,-4 5 0,-3 5 1,-5 4-1,-4 5 0,120 162 0,-152-171 34,-3 3 0,-5 2-1,51 125 1,-77-151-10,-3 2 1,-3 1-1,-3 0 1,-3 1-1,8 123 1,-20-122 81,-3 1 0,-3 0 0,-4-1 0,-3 0 0,-3 0 0,-3-2 0,-3 1 0,-3-2 0,-4-1 0,-3-1 0,-2-1 0,-4-2 0,-2-1 0,-64 82 1,14-37 259,-6-5 1,-157 138 0,100-118-5,-199 128 0,-194 70 84,-17-30-222,224-119-169,-1293 577 84,339-237-373,1201-478 237,-48 21-668,134-55 351,-14 6-2179,20 6 694,-1-11-955,-2 11-4441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10:3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12107,'0'2'4558,"0"13"-1981,-2-9 1035,-100 124 1015,49-68-3820,-73 78 106,126-139-908,-1 1 1,1-1-1,0 0 0,0 0 1,-1 0-1,1 0 1,0 0-1,0 0 0,0 0 1,0 1-1,0-1 0,0 0 1,0 0-1,1 0 1,-1 0-1,0 0 0,0 0 1,1 0-1,-1 0 0,1 0 1,-1 0-1,1 0 1,0 0-1,-1 0 0,1 0 1,0 0-1,-1 0 0,1 0 1,0-1-1,0 1 1,0 0-1,1 0 0,31 24-108,-32-24 104,41 23 95,1-1 1,0-3 0,2-1-1,1-2 1,0-2 0,1-2-1,0-3 1,96 10 0,-132-19-289,1 0-1,-1 1 1,0 0 0,20 7 0,-31-9-15,1 0 0,0 0-1,0-1 1,0 1 0,-1 0 0,1 0 0,0-1-1,-1 1 1,1 0 0,0-1 0,-1 1 0,1-1-1,0 1 1,-1-1 0,1 1 0,-1-1-1,1 0 1,-1 1 0,1-1 0,-1 0 0,1 1-1,-1-1 1,1 0 0,-1-1 0,-49-59-17312,9 8 12282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23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326 97 11499,'-1'0'384,"0"0"0,0 0 0,0 0 0,0 0 0,0 0 0,0 0 1,0 0-1,0-1 0,0 1 0,0 0 0,0-1 0,0 1 0,0-1 0,0 1 0,0-1 0,1 1 1,-1-1-1,0 0 0,0 1 0,1-1 0,-2-1 0,-2-5 97,3 6-940,-1-3 971,-1 2-95,-53-43 3539,53 43-3647,-15-12 684,16 12-958,0 1-1,0 0 1,0-1 0,-1 1 0,1 0-1,0 0 1,0 0 0,-1 1-1,1-1 1,-1 1 0,1-1-1,0 1 1,-1 0 0,1-1 0,-5 2-1,5-1-76,1 4-44,-4 21-67,1-1 0,1 1 0,1 44 0,1-39 151,0-1-1,-8 45 1,3-46 57,-1 1 0,-1-1 0,-1 0 1,-1 0-1,-2-1 0,-1-1 0,-1 0 0,-25 35 0,33-53-25,5-5-34,-1-1-1,0 1 1,0-1-1,1 1 0,-2-1 1,1 0-1,0 0 1,0 0-1,-5 4 0,20 10-251,-5-12 216,0 1 0,1 0 0,-2 1 1,1 0-1,-1 0 0,1 0 0,-2 1 0,1 0 0,-1 1 0,0 0 0,-1 0 1,0 0-1,0 0 0,0 1 0,-1-1 0,-1 1 0,0 0 0,5 18 0,0 10 11,-1 0-1,-2 0 1,1 57 0,-13 27 187,4-94-135,1 0 0,1 0-1,1 0 1,7 48 0,-6-70-93,0 0-1,1 0 1,0 0 0,0 0 0,0-1 0,0 1-1,1-1 1,0 1 0,0-1 0,0 0 0,0 0 0,1 0-1,-1-1 1,1 1 0,0-1 0,0 0 0,0 0-1,1 0 1,-1-1 0,7 4 0,-5-4-297,-1 0 1,2 0-1,-1-1 1,0 1 0,0-1-1,0-1 1,1 1-1,-1-1 1,0 0 0,1 0-1,-1-1 1,0 0-1,0 0 1,0 0-1,1-1 1,8-4 0,2-1-1225,31-13-3441,0-2-1,58-38 1,-94 51 4635,0-1-1,19-21 1,-31 30 393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3.4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163 115 9129,'-84'-82'13579,"49"52"-12606,32 28-834,-6 7-187,9-5 39,-1 0 0,1 0 0,-1 0 1,1 0-1,-1 1 0,1-1 1,0 0-1,-1 1 0,1-1 1,-1 0-1,1 0 0,0 1 1,-1-1-1,1 1 0,0-1 1,-1 0-1,1 1 0,0-1 0,0 1 1,0-1-1,-1 1 0,1-1 1,0 0-1,0 1 0,0-1 1,0 1-1,0-1 0,0 1 1,0-1-1,0 1 0,0-1 1,0 1-1,0-1 0,0 1 1,-2 29-232,1 0 0,5 36 0,-1 8 132,-2 44 69,-3 146 228,-7-119-161,0 65 990,5-244-894,1 0 1,2 0-1,1-1 1,1 1-1,7-38 0,-5 59-150,0 0-1,1 0 0,0 0 0,1 1 0,1-1 0,13-22 1,-14 28-11,0 0 1,0 1-1,1 0 1,0-1 0,0 2-1,0-1 1,1 1-1,0 0 1,0 0 0,0 1-1,1 0 1,8-3-1,-12 5 0,-1 1 1,1 0-1,-1 0 0,1 0 0,0 0 0,0 0 1,-1 1-1,1 0 0,0 0 0,0 0 0,-1 0 0,1 1 1,0-1-1,0 1 0,-1 0 0,1 0 0,5 3 0,-3-1-22,-1 0-1,0 1 0,0-1 0,0 1 0,-1 0 1,1 1-1,-1-1 0,0 1 0,7 10 1,1 5-75,-2 1 1,0 0 0,-1 0-1,11 37 1,-2 25 37,-14-58-229,1-1-1,14 41 0,-11-53 504,12 8-6721,-19-19 6205,0 0-1,0 0 1,0-1 0,0 1-1,0 0 1,0 0-1,0-1 1,0 1 0,0-1-1,0 1 1,0-1 0,0 0-1,0 1 1,1-1-1,-1 0 1,0 0 0,0 0-1,0 0 1,1 0 0,-1 0-1,0 0 1,0 0 0,0 0-1,1 0 1,-1-1-1,0 1 1,0 0 0,0-1-1,0 1 1,0-1 0,0 0-1,1 0 1,3-17-3052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3.8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74 325 4580,'1'1'335,"-1"-1"0,1 1 0,0 0 0,-1-1 0,1 1 0,0-1 0,-1 0 0,1 1 0,0-1 0,0 0 0,-1 1 0,1-1 0,0 0 0,0 0 0,-1 0 0,1 1 0,0-1 0,0 0 0,0 0 0,-1 0 0,1 0 0,0-1 0,1 1 0,4-4-9,0-1 1,-1 0-1,0 0 0,0-1 1,0 1-1,0-1 0,-1 0 1,0 0-1,0-1 0,-1 1 1,0-1-1,0 0 0,4-13 1,2-14 1416,9-57 1,-15 71-1360,-2 15-375,-1 1-1,1 0 1,-1 0-1,0 0 1,0 0 0,-1-1-1,1 1 1,-1 0-1,0 0 1,0 0 0,0 0-1,0 0 1,-1 0 0,0 0-1,0 1 1,-4-7-1,5 9-52,-1-1-1,1 1 0,-1 0 0,1-1 0,-1 1 1,0 0-1,1 0 0,-1 0 0,0 0 0,0 1 1,0-1-1,1 0 0,-1 1 0,0-1 1,0 1-1,0 0 0,0 0 0,0 0 0,0 0 1,0 0-1,0 0 0,0 0 0,0 1 0,0-1 1,0 1-1,0-1 0,0 1 0,0 0 0,0 0 1,1-1-1,-1 1 0,0 1 0,1-1 1,-1 0-1,1 0 0,-3 2 0,-5 5-15,1 0 0,-1 0 0,1 0 0,0 1 0,1 0 0,0 1 0,1 0 0,0 0 0,0 0 0,1 1 0,0 0 0,1 0 0,0 0 0,1 0 0,1 1 0,-1-1 0,2 1 0,-1 0 0,2-1 0,0 18 0,1-7-401,1 0 0,1 1 0,1-2-1,1 1 1,1 0 0,0-1 0,2 0-1,1 0 1,21 37 0,-26-52 120,0 0 0,1 0 0,-1 0 0,1 0-1,1-1 1,-1 0 0,1 0 0,0 0 0,11 6 0,-14-9 46,1 0 1,-1-1 0,1 1-1,0-1 1,0 0-1,0 0 1,0 0 0,0 0-1,0-1 1,0 0-1,0 0 1,0 0-1,0 0 1,-1 0 0,1-1-1,0 0 1,0 0-1,0 0 1,6-3-1,48-27-3239,-31 8 2691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4.3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149 271 5445,'2'-2'368,"0"0"-1,0 0 0,0 1 1,0-1-1,0 0 0,-1-1 1,1 1-1,-1 0 1,0 0-1,0-1 0,1 1 1,-2-1-1,1 1 0,0-1 1,0 1-1,-1-1 1,1 1-1,-1-1 0,0 0 1,0 1-1,0-1 1,0 0-1,0 1 0,-1-1 1,1 0-1,-1 1 0,-1-5 1,-3-5 817,1 0 0,-2 0 0,0 0 1,-12-17-1,1 3-381,-1 0 0,-39-41 1,53 64-1061,1 5-81,0 1 263,0 1 1,0-1-1,0 1 0,1 0 0,0 0 0,0 0 0,0 0 1,0 1-1,1-1 0,-1 0 0,1 1 0,0-1 0,1 1 1,-1 0-1,1 7 0,-2 81-571,2-81 561,2 1-1,0 0 0,0 0 1,1-1-1,0 1 0,2-1 0,5 13 1,-9-22 76,0-1 1,0 0 0,1 0 0,-1 1-1,0-1 1,1 0 0,0 0 0,-1 0-1,1-1 1,0 1 0,0 0 0,0-1-1,0 1 1,0-1 0,1 1 0,-1-1-1,0 0 1,1 0 0,-1 0 0,0 0-1,1-1 1,-1 1 0,1-1 0,0 1-1,-1-1 1,1 0 0,-1 0 0,1 0-1,-1-1 1,1 1 0,-1 0 0,1-1-1,-1 0 1,1 1 0,-1-1 0,1 0-1,-1 0 1,0 0 0,1-1 0,-1 1-1,3-4 1,7-2 176,-1-1 0,-1 0 0,0-1 0,0 0-1,-1 0 1,0-1 0,13-19 0,-22 29-167,0 0-1,1-1 1,-1 1 0,1 0-1,-1 0 1,0 0 0,1-1-1,-1 1 1,1 0 0,-1 0-1,1 0 1,-1 0 0,1 0 0,-1 0-1,1 0 1,-1 0 0,1 0-1,-1 0 1,0 0 0,1 0-1,-1 0 1,1 0 0,-1 0-1,1 1 1,-1-1 0,1 0 0,-1 0-1,0 1 1,1-1 0,-1 0-1,1 0 1,-1 1 0,0-1-1,1 0 1,-1 1 0,0-1-1,0 0 1,1 1 0,-1-1 0,0 1-1,1 0 1,11 14-175,7 18-31,40 59-13066,-43-80 7450,-1-13 4629,-15 1 686,1 0 458,0-1 1,0 1 0,0-1-1,-1 1 1,1-1-1,0 1 1,-1-1-1,1 0 1,0 1-1,-1-1 1,1 0 0,-1 0-1,1 1 1,-1-1-1,1 0 1,-1 0-1,0 0 1,1 0-1,-1 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13:35.0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197 614 12139,'0'-3'3988,"-7"-33"743,-17-31-2608,9 26-1674,13 38-421,1-1 0,-1 0 0,0 0 0,0 1-1,-1-1 1,1 1 0,-1 0 0,-3-4 0,5 6-40,1 0 1,-1 0-1,0 1 1,0-1-1,0 0 0,0 0 1,1 1-1,-1-1 1,0 1-1,0-1 0,0 1 1,-1-1-1,1 1 1,0 0-1,0-1 0,0 1 1,0 0-1,0 0 1,0 0-1,0 0 1,0 0-1,-1 0 0,1 0 1,0 0-1,0 0 1,0 1-1,0-1 0,0 0 1,0 1-1,0-1 1,0 1-1,0-1 1,0 1-1,-2 0 0,-5 8-53,-1 0-1,1 0 1,1 0 0,-1 1-1,2 0 1,-1 0-1,1 1 1,1 0-1,0 0 1,1 0-1,0 1 1,0 0-1,1-1 1,1 1 0,0 0-1,1 0 1,0 1-1,1-1 1,0 0-1,1 0 1,0 0-1,4 17 1,-4-26 73,0-1 0,0 1-1,0 0 1,0-1 0,0 1 0,1-1 0,-1 1 0,1-1 0,0 0-1,-1 0 1,1 0 0,0 0 0,0 0 0,1 0 0,-1 0-1,0 0 1,1-1 0,-1 1 0,0-1 0,1 0 0,0 0-1,-1 0 1,1 0 0,0 0 0,-1-1 0,1 1 0,0-1-1,0 1 1,0-1 0,-1 0 0,6-1 0,-6 0 31,0 0-1,1 0 1,-1 0 0,0 0 0,0 0 0,0 0 0,-1-1-1,1 1 1,0-1 0,0 0 0,-1 1 0,1-1 0,-1 0-1,1 0 1,-1 0 0,0 0 0,0 0 0,0 0-1,0 0 1,1-4 0,-1 3 80,6-13 160,-2 0-1,0-1 1,-1 1-1,0-1 0,-2 0 1,0 0-1,0-30 1,-14-122 568,-19 2-426,-1 1-602,28 128-257,4 35 161,2 7-385,8 35 347,-1 1-1,-2 1 1,3 45 0,0 5 167,-5-59-150,46 255 855,-11-147-1869,-26-102-1413,30 57 0,-40-88 568,-3-4 1206,0-1 0,0 1 0,0-1 0,0 1 0,1-1 0,-1 0 0,1 1 0,0-1 0,0 0 0,0 0 0,0 0 0,2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99A5-9688-422B-AB02-2505D3C0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295AB-A86C-46AF-BCE3-1D3A210DB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43264-5488-426A-AB82-BF5A8706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947B2-72AD-4AF2-9BB9-228924D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BB6F1-776D-4AA5-91F9-BC8D96F0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2D61-3919-41DA-ACE4-FED142B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E3517-98BF-4039-9C86-5F965200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93AC8-C7C4-48DD-BBD7-26278D6D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7FEE2-C240-4592-8657-333AE538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B451-347F-43B2-8559-121E0834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9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F2EB67-3C1F-4C28-890E-1239E0F15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74A5B-A444-46FF-B46D-24ADFF7B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CA7EB-05EA-49A6-8AC9-33BFBD18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3379-5228-45E7-BFA1-ED59B418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36317-74E3-4284-99F7-96FB2871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5976-74EF-40CC-A6A2-72E457E8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C0655-5F48-4CC7-B56C-8B353F67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DF333-DD35-4D7B-827A-0A83F67B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B334-9B70-4302-A463-D60525A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AB950-EF16-438F-9BD4-132758AA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C2EA4-71B9-4744-A73C-A46F0BBF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17734-5749-47FC-BAE5-4AA0F0A4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8D0FF-34C1-432A-9966-49DD490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432C9-14D8-4F3E-8917-9A0747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A1FB9-C40C-475A-A041-67314F9E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75CF-09C4-48B4-AD91-491B061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F256F-862A-4781-A3E1-8808D5AA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C033E-774B-4524-B832-6407BA93B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0DAFB-3FD3-4F88-85FC-59932CDA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9F357-2501-439D-99A5-7901A2C5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58154-3E4D-43B2-96BE-3D4A4CC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D837-8486-4B71-9FA2-0F3F30D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1BFE-B3D5-4B15-9C50-65BDFAE2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B0B10-96E7-4E2B-B57C-02D9D619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1B512-06FF-4666-ABA6-35B69FF58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F4E492-964A-4F66-BC4C-95B947D1C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2E8A02-59E7-499E-91C2-031936C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6AA12-BC01-41C5-8751-03F6908F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F954-0BD5-452D-8421-35DD008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CF3CE-E243-4A9F-9966-5D7D951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A38660-3AB7-4BFA-BBE5-26606B4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40CC7-EF4E-4320-A90A-6BE60AE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B768C-5B0B-4F68-A8DE-2A7FF6FA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82794-2DF1-4E18-89C7-73333E8F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8F7CB9-2EE9-4325-92BC-DAE4F15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DE8E7-4E12-4D96-8FC0-0BA6A557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896A-31CB-4019-9523-4230AA7B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1991A-C00A-4209-ABBD-F5A4559B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94AB3-3DD0-4A3C-BEDD-CF7BE5FE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CC60D-9A48-48E9-A49F-6803EA7B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03BF2-3CD5-4CA8-A481-78D952DD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37771-19CD-4BA8-AA3C-6C204C17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9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050A2-D440-499D-821A-F3303E1D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0B6F5-2D12-4E45-8302-E32AA183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A7F4E-1882-4DE0-A0A9-3034CC5E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83CD1-866D-4748-9300-A30BFC5D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E831F-4C95-4D7B-B1BD-75B43602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EC3D6-9CA2-4F14-BDD1-A2F22C4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9F5291-BB18-42BA-BFCC-A4C20B59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4750F-AE20-4223-B4A3-91E1C8C2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0E422-4193-4C3A-948F-C185BDA3A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1D29-070C-4322-A7DD-3CDE6AAC3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F2DE-D60B-4FF4-BF5A-112812E85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image" Target="../media/image11.png"/><Relationship Id="rId26" Type="http://schemas.openxmlformats.org/officeDocument/2006/relationships/image" Target="../media/image15.png"/><Relationship Id="rId3" Type="http://schemas.openxmlformats.org/officeDocument/2006/relationships/customXml" Target="../ink/ink5.xml"/><Relationship Id="rId21" Type="http://schemas.openxmlformats.org/officeDocument/2006/relationships/customXml" Target="../ink/ink14.xml"/><Relationship Id="rId34" Type="http://schemas.openxmlformats.org/officeDocument/2006/relationships/image" Target="../media/image19.png"/><Relationship Id="rId7" Type="http://schemas.openxmlformats.org/officeDocument/2006/relationships/customXml" Target="../ink/ink7.xml"/><Relationship Id="rId12" Type="http://schemas.openxmlformats.org/officeDocument/2006/relationships/image" Target="../media/image80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2" Type="http://schemas.openxmlformats.org/officeDocument/2006/relationships/image" Target="../media/image9.png"/><Relationship Id="rId16" Type="http://schemas.openxmlformats.org/officeDocument/2006/relationships/image" Target="../media/image100.png"/><Relationship Id="rId20" Type="http://schemas.openxmlformats.org/officeDocument/2006/relationships/image" Target="../media/image12.png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customXml" Target="../ink/ink9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10" Type="http://schemas.openxmlformats.org/officeDocument/2006/relationships/image" Target="../media/image70.png"/><Relationship Id="rId19" Type="http://schemas.openxmlformats.org/officeDocument/2006/relationships/customXml" Target="../ink/ink13.xml"/><Relationship Id="rId31" Type="http://schemas.openxmlformats.org/officeDocument/2006/relationships/customXml" Target="../ink/ink19.xml"/><Relationship Id="rId4" Type="http://schemas.openxmlformats.org/officeDocument/2006/relationships/image" Target="../media/image40.png"/><Relationship Id="rId9" Type="http://schemas.openxmlformats.org/officeDocument/2006/relationships/customXml" Target="../ink/ink8.xml"/><Relationship Id="rId14" Type="http://schemas.openxmlformats.org/officeDocument/2006/relationships/image" Target="../media/image90.png"/><Relationship Id="rId22" Type="http://schemas.openxmlformats.org/officeDocument/2006/relationships/image" Target="../media/image13.png"/><Relationship Id="rId27" Type="http://schemas.openxmlformats.org/officeDocument/2006/relationships/customXml" Target="../ink/ink17.xml"/><Relationship Id="rId30" Type="http://schemas.openxmlformats.org/officeDocument/2006/relationships/image" Target="../media/image17.png"/><Relationship Id="rId35" Type="http://schemas.openxmlformats.org/officeDocument/2006/relationships/customXml" Target="../ink/ink21.xml"/><Relationship Id="rId8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D76BC-FB20-4919-B8F0-C58504978932}"/>
              </a:ext>
            </a:extLst>
          </p:cNvPr>
          <p:cNvSpPr txBox="1"/>
          <p:nvPr/>
        </p:nvSpPr>
        <p:spPr>
          <a:xfrm>
            <a:off x="1020451" y="657587"/>
            <a:ext cx="10506022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9. include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</a:t>
            </a:r>
            <a:r>
              <a:rPr lang="ko-KR" altLang="en-US" dirty="0">
                <a:latin typeface="Times New Roman" panose="02020603050405020304" pitchFamily="18" charset="0"/>
              </a:rPr>
              <a:t>케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header.jsp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&lt;h4&gt;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‘Hello, Java Server Pages.'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선언합니다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dirty="0" err="1">
                <a:latin typeface="Arial" panose="020B0604020202020204" pitchFamily="34" charset="0"/>
              </a:rPr>
              <a:t>i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nclude.jsp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include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태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그를 이용하여 외부 파일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header.jsp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내용을 포함합니다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java.util.Calendar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현재 시간을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'http://localhost:8080/Exercise/ch03/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include.jsp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7B6F124-3C5A-432B-A4A0-B9A75C66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05" y="1332319"/>
            <a:ext cx="40005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4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FEAEBC-5B4D-433D-B565-062A441C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461962"/>
            <a:ext cx="5343525" cy="22183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031481-FA8C-42CD-BBA8-DBEB5A320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3100387"/>
            <a:ext cx="6208096" cy="26146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0231F96-628A-43C0-B8F7-8400D55C3ABC}"/>
                  </a:ext>
                </a:extLst>
              </p14:cNvPr>
              <p14:cNvContentPartPr/>
              <p14:nvPr/>
            </p14:nvContentPartPr>
            <p14:xfrm>
              <a:off x="2111535" y="698370"/>
              <a:ext cx="1257840" cy="80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0231F96-628A-43C0-B8F7-8400D55C3A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2535" y="689730"/>
                <a:ext cx="12754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B5B7A1A-76E3-4314-AF69-6A3F4FAFD93D}"/>
                  </a:ext>
                </a:extLst>
              </p14:cNvPr>
              <p14:cNvContentPartPr/>
              <p14:nvPr/>
            </p14:nvContentPartPr>
            <p14:xfrm>
              <a:off x="3449295" y="3268050"/>
              <a:ext cx="1227600" cy="1188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B5B7A1A-76E3-4314-AF69-6A3F4FAFD9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0295" y="3259410"/>
                <a:ext cx="124524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24301184-81A0-4EAB-B67A-8EDF5255C306}"/>
              </a:ext>
            </a:extLst>
          </p:cNvPr>
          <p:cNvGrpSpPr/>
          <p:nvPr/>
        </p:nvGrpSpPr>
        <p:grpSpPr>
          <a:xfrm>
            <a:off x="5800815" y="2032530"/>
            <a:ext cx="2189160" cy="2615400"/>
            <a:chOff x="5800815" y="2032530"/>
            <a:chExt cx="2189160" cy="261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B6A0818-C3FE-4DF2-A9D4-B13503364E39}"/>
                    </a:ext>
                  </a:extLst>
                </p14:cNvPr>
                <p14:cNvContentPartPr/>
                <p14:nvPr/>
              </p14:nvContentPartPr>
              <p14:xfrm>
                <a:off x="5872095" y="2032530"/>
                <a:ext cx="2117880" cy="25480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B6A0818-C3FE-4DF2-A9D4-B13503364E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63095" y="2023530"/>
                  <a:ext cx="2135520" cy="25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2D9C1AB-28BF-4903-A258-EFBA23E34292}"/>
                    </a:ext>
                  </a:extLst>
                </p14:cNvPr>
                <p14:cNvContentPartPr/>
                <p14:nvPr/>
              </p14:nvContentPartPr>
              <p14:xfrm>
                <a:off x="5800815" y="4434810"/>
                <a:ext cx="230760" cy="2131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2D9C1AB-28BF-4903-A258-EFBA23E342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92175" y="4425810"/>
                  <a:ext cx="248400" cy="230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ED76BC-FB20-4919-B8F0-C58504978932}"/>
              </a:ext>
            </a:extLst>
          </p:cNvPr>
          <p:cNvSpPr txBox="1"/>
          <p:nvPr/>
        </p:nvSpPr>
        <p:spPr>
          <a:xfrm>
            <a:off x="1020451" y="657587"/>
            <a:ext cx="11066446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9. include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</a:t>
            </a:r>
            <a:r>
              <a:rPr lang="ko-KR" altLang="en-US" dirty="0">
                <a:latin typeface="Times New Roman" panose="02020603050405020304" pitchFamily="18" charset="0"/>
              </a:rPr>
              <a:t>케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header2.jsp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빨간색으로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&lt;h4&gt;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‘Hello, Java Server Pages.’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선언합니다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다음을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추가</a:t>
            </a:r>
            <a:b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가운데 위치에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&lt;h1&gt;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안녕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파일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가운데 위치로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&lt;/h1&gt;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nclude2.jsp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include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태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그를 이용하여 외부 파일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header2.jsp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내용을 포함합니다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java.util.Calendar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현재 시간을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•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java.util.Calendar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클래스를 이용하여 현재 날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짜를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출력한다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초록색으로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가운데 위치로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출력한다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'http://localhost:8080/Exercise/ch03/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include2.jsp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25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308E50-59B9-4AB9-9C12-5028655B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272" y="2628900"/>
            <a:ext cx="7610475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4383BA-432B-4518-B370-3C8C394DA55B}"/>
              </a:ext>
            </a:extLst>
          </p:cNvPr>
          <p:cNvSpPr txBox="1"/>
          <p:nvPr/>
        </p:nvSpPr>
        <p:spPr>
          <a:xfrm>
            <a:off x="641638" y="877167"/>
            <a:ext cx="109391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빨간색으로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&lt;h4&gt;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‘Hello, Java Server Pages.’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선언합니다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2) 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가운데 위치에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&lt;h1&gt;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안녕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JSP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파일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가운데 위치로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&lt;/h1&gt;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0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37D4C4-399B-45D4-B239-0FB7B3040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412" y="2570040"/>
            <a:ext cx="7258050" cy="2952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D9F2B7-82A9-4D65-B105-ADC762F71787}"/>
              </a:ext>
            </a:extLst>
          </p:cNvPr>
          <p:cNvSpPr txBox="1"/>
          <p:nvPr/>
        </p:nvSpPr>
        <p:spPr>
          <a:xfrm>
            <a:off x="781537" y="555012"/>
            <a:ext cx="10531438" cy="1946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i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nclude2.jsp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include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디렉티브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태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그를 이용하여 외부 파일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header2.jsp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내용을 포함합니다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 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java.util.Calendar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현재 시간을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 •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java.util.Calendar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클래스를 이용하여 현재 날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짜를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출력한다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초록색으로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검색하여 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가운데 위치로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출력한다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E968AF8-8A25-4D66-B81C-84B8B6D7CC02}"/>
                  </a:ext>
                </a:extLst>
              </p14:cNvPr>
              <p14:cNvContentPartPr/>
              <p14:nvPr/>
            </p14:nvContentPartPr>
            <p14:xfrm>
              <a:off x="3946554" y="3227658"/>
              <a:ext cx="219960" cy="4946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E968AF8-8A25-4D66-B81C-84B8B6D7CC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37914" y="3218658"/>
                <a:ext cx="237600" cy="51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BE82538E-6746-496B-B695-B63010DD9343}"/>
              </a:ext>
            </a:extLst>
          </p:cNvPr>
          <p:cNvGrpSpPr/>
          <p:nvPr/>
        </p:nvGrpSpPr>
        <p:grpSpPr>
          <a:xfrm>
            <a:off x="1698714" y="3271218"/>
            <a:ext cx="1683720" cy="501480"/>
            <a:chOff x="1698714" y="3271218"/>
            <a:chExt cx="1683720" cy="5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1D3701BC-781C-48C8-B807-45276AB2673D}"/>
                    </a:ext>
                  </a:extLst>
                </p14:cNvPr>
                <p14:cNvContentPartPr/>
                <p14:nvPr/>
              </p14:nvContentPartPr>
              <p14:xfrm>
                <a:off x="1698714" y="3271218"/>
                <a:ext cx="161280" cy="344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1D3701BC-781C-48C8-B807-45276AB2673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90074" y="3262578"/>
                  <a:ext cx="17892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2E17186-702D-4ED2-90DF-BA007844E050}"/>
                    </a:ext>
                  </a:extLst>
                </p14:cNvPr>
                <p14:cNvContentPartPr/>
                <p14:nvPr/>
              </p14:nvContentPartPr>
              <p14:xfrm>
                <a:off x="1869354" y="3449418"/>
                <a:ext cx="110160" cy="2066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2E17186-702D-4ED2-90DF-BA007844E05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60714" y="3440778"/>
                  <a:ext cx="127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D88F5E3-8BA8-4AA1-A8A8-E49FA981EF63}"/>
                    </a:ext>
                  </a:extLst>
                </p14:cNvPr>
                <p14:cNvContentPartPr/>
                <p14:nvPr/>
              </p14:nvContentPartPr>
              <p14:xfrm>
                <a:off x="1991034" y="3482538"/>
                <a:ext cx="131040" cy="1346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D88F5E3-8BA8-4AA1-A8A8-E49FA981EF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82394" y="3473898"/>
                  <a:ext cx="148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D413C41-E6CF-4644-8F82-F825F5FDFA13}"/>
                    </a:ext>
                  </a:extLst>
                </p14:cNvPr>
                <p14:cNvContentPartPr/>
                <p14:nvPr/>
              </p14:nvContentPartPr>
              <p14:xfrm>
                <a:off x="2140794" y="3289938"/>
                <a:ext cx="106560" cy="3358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D413C41-E6CF-4644-8F82-F825F5FDFA1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32154" y="3281298"/>
                  <a:ext cx="1242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9505041-8E62-4408-9674-60D28EB17AAB}"/>
                    </a:ext>
                  </a:extLst>
                </p14:cNvPr>
                <p14:cNvContentPartPr/>
                <p14:nvPr/>
              </p14:nvContentPartPr>
              <p14:xfrm>
                <a:off x="2275794" y="3424938"/>
                <a:ext cx="272880" cy="140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9505041-8E62-4408-9674-60D28EB17A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66794" y="3416298"/>
                  <a:ext cx="2905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7317966-44E4-4857-BA30-EAED7E32D1EE}"/>
                    </a:ext>
                  </a:extLst>
                </p14:cNvPr>
                <p14:cNvContentPartPr/>
                <p14:nvPr/>
              </p14:nvContentPartPr>
              <p14:xfrm>
                <a:off x="2592234" y="3385338"/>
                <a:ext cx="151920" cy="2102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7317966-44E4-4857-BA30-EAED7E32D1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83234" y="3376338"/>
                  <a:ext cx="169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0CBCC17-A2A5-437C-9624-76AF3C4DD27A}"/>
                    </a:ext>
                  </a:extLst>
                </p14:cNvPr>
                <p14:cNvContentPartPr/>
                <p14:nvPr/>
              </p14:nvContentPartPr>
              <p14:xfrm>
                <a:off x="2830914" y="3524658"/>
                <a:ext cx="26280" cy="392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0CBCC17-A2A5-437C-9624-76AF3C4DD27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22274" y="3516018"/>
                  <a:ext cx="43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0A36D23-3633-4889-8611-B18C26B09AE9}"/>
                    </a:ext>
                  </a:extLst>
                </p14:cNvPr>
                <p14:cNvContentPartPr/>
                <p14:nvPr/>
              </p14:nvContentPartPr>
              <p14:xfrm>
                <a:off x="2897154" y="3466338"/>
                <a:ext cx="137520" cy="2800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0A36D23-3633-4889-8611-B18C26B09AE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88154" y="3457338"/>
                  <a:ext cx="1551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9856363-29B6-43B7-9850-7112F9E08486}"/>
                    </a:ext>
                  </a:extLst>
                </p14:cNvPr>
                <p14:cNvContentPartPr/>
                <p14:nvPr/>
              </p14:nvContentPartPr>
              <p14:xfrm>
                <a:off x="2960154" y="3360858"/>
                <a:ext cx="79920" cy="24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9856363-29B6-43B7-9850-7112F9E0848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51514" y="3352218"/>
                  <a:ext cx="97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BB6A1F2-00EC-493A-80F4-BA529A89F213}"/>
                    </a:ext>
                  </a:extLst>
                </p14:cNvPr>
                <p14:cNvContentPartPr/>
                <p14:nvPr/>
              </p14:nvContentPartPr>
              <p14:xfrm>
                <a:off x="3086874" y="3373818"/>
                <a:ext cx="103320" cy="1969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BB6A1F2-00EC-493A-80F4-BA529A89F21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78234" y="3364818"/>
                  <a:ext cx="120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41A877B-4A7A-443A-853D-424504D6DEB4}"/>
                    </a:ext>
                  </a:extLst>
                </p14:cNvPr>
                <p14:cNvContentPartPr/>
                <p14:nvPr/>
              </p14:nvContentPartPr>
              <p14:xfrm>
                <a:off x="3265794" y="3376698"/>
                <a:ext cx="116640" cy="3960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41A877B-4A7A-443A-853D-424504D6DE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57154" y="3367698"/>
                  <a:ext cx="134280" cy="41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CD998FC4-A6F6-4665-8C1B-0716A7189504}"/>
                  </a:ext>
                </a:extLst>
              </p14:cNvPr>
              <p14:cNvContentPartPr/>
              <p14:nvPr/>
            </p14:nvContentPartPr>
            <p14:xfrm>
              <a:off x="3950874" y="4058178"/>
              <a:ext cx="252720" cy="4626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CD998FC4-A6F6-4665-8C1B-0716A718950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41874" y="4049178"/>
                <a:ext cx="27036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E4EA802A-8624-4AFC-BEFB-CC1E3BB4000D}"/>
                  </a:ext>
                </a:extLst>
              </p14:cNvPr>
              <p14:cNvContentPartPr/>
              <p14:nvPr/>
            </p14:nvContentPartPr>
            <p14:xfrm>
              <a:off x="8481474" y="4768818"/>
              <a:ext cx="240480" cy="2145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E4EA802A-8624-4AFC-BEFB-CC1E3BB4000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72834" y="4759818"/>
                <a:ext cx="25812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그룹 33">
            <a:extLst>
              <a:ext uri="{FF2B5EF4-FFF2-40B4-BE49-F238E27FC236}">
                <a16:creationId xmlns:a16="http://schemas.microsoft.com/office/drawing/2014/main" id="{D97F68C1-2EA4-4826-92F4-18ECB32AB0AE}"/>
              </a:ext>
            </a:extLst>
          </p:cNvPr>
          <p:cNvGrpSpPr/>
          <p:nvPr/>
        </p:nvGrpSpPr>
        <p:grpSpPr>
          <a:xfrm>
            <a:off x="3483594" y="3301098"/>
            <a:ext cx="393120" cy="391320"/>
            <a:chOff x="3483594" y="3301098"/>
            <a:chExt cx="39312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8D15030-2E7B-40FB-BF84-5FEFCD3B54A5}"/>
                    </a:ext>
                  </a:extLst>
                </p14:cNvPr>
                <p14:cNvContentPartPr/>
                <p14:nvPr/>
              </p14:nvContentPartPr>
              <p14:xfrm>
                <a:off x="3483594" y="3369498"/>
                <a:ext cx="196560" cy="30672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8D15030-2E7B-40FB-BF84-5FEFCD3B54A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74594" y="3360498"/>
                  <a:ext cx="21420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17ABA12-57D4-4A3F-967D-5D2B01526B43}"/>
                    </a:ext>
                  </a:extLst>
                </p14:cNvPr>
                <p14:cNvContentPartPr/>
                <p14:nvPr/>
              </p14:nvContentPartPr>
              <p14:xfrm>
                <a:off x="3744594" y="3301098"/>
                <a:ext cx="59760" cy="1756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17ABA12-57D4-4A3F-967D-5D2B01526B4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35594" y="3292098"/>
                  <a:ext cx="77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178016D-A77E-4DB5-8213-427FC4174C67}"/>
                    </a:ext>
                  </a:extLst>
                </p14:cNvPr>
                <p14:cNvContentPartPr/>
                <p14:nvPr/>
              </p14:nvContentPartPr>
              <p14:xfrm>
                <a:off x="3740994" y="3386058"/>
                <a:ext cx="135720" cy="3063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178016D-A77E-4DB5-8213-427FC4174C6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32354" y="3377058"/>
                  <a:ext cx="153360" cy="32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792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371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-apple-system</vt:lpstr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29</cp:revision>
  <dcterms:created xsi:type="dcterms:W3CDTF">2021-05-07T22:37:15Z</dcterms:created>
  <dcterms:modified xsi:type="dcterms:W3CDTF">2024-04-05T02:53:18Z</dcterms:modified>
</cp:coreProperties>
</file>