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31" r:id="rId2"/>
    <p:sldId id="260" r:id="rId3"/>
    <p:sldId id="259" r:id="rId4"/>
    <p:sldId id="261" r:id="rId5"/>
    <p:sldId id="257" r:id="rId6"/>
    <p:sldId id="73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12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25:51.69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374 0 17681,'-4'4'5231,"-16"35"1363,10-17-5885,9-20-712,0 0 0,0 1 0,1-1 0,-1 1 0,0-1 0,1 1-1,-1 0 1,1-1 0,0 1 0,0-1 0,0 1 0,0 0 0,1-1 0,-1 1 0,0 0-1,1-1 1,0 1 0,0-1 0,0 0 0,0 1 0,0-1 0,3 5 0,3 3-54,0-1 1,0 1 0,14 12-1,-13-14 50,1 1-766,-1 0-1,0 1 1,-1-1 0,0 2-1,-1-1 1,7 13 0,-11-7-4719,-10 1 3581,6-13 554,-21 39-7248,-9-10 3667,15-20 4174,-1-1 0,-25 12 0,-14 10 2324,30-11 1269,-23 2 3278,35-19-2491,33-7-2545,-3-1-541,1 0 0,0-1 0,-1-1 0,19-6 0,17-4 883,-39 11-1061,1 1 0,-1 0 0,1 1 0,-1 0 0,1 1 0,17 2 0,-27-2-334,-1 1 1,1-1-1,0 1 0,0 0 1,0 0-1,-1 1 1,1-1-1,-1 0 1,1 1-1,-1 0 1,1-1-1,-1 1 0,0 0 1,0 0-1,0 0 1,0 1-1,0-1 1,0 0-1,-1 1 1,1-1-1,-1 1 0,0-1 1,0 1-1,0 0 1,0 0-1,0-1 1,0 1-1,-1 0 1,1 0-1,-1 0 0,0 0 1,0 0-1,0 5 1,-1 1-115,0-1 1,-1 1 0,0-1 0,0 1-1,0-1 1,-1 0 0,-1 0-1,1 0 1,-1-1 0,0 1 0,-9 10-1,-8 10-756,-37 37 0,45-51 454,-20 23-756,10-12-1197,-45 41 0,26-31-1441,-2-3 0,-63 36 0,67-38 2030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8:22.1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213 49 7207,'3'-1'359,"-1"0"-1,1 0 1,-1 0 0,0-1 0,1 1 0,-1 0-1,0-1 1,0 1 0,0-1 0,0 0 0,0 0-1,0 0 1,-1 0 0,1 0 0,-1 0 0,1 0-1,-1 0 1,2-4 0,-3 5-265,1 0 0,-1 0 0,0 0 1,1 1-1,-1-1 0,1 0 0,-1 1 0,1-1 0,-1 0 0,1 1 1,-1-1-1,1 1 0,0-1 0,-1 1 0,1-1 0,0 1 0,-1-1 1,1 1-1,0 0 0,0-1 0,-1 1 0,1 0 0,0 0 0,0-1 1,0 1-1,-1 0 0,1 0 0,2 0 0,-2 1-14,1-1-1,0 1 1,-1 0 0,1 0-1,-1-1 1,1 1 0,-1 0-1,1 0 1,-1 1 0,0-1 0,1 0-1,1 3 1,2 3-8,0 0 0,0 0 0,-1 0 0,7 15 1,-2 3-68,-1 0 0,-1 1 0,-1 0 1,-2 0-1,0 0 0,-2 1 1,-1-1-1,-1 1 0,-1 0 1,-1-1-1,-11 47 0,10-59 122,-1-1-1,0 0 0,-1 0 0,0 0 0,-1-1 1,0 0-1,-1 0 0,-1 0 0,0-1 0,0 0 1,-1-1-1,0 0 0,-1 0 0,0-1 0,-1 0 1,0-1-1,0 0 0,-1-1 0,0 0 1,0-1-1,0 0 0,-1-1 0,0 0 0,-21 4 1,29-8 44,1 0 0,-1-1 0,1 1 0,-1-1 1,0-1-1,1 1 0,-1 0 0,1-1 1,-1 0-1,1 0 0,-1-1 0,1 1 0,0-1 1,-1 0-1,1 0 0,-5-3 0,7 3-122,0 1 0,0-1-1,0 0 1,1 0-1,-1 0 1,1 0 0,-1 0-1,1 0 1,0 0 0,0 0-1,0 0 1,0-1 0,0 1-1,0 0 1,0-1-1,1 1 1,-1-1 0,1 1-1,0-1 1,0 1 0,0-1-1,0 1 1,0-1 0,0 1-1,1-1 1,-1 1-1,1-1 1,0 1 0,0 0-1,0-1 1,0 1 0,0 0-1,3-4 1,-1 0-127,1 0 0,0 1 0,0-1 0,0 1 0,1 0 0,0 0 0,0 0 0,0 1 0,0-1 0,1 2 0,0-1 0,0 0 0,0 1 0,0 0 0,0 0 0,1 1 0,0 0 0,-1 0 0,1 1 0,7-2 0,14 0-1186,-1 2 0,1 0-1,46 6 1,-52-3-6,-13-2 303,0 0 0,0-1 0,0 0 0,-1 0 0,1-1 1,0 0-1,-1 0 0,1-1 0,-1 0 0,0-1 0,0 0 0,0 0 0,0-1 0,-1 0 0,13-10 0,18-7-1531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8:22.5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 0 14766,'8'3'1215,"0"0"0,-1 0 0,1 0 0,-1 1 0,0 1 0,0-1-1,0 1 1,10 9 0,-8-5-811,-1 0 0,0 1 0,0 0 0,-1 0 1,9 17-1,-9-16-447,-2 1 1,0 0-1,0 0 1,-1 0-1,-1 0 1,0 1-1,-1 0 1,0-1 0,-1 1-1,0 0 1,-1 0-1,-2 18 1,0-23-145,-1-1 0,0 0 0,0 1 1,-1-1-1,1-1 0,-2 1 0,1 0 1,-1-1-1,0 0 0,0 0 0,-11 9 1,-18 24-840,17-16 537,2 1 0,0 0 1,-19 46-1,30-61 495,1 1 0,0-1-1,0 1 1,1 0 0,0 0 0,0-1-1,1 2 1,0-1 0,1 0 0,1 0-1,-1 0 1,1 0 0,1 0-1,3 9 1,-4-15 60,0-1-1,1 1 0,0-1 1,-1 0-1,1 0 1,0 1-1,1-2 0,-1 1 1,1 0-1,-1 0 1,1-1-1,0 1 0,0-1 1,0 0-1,0 0 1,0 0-1,1 0 0,-1-1 1,0 1-1,1-1 1,-1 0-1,1 0 0,0 0 1,-1 0-1,1-1 1,0 0-1,0 1 0,-1-1 1,1-1-1,0 1 1,-1 0-1,1-1 0,6-1 1,0-1-457,-1 1 0,1-1 0,0-1 0,-1 1 0,0-2 0,1 1 0,-2-1 0,1-1 0,-1 0 1,16-13-1,-7 4-1749,-13 12 1472,0 0 0,0-1 0,-1 1 0,1-1 0,-1 1-1,0-1 1,4-6 0,2-9-1740,-2-1 0,0 1 0,0-1 0,2-22 1,-8 40 2323,16-38-669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8:22.9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53 8744,'0'0'4036,"23"14"-64,1-7-1794,2-14-801,7 7-480,1-6-416,2-2-289,3-1-224,-10-5-513,5 14-896,-16-15-1442,-10 0-1121,8 20-128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8:23.3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326 319 4260,'6'-1'2995,"2"-2"-2510,0 1 0,0-1 1,0-1-1,0 0 0,-1 0 0,1 0 1,-1-1-1,0 1 0,-1-2 1,1 1-1,-1-1 0,0 0 0,7-10 1,15-20 244,32-51 1,-19 24 415,-8 11 1000,-32 49-1207,0 2-783,-1 1 1,1-1-1,0 1 0,0 0 0,-1-1 0,1 1 0,0 0 1,0-1-1,-1 1 0,1 0 0,0 0 0,0 0 0,-1 0 0,1-1 1,0 1-1,0 0 0,0 1 0,0-1 0,-1 0 0,1 0 0,0 0 1,0 0-1,1 1 0,17 229 394,-19-172-652,-17 113-1,12-140 139,-3 1 0,0-2 0,-2 1 0,-1-1 0,-18 34-1,-66 84 364,19-33-82,73-110-232,-15 31 290,18-35-328,-1 0 0,1 1 1,-1-1-1,1 0 0,0 0 1,0 0-1,-1 0 1,1 0-1,0 0 0,0 1 1,0-1-1,0 0 0,1 0 1,-1 0-1,0 0 1,0 1-1,1-1 0,-1 0 1,1 0-1,-1 0 0,1 0 1,-1 0-1,1 0 1,-1 0-1,1 0 0,0 0 1,0 0-1,0-1 0,-1 1 1,1 0-1,0 0 1,2 0-1,44 21 1074,-31-15-781,0 0 0,0 1 1,-1 1-1,25 18 0,-35-23-322,-1 1 0,0-1 0,0 1 0,0 0 1,0 0-1,-1 0 0,1 0 0,-1 0 0,-1 1 0,1 0 0,-1-1 0,0 1 0,0 0 0,-1 0 0,0 0 0,0 0 1,0 0-1,-1 8 0,0 2-166,-1 0-1,-1 0 1,-1 0 0,0 0 0,-2 0 0,-8 23 0,-45 91-3218,55-124 3119,-27 48-2288,-2-2 0,-2-1 0,-2-2 0,-2-1 0,-3-2 0,-1-2-1,-87 70 1,27-36-2488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2:13.7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 17 11755,'-2'0'732,"-1"0"-1,1 0 1,0 1-1,0-1 1,0 0-1,0 1 1,0 0-1,0-1 1,0 1-1,0 0 1,1 0-1,-1 0 1,-3 3-1,0 8 634,8-11-1381,9 3 9,0 0 1,0-1-1,1-1 1,0 0-1,-1-1 1,1 0-1,0-1 1,24-3-1,-1 2 71,115-8 190,-44 1-1810,-150 15-17194,-8 2 17211,-21 2 5033,65-13-2702,6 2-644,-1-1 1,1 1-1,0 0 1,0-1 0,0 1-1,0 0 1,0 0 0,-1 0-1,1 0 1,0 0 0,0 0-1,0 0 1,0 0 0,-1 0-1,1 1 1,0-1-1,0 0 1,0 1 0,0-1-1,-1 1 1,-7 5-52,1 1 0,1-1 1,-1 1-1,1 0 0,0 1 0,1 0 0,0 0 1,0 0-1,1 1 0,0-1 0,0 1 0,1 1 1,-6 18-1,-5 19 345,-13 77 1,23-99-420,-3 10-929,3 1 0,-2 38 1,7-70-249,3-6 874,1 0 0,-1 0-1,1 0 1,-1-1-1,0 0 1,0 1-1,0-1 1,0 0-1,-1 0 1,1-1-1,-1 1 1,3-4-1,88-149 1994,-60 98 2105,-33 58-3752,0-1 0,0 1 1,0 0-1,0 0 0,0-1 0,0 1 1,0 0-1,0 0 0,0 0 0,0-1 1,0 1-1,0 0 0,0 0 0,0 0 0,0-1 1,0 1-1,0 0 0,0 0 0,0 0 1,1-1-1,-1 1 0,0 0 0,0 0 1,0 0-1,0 0 0,0 0 0,1-1 1,-1 1-1,0 0 0,0 0 0,0 0 0,1 0 1,-1 0-1,0 0 0,0 0 0,0 0 1,1-1-1,-1 1 0,0 0 0,0 0 1,0 0-1,1 0 0,-1 0 0,0 0 1,0 0-1,0 0 0,1 0 0,-1 1 0,0-1 1,0 0-1,0 0 0,1 0 0,-1 0 1,0 0-1,0 0 0,0 0 0,1 0 1,-1 1-1,0-1 0,0 0 0,0 0 1,0 0-1,0 0 0,1 0 0,-1 1 0,0-1 1,0 0-1,0 0 0,0 1 0,3 24 1196,-8 35-129,3-53-978,2 1 0,-1-1 0,1 0 0,0 0 1,0 0-1,1 0 0,0 0 0,0 0 1,0 0-1,1 0 0,0 0 0,4 8 1,-4-13-138,-1 0 1,0-1 0,1 1 0,-1-1 0,1 1 0,-1-1 0,1 0 0,0 1 0,0-1 0,0 0 0,-1 0 0,1 0-1,0 0 1,0-1 0,0 1 0,1-1 0,-1 1 0,0-1 0,0 1 0,0-1 0,0 0 0,0 0 0,0 0 0,1 0-1,-1-1 1,0 1 0,0-1 0,0 1 0,0-1 0,0 1 0,0-1 0,2-2 0,7-1 60,0 0 0,-1-1 0,0 0 0,12-9 0,-6 2 47,0 0 1,0-1-1,-2-1 0,0-1 0,0 0 1,-2 0-1,1-1 0,-2-1 0,-1 0 1,0-1-1,-1 0 0,0 0 0,-2-1 0,0 0 1,-1 0-1,5-35 0,-3 4 478,3-35 591,-11 83-1248,6 29-262,2 26-1179,1 84 0,-8-97 708,0-5 128,5 55-2280,-5 1 1,-21 171-1,20-258 1641,1-6-764,0 0 1769,-1-1 0,1 1 0,0 0 0,-1-1 0,0 1 0,1-1 0,-1 1 0,0-1 0,0 1 0,0 0 0,-1-1 0,0-3 0,0-14-844,11-19-199,-13-19 1111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2:14.1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0 100 5413,'13'-5'5317,"2"-10"-2594,7 20-2115,-7 0-480,3 2-416,3-2-128,5-1-33,-3-4-31,6 0-449,0-6-737,-7-18-1441,15 24 225,-26-35-1,25 27 1794,-31-24 1089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2:14.4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85 6086,'-1'9'478,"0"0"-1,-1 0 1,0 0 0,0-1-1,-1 1 1,0-1 0,-5 11 0,4-11-437,0 1 1,0 0-1,1 0 0,1 0 1,0 0-1,0 1 1,-1 12-1,3-21 42,0 0 0,0 0 0,-1 0 0,1 0 0,0 1 0,0-1 0,0 0 0,0 0-1,1 0 1,-1 0 0,0 0 0,0 0 0,0 0 0,1 0 0,-1 0 0,1 0 0,-1 0 0,1 0 0,-1 0 0,1 0 0,0 0 0,-1-1 0,1 1 0,0 0 0,-1 0 0,1-1-1,0 1 1,0 0 0,0-1 0,0 1 0,0-1 0,0 1 0,0-1 0,0 1 0,0-1 0,0 0 0,0 0 0,0 1 0,0-1 0,0 0 0,0 0 0,0 0 0,0 0-1,0 0 1,0 0 0,1 0 0,-1-1 0,0 1 0,0 0 0,0-1 0,0 1 0,0 0 0,0-1 0,1 0 0,5-3 566,0 1 1,0-1-1,-1 0 0,0-1 1,0 1-1,7-7 0,-6 4-169,-1 0 0,1-1 0,-2 1 0,1-1 0,6-11 0,-1-17-2100,-11 31 817,1 1-1,-1 0 1,0 0-1,-1 0 1,1 0 0,-1 0-1,-1-7 1,-20-54-7669,3 20 4206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2:14.8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105 0 3876,'17'32'3260,"18"49"0,-24-49-2985,-1 0 0,-2 1 0,-1 1 0,-2-1 0,-1 1 0,0 46 0,-4-54 88,0 0 0,-2 1 0,-1-1 0,-1 0 0,-1-1 0,-2 1 0,0-1 0,-2 0 0,0-1 0,-2 0 0,-1 0 0,0-1 0,-25 32 0,-48 46 1746,83-98-1954,41-3 592,-37 0-743,1 0 0,-1 0 0,0 0 1,1 0-1,-1 1 0,1-1 0,-1 1 0,1 0 0,-1-1 0,0 1 1,0 0-1,1 1 0,-1-1 0,0 0 0,0 1 0,0-1 0,0 1 1,0-1-1,-1 1 0,1 0 0,0 0 0,-1 0 0,1 0 0,-1 0 1,0 0-1,2 5 0,1 3-52,-1 1 1,0 0-1,-1 1 1,2 21-1,-4-24 116,1 0-1,0 0 1,1-1-1,0 1 1,0 0-1,7 15 1,-8-22-197,0-1 0,0 1 0,0-1 0,0 1 1,0-1-1,0 0 0,1 0 0,-1 0 0,0 0 0,1 0 0,-1 0 1,1 0-1,-1 0 0,1 0 0,-1 0 0,1-1 0,-1 1 0,1-1 0,0 1 1,-1-1-1,1 0 0,0 0 0,0 0 0,-1 0 0,1 0 0,0 0 1,-1 0-1,1 0 0,0-1 0,-1 1 0,3-1 0,2-1-1477,0-1 1,-1 1-1,0-1 0,1 0 1,-1 0-1,8-7 0,-9 1-946,24-52-293,-13 42 2845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2:15.1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52 21 6150,'2'1'3414,"-1"0"-3188,-1-1 0,1 1-1,-1-1 1,1 1 0,0-1 0,-1 1 0,1-1-1,0 1 1,-1-1 0,1 0 0,0 0-1,-1 1 1,1-1 0,0 0 0,0 0-1,-1 0 1,1 0 0,0 0 0,0 0 0,0 0-1,0 0 1,0-1 48,-1 0 0,0 0 0,0 0 0,0 0 1,1 0-1,-1 0 0,0 0 0,0 0 0,0 0 0,-1 0 0,1 0 0,0 0 0,0 0 0,0 0 0,-1 0 0,1 0 1,0 0-1,-1 0 0,1 1 0,-1-1 0,1 0 0,-1 0 0,0 0 0,1 1 0,-1-1 0,0 0 0,0 0 0,-1 0 1,1 2-25,0 0 0,0 1 1,0-1-1,0 0 0,1 1 1,-1-1-1,0 1 1,1-1-1,-1 1 0,1 0 1,-1-1-1,1 1 1,0-1-1,0 1 0,-1 0 1,1-1-1,0 1 1,1 0-1,-1 2 0,-14 307 308,1-76-827,9-124-618,-1-8-3252,4-34-4422,1-65 7709,0-1 0,-1 1 0,1-1 0,-1 1 0,0-1 0,0 1 0,0-1 0,0 0 0,-3 6 0,2-4-349,-1 12-3267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2:16.0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12300,'19'12'8218,"12"-7"-5334,42-6-4082,-42-1 1869,17 1-711,-27-1-349,-1 2 0,1 0 0,-1 1-1,32 7 1,-45-8-2852,9-3 2611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25:52.0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11179,'52'24'4067,"-21"-9"33,13 7-2626,-7 8-1827,4 4-1600,-5 6-2147,-15-18 32,3 10-192,-14-9-1826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2:16.4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48 0 4612,'8'26'2467,"-19"-8"-1090,11 8-1057,-8 5-544,0 6-288,1 1-129,1-1-192,1-1-288,-5-10-288,10-2-1,0-9-896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2:16.8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29 23 6342,'46'-21'6887,"-45"21"-6760,-1 0 0,1-1 1,0 1-1,-1 0 1,1 0-1,0-1 1,0 1-1,-1 0 0,1 0 1,0 0-1,0 0 1,-1 0-1,1 0 1,0 0-1,0 0 1,-1 1-1,1-1 0,0 0 1,-1 0-1,1 1 1,0-1-1,-1 0 1,1 1-1,0-1 0,-1 1 1,1-1-1,-1 0 1,1 1-1,-1 0 1,1-1-1,-1 1 1,1-1-1,-1 1 0,1-1 1,-1 1-1,0 0 1,1-1-1,-1 1 1,0 0-1,0 0 1,1-1-1,-1 1 0,0 0 1,0 0-1,4 29 1447,-5-24-1508,-1-1 1,1 1-1,-1 0 0,-1 0 1,1-1-1,-1 1 1,0-1-1,0 0 1,0 0-1,-1 0 0,0 0 1,0 0-1,0-1 1,-1 0-1,-7 6 0,-21 26 105,31-34-179,1 0 0,-1 0-1,1 0 1,-1 0 0,1 1 0,0-1-1,0 0 1,0 1 0,0-1 0,1 1 0,-2 5-1,3-7-13,-1 0 0,0 0 0,0 0 0,1 1-1,-1-1 1,1 0 0,-1 0 0,1 0-1,-1 0 1,1 1 0,0-1 0,0 0-1,-1 0 1,1-1 0,0 1 0,0 0 0,0 0-1,0 0 1,0 0 0,0-1 0,0 1-1,0 0 1,0-1 0,1 1 0,-1-1 0,0 0-1,0 1 1,0-1 0,1 0 0,-1 0-1,0 1 1,0-1 0,3-1 0,4 2-502,-1-1 0,0 0-1,1 0 1,-1-1 0,1 0 0,-1 0 0,0-1 0,1 0 0,-1 0 0,0-1 0,0 1-1,-1-2 1,1 1 0,-1-1 0,1 0 0,-1 0 0,8-8 0,1-2-1223,0 0-1,-1 0 1,-1-2 0,-1 0 0,13-20-1,-4-15 750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2:17.2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162 62 6951,'0'-37'5589,"-2"12"3123,-14 41-6523,14-10-2131,0 0 1,1 0-1,-1 0 1,1 1-1,0 9 0,-1 7-243,-40 327-7091,34-301 6789,-1 0 0,-3-1 0,-28 75 0,38-120 556,0-6-197,-1 0 11,1-1 0,0 1 1,1-1-1,-1 1 0,0-1 0,1 0 0,0 1 1,0-1-1,0 0 0,0 0 0,1 0 1,0 0-1,0 0 0,0 0 0,0 0 1,0 0-1,1 0 0,-1 1 0,1-1 0,0 0 1,1 0-1,1-5 0,-1 3 239,1-1 0,-1 1 0,1-1 0,1 1 0,-1 0 1,1 0-1,0 1 0,0-1 0,1 1 0,0 0 0,0 0 0,0 0 0,6-3 0,63-27-464,-29 4-3342,-30 22 2118,-1 0 0,-1-1 0,1-1 0,14-16-1,-25 22 1360,1 0 0,-1 0 0,0 0-1,0-1 1,-1 1 0,3-7 0,-5 10 168</inkml:trace>
  <inkml:trace contextRef="#ctx0" brushRef="#br0" timeOffset="1">453 67 2851,'-1'15'739,"-1"0"0,-1 0 1,0 0-1,-1-1 0,-9 24 1,8-23-93,0 0-1,0 0 1,2 0 0,0 0 0,-2 27 0,5-39-224,1 1 1,0-1 0,-1 1-1,1-1 1,1 0-1,-1 1 1,0-1 0,1 0-1,1 3 1,-2-5-295,-1 0-1,1 0 1,-1 0 0,1-1-1,-1 1 1,1 0 0,0 0-1,0-1 1,-1 1 0,1 0-1,0-1 1,0 1 0,0-1-1,-1 1 1,1-1 0,0 1-1,0-1 1,0 0 0,0 1-1,0-1 1,0 0 0,0 0 0,0 0-1,0 0 1,0 0 0,0 0-1,0 0 1,0 0 0,0 0-1,0 0 1,0 0 0,0-1-1,0 1 1,0 0 0,0-1-1,-1 1 1,1-1 0,0 1-1,0-1 1,0 1 0,0-1-1,0 0 1,22-34 2655,-13 18-1911,-9 15-837,0-1 0,0 1 0,0-1 0,-1 0 0,1 1 0,-1-1 0,0 0 0,1 1 0,-1-1 0,0 0 0,-1 0 0,1 1 0,-1-6 0,-1-4-577,2-3-2247,-2-1 1,0 1-1,-1 0 1,-9-25-1,-3-26-3870,12 18 2697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2:17.6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110 1 11211,'30'62'6985,"-4"4"-4282,-11-17-3219,-3 1 0,9 57 1,-19-90 537,-1-1-1,0 1 1,-1 0 0,-1 0 0,-1 0 0,0 0 0,-1-1 0,-1 1-1,-1-1 1,0 0 0,-10 22 0,-8 5 289,-1-1-1,-48 62 1,38-56 27,25-36-424,-9 16 2432,22-21-1053,16-10-810,-18 2-533,0 0 1,0 1-1,1-1 1,-1 1 0,0-1-1,0 1 1,0 0-1,0 0 1,0 0-1,1 0 1,-1 0 0,0 0-1,0 1 1,0-1-1,0 1 1,0-1 0,0 1-1,0 0 1,0 0-1,0 0 1,0 0 0,0 0-1,0 0 1,-1 1-1,1-1 1,0 1-1,-1-1 1,1 1 0,-1-1-1,0 1 1,1 0-1,-1 0 1,0 0 0,0 0-1,0 0 1,0 0-1,-1 0 1,2 3-1,2 10-335,-1 1 0,0-1 0,-1 1 0,0 25 0,1 1 672,-3-39-330,0-1 1,1 1 0,0-1-1,-1 1 1,1-1 0,0 1 0,0-1-1,0 1 1,1-1 0,-1 0-1,1 0 1,2 3 0,-3-3-245,1 0 0,0-1 0,0 0 0,0 0 0,0 1 0,0-1 0,0 0 0,0 0 0,0-1 0,1 1 0,-1 0-1,0-1 1,0 0 0,1 1 0,-1-1 0,0 0 0,1 0 0,2-1 0,3 0-862,-1 0-1,0-1 0,0 1 1,0-2-1,0 1 1,0-1-1,0 0 0,-1-1 1,9-5-1,9-18-2704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42:18.4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 14414,'4'-2'4612,"3"0"-4010,0 0 1,0 1-1,0-1 1,0 1-1,0 1 0,0-1 1,1 1-1,-1 1 0,0-1 1,8 3-1,-8-2-669,-1 1-1,1 1 0,0-1 1,-1 1-1,0 0 0,0 1 1,0-1-1,0 1 0,0 1 1,-1-1-1,1 1 0,-1 0 1,0 0-1,-1 0 0,1 1 1,-1 0-1,0-1 0,-1 2 1,0-1-1,1 0 0,-2 1 1,1-1-1,-1 1 0,0 0 1,0 0-1,0 10 0,-1 0 154,0 0-1,-1 0 0,-1 1 1,-1-1-1,-1 0 1,0 0-1,-1 0 1,-1-1-1,0 1 0,-1-1 1,-1 0-1,-1-1 1,0 0-1,-1 0 0,-1 0 1,0-1-1,0-1 1,-2 0-1,0 0 0,-23 19 1,3-17 587,29-14-417,21-1-16,0 2 56,0 0 0,-1 1 0,1 0 0,29 11 1,14 3 363,129 13-3372,-182-29 1717,0-1 0,0 0 0,0-1 1,0 0-1,-1 0 0,1-1 0,0 1 0,-1-2 1,1 1-1,-1-1 0,0 0 0,1-1 0,-1 0 1,-1 0-1,1 0 0,-1-1 0,0 0 0,0 0 0,8-9 1,13-19-4110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13:3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24575,'10373'0'-1365,"-10341"0"-5461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13:47.1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0 24575,'-1'4'0,"0"0"0,-1-1 0,0 1 0,0 0 0,0-1 0,-1 1 0,1-1 0,-1 0 0,1 0 0,-1 0 0,0 0 0,-6 4 0,-7 8 0,-10 20 0,-35 60 0,53-82 0,-38 79 0,42-84 0,0 1 0,1 0 0,0 0 0,1 1 0,0-1 0,-2 18 0,3-17 0,-1 1 0,0-1 0,0 1 0,-1-1 0,-7 16 0,3-12 0,0 1 0,0 0 0,1 0 0,1 0 0,1 1 0,0-1 0,1 1 0,1 0 0,-1 19 0,1-1 0,-2-1 0,-9 39 0,7-43 0,-13 41 0,13-53 0,1 1 0,0 0 0,2 1 0,-2 18 0,-6 85 0,-1 40 0,13 804 0,0-943 0,0 0 0,2-1 0,0 1 0,2 0 0,0-1 0,2 0 0,0 0 0,2 0 0,13 24 0,-3-6 0,-2 0 0,-2 2 0,15 67 0,-19-79 0,0 0 0,2-1 0,1 0 0,35 53 0,-8-17 0,-21-32 0,2 0 0,26 30 0,-14-27-1365,-27-23-5461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13:50.4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608 0 24575,'-60'49'0,"46"-40"0,1 1 0,1 0 0,0 1 0,-12 14 0,-9 21 0,2 2 0,3 1 0,1 1 0,-31 86 0,43-101 0,-5 11 0,2 1 0,2 0 0,2 1 0,-12 75 0,21-98 0,-2 0 0,0 0 0,-1-1 0,-2 0 0,-22 42 0,19-43 0,2 1 0,0 0 0,2 0 0,1 1 0,-7 35 0,-8 54 0,14-78 0,2 1 0,2 0 0,-2 47 0,9 761 0,10-700 0,1 2 0,-14-122 0,2 1 0,1-1 0,1-1 0,1 1 0,1 0 0,1-1 0,12 30 0,22 57 0,36 80 0,-71-184 0,0 0 0,1-1 0,-1 1 0,2-1 0,-1 0 0,0-1 0,1 1 0,0-1 0,1-1 0,-1 1 0,1-1 0,0-1 0,9 4 0,-5-2 0,0 1 0,-1 1 0,1-1 0,17 16 0,2 4-348,2-2 0,43 26 0,-70-46 27,9 5-6505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25:52.4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179 0 13100,'-1'16'1694,"0"0"-1,-2 0 0,-4 20 0,3-20-1232,0 1 0,2 0 0,-2 23 0,5-10-917,-4 67-2816,2-90 2878,0 1 0,0 0 1,-1 0-1,0-1 0,0 1 0,-1-1 0,0 0 0,0 0 0,-7 11 1,1-7 215,1-1-1,-2 0 1,1 0 0,-1-1 0,-12 8 0,-28 17 3681,45-31-2184,12 0-17,2 2-912,0-1-1,1 0 1,-1-1 0,1 0 0,0 0-1,0-1 1,0 0 0,18 0-1,94-4 1518,-98 1-1598,38-1 117,40-2-862,-34-7-2693,-37 5 555,-24 6 1558,0-1 0,0-1 0,-1 1 0,1-1 1,-1 0-1,1-1 0,-1 1 0,0-1 1,10-7-1,14-12-3565,-4-15 204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25:52.7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16079,'69'13'9033,"-3"-3"-5806,83 17-2765,-145-27-460,0 1 0,0 0 1,0 0-1,0 0 0,-1 1 0,1-1 1,0 1-1,-1 0 0,0 0 1,1 0-1,-1 1 0,0-1 1,0 1-1,0-1 0,0 1 1,-1 0-1,1 0 0,-1 1 1,1-1-1,2 6 0,-3-2-25,-1 0 1,1-1-1,-1 2 0,0-1 0,-1 0 1,0 0-1,0 0 0,0 0 1,-1 0-1,0 0 0,-2 7 0,-3 12-804,-1 0 1,-1-1-1,-1 0 0,-22 42 0,9-27-5324,-55 73-1,72-106 4985,-1 0-1,0 0 0,0 0 0,-1-1 1,0 0-1,0 0 0,-16 8 0,-6-9-1629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1:25:53.1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 15919,'0'-2'5579,"4"-9"2514,1 68-7961,2 0 0,2-1 1,34 109-1,-3-13-725,56 394-9738,-77-379 4336,-3 214 1,-28-155 677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2T07:08:26.7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0 24575,'-2'4'0,"0"-1"0,0 1 0,-1-1 0,1 0 0,-1 0 0,0 0 0,0 0 0,-5 4 0,-7 8 0,-57 94 0,43-69 0,-30 55 0,49-75 0,0 0 0,2 0 0,1 1 0,0 0 0,-4 28 0,2-3 0,2 0 0,-1 73 0,7-30 0,4 78 0,0-148 0,2 0 0,0-1 0,1 0 0,1 0 0,13 25 0,-4-7 0,12 28 0,2-1 0,4-2 0,2-1 0,49 62 0,-47-84 0,-30-31 0,0 0 0,-1 1 0,0 0 0,0 0 0,7 12 0,-9-13 18,0-1-1,0 1 1,1-1-1,0 0 0,0-1 1,11 9-1,16 15-1504,-24-18-5339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8:21.1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191 67 15887,'-63'106'7381,"50"-87"-7575,1 0 0,0 0 1,1 1-1,1 1 0,1 0 0,1 0 1,1 1-1,-6 28 0,13-47 213,-1-1 0,1 0 0,0 0 0,0 0 0,0 1 0,0-1 0,0 0 0,0 0 0,0 1 0,1-1 0,0 0 0,-1 0 0,1 0 0,0 0 0,0 0 0,0 0 0,0 0 0,0 0 0,0 0 0,1 0 0,-1-1 0,1 1 0,-1 0 0,1-1 0,0 1 0,-1-1 0,1 0 0,0 0 0,0 1 0,0-1 0,0 0 0,0-1 0,0 1 0,0 0 0,0 0 0,1-1 0,-1 0 0,0 1 0,0-1 0,0 0 0,1 0 0,-1 0 0,0 0 0,0-1 0,1 1 0,-1 0-1,0-1 1,0 0 0,0 1 0,0-1 0,0 0 0,0 0 0,3-2 0,4-4 506,0-1 0,-1 1 1,0-1-1,0 0 0,-1-1 0,0 0 0,0 0 0,-1-1 0,-1 0 0,1 0 0,-2 0 0,1 0 0,3-17 0,-6 21-447,-1 0-1,0-1 1,-1 1-1,0 0 1,0-1-1,0 1 1,0 0 0,-1 0-1,0-1 1,-1 1-1,0 0 1,1 0-1,-2 0 1,-3-7-1,-2-5-388,-1 0 1,-1 1-1,-13-16 0,-4 5-1916,20 22 1566,-9-5-3538,-3 8 2334,11 2 381,3 0 550,1 0 0,0 0 0,-1-1 0,1 1 0,0-1 0,0 0 0,0-1 1,0 1-1,1-1 0,-1 1 0,1-1 0,-1 0 0,1-1 0,0 1 0,-5-7 1,5-10-3509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8:21.5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0 17296,'2'2'318,"-1"-1"0,0 0 0,-1 1 0,1-1-1,0 0 1,0 1 0,0-1 0,-1 1 0,1 0 0,-1-1-1,1 1 1,-1-1 0,0 1 0,0 0 0,0-1-1,1 1 1,-2 0 0,1-1 0,0 1 0,0 0 0,0-1-1,-1 1 1,1 0 0,-1-1 0,1 1 0,-1-1-1,0 1 1,0-1 0,1 1 0,-1-1 0,-1 2-1,-4 6-392,4-2 84,0-1-1,0 1 1,1 0 0,0 0-1,0 0 1,1 0-1,0 12 1,0 8-94,-3 70-376,15 154-1,0-66-2141,-11-130-697,-7 69-1,6-119 3034,-7 58-6443,-24 107 0,16-101 3149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26T12:38:21.8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30 0 12652,'-7'52'4004,"14"17"-385,-14-14-3523,7 0-1793,-11-8-1218,-1-17-1025,12 5-224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DC1E70-9D21-4466-A990-31EC21D0A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7548B9-0B1A-4A58-9F0B-2AA90EDE0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A1CD26-E873-47D3-9C04-E878DD070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A8F253-67EA-4992-A498-77C0AEE0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6B625B-6514-454F-B061-6A4DED0E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169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F9EEF-948E-4B0A-A5D1-BB157389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FE67F3-3D65-41B9-81FF-24E8634E1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7D8411-1C5F-460B-9FFA-F3112C7D6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FABFA5-B474-434A-B729-C7539E1A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29CAE-5066-4536-A999-4DC3CA087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446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65243D0-88D2-4435-A450-C502056052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DF5FF5-04CD-4F10-BCFB-E580D67F9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FB70-84A8-4CD7-984D-FBE7F38B7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8D72C-30B0-4BEB-A08C-AD6CB6B6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6357EC-F328-48FC-B880-5DFE1ADE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583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8CD45-2A7E-4231-8403-5185E8CDA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2BCB7E-C228-4E86-B77B-543B2941C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EA4B24-971C-4B74-8B1C-DE880EA43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C0080C-1165-4C87-ACE7-AAD3575A7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3235AD-C06A-4CA9-84D7-1E3E3F64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763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FE1CB-102E-4B2A-8115-2AE792ADD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EA8E7B-1BA2-4E78-AE6F-956CE964B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696EBF-BCC3-4994-9833-674F50C3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1D7FA5-1B06-4161-839F-F4F701C0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B42CEE-6FED-495B-A787-247FBF36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65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9DD67B-7768-437C-8802-F44D16B54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15014C-068F-4FD3-BC3C-D86A679BD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B77D76-4AB7-4949-B910-BEC82F4A4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24C03F-31D1-40E2-9E87-3B2A5CED3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7C0308-A18C-45B8-90FC-F0FB904AE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97D040-22C0-45E5-81CA-5144C1D2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2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7BDDF-D843-49FE-82D5-D5F1008AB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183AC6-EA9D-4A8B-B3BD-A1785E6A2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55ED8F-33AA-418F-86B1-01A4F944F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510C625-A112-4EB6-93A5-0443BBAE2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1BC80E-BB7F-4D21-9D4D-179D52DEF0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3CA959-1335-4637-9A43-9AFD437C1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BC3C175-79D9-4AB0-A056-6D2EB82A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7993F0-611E-4A57-A20C-7D9F284A9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2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4CBD2-76AC-4638-90B8-EEC9BC4D9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18271-9F55-4111-8B60-63EA5F4DA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632AB00-35AC-499E-AF59-B9CF2389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D64728-DF94-4337-B995-B3D41B80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28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55C57E-9A23-44D1-BF90-0713F8D51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74432B-9FE7-47E8-9F34-D4C8BE21B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52CB-C85B-4A0B-84C4-C135083A1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51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3A1AB-7345-4C50-B4A9-36F9BB313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5EB86B-855A-424A-8A4B-4F42B784B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489B06-991F-4DA8-9A2B-7AE5545C0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B0B4EE-7D5C-4E70-8E8F-13DAA01B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58F027-141E-420B-95B5-64C1A935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268455-782A-4C68-8111-E5F72974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966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67686-CCC5-4EF9-AB32-42E95A089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636D5B2-843C-44F8-AA4E-2CB0A31CFB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009033-8BA4-46E4-9C41-F91D75044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52EDEC-3CE4-485D-A507-6BB8FA63D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D6D9E-3476-44B0-B45A-9F9B8FE88FD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25EE6A-3785-405B-BAC0-FB5CAED2B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CFD65F-33EA-4671-8C9A-114EB9482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43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80228C-9DF3-47A1-95FF-C94420D78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4124ECB-EADC-4D32-BA22-76FE6E450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87E1C-EABD-4629-B188-3E94977FC6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D6D9E-3476-44B0-B45A-9F9B8FE88FDA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A67C10-96ED-4928-BE68-EBC84977B5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AE9019-6FF2-4FB6-9222-9509E381B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D94C7-C453-4AE9-A3D7-6934A5702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21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.png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customXml" Target="../ink/ink12.xml"/><Relationship Id="rId7" Type="http://schemas.openxmlformats.org/officeDocument/2006/relationships/customXml" Target="../ink/ink9.xml"/><Relationship Id="rId12" Type="http://schemas.openxmlformats.org/officeDocument/2006/relationships/image" Target="../media/image12.png"/><Relationship Id="rId17" Type="http://schemas.openxmlformats.org/officeDocument/2006/relationships/image" Target="../media/image9.png"/><Relationship Id="rId2" Type="http://schemas.openxmlformats.org/officeDocument/2006/relationships/customXml" Target="../ink/ink7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0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10" Type="http://schemas.openxmlformats.org/officeDocument/2006/relationships/image" Target="../media/image11.png"/><Relationship Id="rId4" Type="http://schemas.openxmlformats.org/officeDocument/2006/relationships/image" Target="../media/image310.png"/><Relationship Id="rId9" Type="http://schemas.openxmlformats.org/officeDocument/2006/relationships/customXml" Target="../ink/ink10.xml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customXml" Target="../ink/ink17.xml"/><Relationship Id="rId18" Type="http://schemas.openxmlformats.org/officeDocument/2006/relationships/image" Target="../media/image23.png"/><Relationship Id="rId26" Type="http://schemas.openxmlformats.org/officeDocument/2006/relationships/image" Target="../media/image27.png"/><Relationship Id="rId21" Type="http://schemas.openxmlformats.org/officeDocument/2006/relationships/customXml" Target="../ink/ink21.xml"/><Relationship Id="rId34" Type="http://schemas.openxmlformats.org/officeDocument/2006/relationships/customXml" Target="../ink/ink27.xml"/><Relationship Id="rId12" Type="http://schemas.openxmlformats.org/officeDocument/2006/relationships/image" Target="../media/image20.png"/><Relationship Id="rId17" Type="http://schemas.openxmlformats.org/officeDocument/2006/relationships/customXml" Target="../ink/ink19.xml"/><Relationship Id="rId25" Type="http://schemas.openxmlformats.org/officeDocument/2006/relationships/customXml" Target="../ink/ink23.xml"/><Relationship Id="rId33" Type="http://schemas.openxmlformats.org/officeDocument/2006/relationships/image" Target="../media/image17.png"/><Relationship Id="rId2" Type="http://schemas.openxmlformats.org/officeDocument/2006/relationships/customXml" Target="../ink/ink14.xml"/><Relationship Id="rId16" Type="http://schemas.openxmlformats.org/officeDocument/2006/relationships/image" Target="../media/image22.png"/><Relationship Id="rId20" Type="http://schemas.openxmlformats.org/officeDocument/2006/relationships/image" Target="../media/image24.png"/><Relationship Id="rId29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11" Type="http://schemas.openxmlformats.org/officeDocument/2006/relationships/customXml" Target="../ink/ink16.xml"/><Relationship Id="rId24" Type="http://schemas.openxmlformats.org/officeDocument/2006/relationships/image" Target="../media/image26.png"/><Relationship Id="rId32" Type="http://schemas.openxmlformats.org/officeDocument/2006/relationships/customXml" Target="../ink/ink26.xml"/><Relationship Id="rId15" Type="http://schemas.openxmlformats.org/officeDocument/2006/relationships/customXml" Target="../ink/ink18.xml"/><Relationship Id="rId23" Type="http://schemas.openxmlformats.org/officeDocument/2006/relationships/customXml" Target="../ink/ink22.xml"/><Relationship Id="rId28" Type="http://schemas.openxmlformats.org/officeDocument/2006/relationships/image" Target="../media/image28.png"/><Relationship Id="rId10" Type="http://schemas.openxmlformats.org/officeDocument/2006/relationships/image" Target="../media/image19.png"/><Relationship Id="rId19" Type="http://schemas.openxmlformats.org/officeDocument/2006/relationships/customXml" Target="../ink/ink20.xml"/><Relationship Id="rId31" Type="http://schemas.openxmlformats.org/officeDocument/2006/relationships/image" Target="../media/image16.png"/><Relationship Id="rId9" Type="http://schemas.openxmlformats.org/officeDocument/2006/relationships/customXml" Target="../ink/ink15.xml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customXml" Target="../ink/ink24.xml"/><Relationship Id="rId30" Type="http://schemas.openxmlformats.org/officeDocument/2006/relationships/customXml" Target="../ink/ink25.xml"/><Relationship Id="rId35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97FE2-ECD0-B208-1ED4-4F88D36A7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6D0AF1-B670-82DA-D8C4-6B331459FCD7}"/>
              </a:ext>
            </a:extLst>
          </p:cNvPr>
          <p:cNvSpPr txBox="1"/>
          <p:nvPr/>
        </p:nvSpPr>
        <p:spPr>
          <a:xfrm>
            <a:off x="3031435" y="404189"/>
            <a:ext cx="6129130" cy="1051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ko-KR" altLang="en-US" dirty="0">
                <a:latin typeface="+mj-lt"/>
              </a:rPr>
              <a:t>문제</a:t>
            </a:r>
            <a:r>
              <a:rPr lang="en-US" altLang="ko-KR" dirty="0">
                <a:latin typeface="+mj-lt"/>
              </a:rPr>
              <a:t>.</a:t>
            </a:r>
            <a:endParaRPr lang="en-US" altLang="ko-KR" sz="1800" b="0" i="0" u="none" strike="noStrike" dirty="0">
              <a:effectLst/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0) </a:t>
            </a:r>
            <a:r>
              <a:rPr lang="en-US" altLang="ko-KR" sz="1800" b="0" i="0" u="none" strike="noStrike" dirty="0" err="1">
                <a:effectLst/>
                <a:latin typeface="+mj-lt"/>
              </a:rPr>
              <a:t>welcome.jsp</a:t>
            </a:r>
            <a:r>
              <a:rPr lang="en-US" altLang="ko-KR" sz="1800" b="0" i="0" u="none" strike="noStrike" dirty="0">
                <a:effectLst/>
                <a:latin typeface="+mj-lt"/>
              </a:rPr>
              <a:t> </a:t>
            </a:r>
            <a:r>
              <a:rPr lang="ko-KR" altLang="en-US" sz="1800" b="0" i="0" u="none" strike="noStrike" dirty="0">
                <a:effectLst/>
                <a:latin typeface="+mj-lt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+mj-lt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 fileSelect3</a:t>
            </a:r>
            <a:r>
              <a:rPr lang="ko-KR" altLang="en-US" sz="1800" b="0" i="0" u="none" strike="noStrike" dirty="0">
                <a:effectLst/>
                <a:latin typeface="+mj-lt"/>
              </a:rPr>
              <a:t>을 선택했을 때 </a:t>
            </a:r>
            <a:r>
              <a:rPr lang="en-US" altLang="ko-KR" dirty="0"/>
              <a:t>fileSelect3.jsp</a:t>
            </a:r>
            <a:r>
              <a:rPr lang="ko-KR" altLang="en-US" dirty="0"/>
              <a:t>로 이동함</a:t>
            </a:r>
            <a:r>
              <a:rPr lang="en-US" altLang="ko-KR" dirty="0"/>
              <a:t>.</a:t>
            </a:r>
            <a:endParaRPr lang="en-US" altLang="ko-KR" sz="1800" b="0" i="0" u="none" strike="noStrike" dirty="0">
              <a:effectLst/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7DE12-1866-A633-854E-E45366BEE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0287"/>
            <a:ext cx="12192000" cy="5187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16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A39A8E-8C66-4740-971C-0A9E7F798E83}"/>
              </a:ext>
            </a:extLst>
          </p:cNvPr>
          <p:cNvSpPr txBox="1"/>
          <p:nvPr/>
        </p:nvSpPr>
        <p:spPr>
          <a:xfrm>
            <a:off x="587229" y="234892"/>
            <a:ext cx="11056689" cy="6060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Commons-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FileUpload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패키지를 이용하여 다음 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</a:t>
            </a:r>
            <a:r>
              <a:rPr lang="ko-KR" altLang="en-US" dirty="0"/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marL="342900" indent="-342900" rtl="0">
              <a:spcBef>
                <a:spcPts val="0"/>
              </a:spcBef>
              <a:spcAft>
                <a:spcPts val="500"/>
              </a:spcAft>
              <a:buAutoNum type="arabicParenR"/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/WEB-INF/lib/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폴더에 파일 업로드를 위한 라이브러리인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cos.jar, commons-fileupload.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jar, commons-io.jar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추가합니다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2)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fileSelect3.jsp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Custom file input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&gt;File Upload&lt;/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를 작성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태그 내에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사용자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제목 항목 추가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file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파일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(1),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(2)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fileSelect_result3.jsp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enctype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multipart/form-data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fileSelect_result3.jsp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Commons-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FileUpload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패키지를 사용하여 요청 파라미터 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저장 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일 이름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일 콘텐츠 유형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파일 크기를 출력합니다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Variants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파일 업로드 결과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를 작성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• table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의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박스를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그리고 파라미터 이름과 파라미터 값을 추가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홈 돌아가기 버튼 추가</a:t>
            </a:r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4)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'http://localhost:8080/Exercise/ch07/ fileSelect3.jsp'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9430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765BCF2-A840-416C-863F-8A5E7AA532B5}"/>
              </a:ext>
            </a:extLst>
          </p:cNvPr>
          <p:cNvSpPr txBox="1"/>
          <p:nvPr/>
        </p:nvSpPr>
        <p:spPr>
          <a:xfrm>
            <a:off x="476514" y="193525"/>
            <a:ext cx="11137148" cy="1946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2)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fileSelect3.jsp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</a:rPr>
              <a:t>Horizontal form,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Custom file input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&gt;File Upload&lt;/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를 작성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 • input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태그 내에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사용자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,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제목 항목 추가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 내에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file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파일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(1),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(2)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fileSelect_result3.jsp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enctype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</a:t>
            </a:r>
            <a:r>
              <a:rPr lang="ko-KR" altLang="en-US" dirty="0"/>
              <a:t>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multipart/form-data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E04A76F-63CF-4E81-94D5-FEBB5B212F01}"/>
              </a:ext>
            </a:extLst>
          </p:cNvPr>
          <p:cNvGrpSpPr/>
          <p:nvPr/>
        </p:nvGrpSpPr>
        <p:grpSpPr>
          <a:xfrm>
            <a:off x="476514" y="3635794"/>
            <a:ext cx="671400" cy="750600"/>
            <a:chOff x="476514" y="3635794"/>
            <a:chExt cx="671400" cy="75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653F1B2-F9D7-4700-B580-AAFFFD9BCE87}"/>
                    </a:ext>
                  </a:extLst>
                </p14:cNvPr>
                <p14:cNvContentPartPr/>
                <p14:nvPr/>
              </p14:nvContentPartPr>
              <p14:xfrm>
                <a:off x="476514" y="3635794"/>
                <a:ext cx="176760" cy="3808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653F1B2-F9D7-4700-B580-AAFFFD9BCE8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67514" y="3626794"/>
                  <a:ext cx="1944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DFA5664-40DF-41D5-91B1-3897C465A977}"/>
                    </a:ext>
                  </a:extLst>
                </p14:cNvPr>
                <p14:cNvContentPartPr/>
                <p14:nvPr/>
              </p14:nvContentPartPr>
              <p14:xfrm>
                <a:off x="655074" y="3849274"/>
                <a:ext cx="106920" cy="874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DFA5664-40DF-41D5-91B1-3897C465A97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6074" y="3840634"/>
                  <a:ext cx="12456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ED71484-8D50-4935-BBB5-D7BD233B1348}"/>
                    </a:ext>
                  </a:extLst>
                </p14:cNvPr>
                <p14:cNvContentPartPr/>
                <p14:nvPr/>
              </p14:nvContentPartPr>
              <p14:xfrm>
                <a:off x="538434" y="4009834"/>
                <a:ext cx="235080" cy="1879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ED71484-8D50-4935-BBB5-D7BD233B134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29434" y="4000834"/>
                  <a:ext cx="25272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398D10AD-7470-4354-ADF8-75254D7D8D8F}"/>
                    </a:ext>
                  </a:extLst>
                </p14:cNvPr>
                <p14:cNvContentPartPr/>
                <p14:nvPr/>
              </p14:nvContentPartPr>
              <p14:xfrm>
                <a:off x="886194" y="3904354"/>
                <a:ext cx="130680" cy="20808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398D10AD-7470-4354-ADF8-75254D7D8D8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77194" y="3895354"/>
                  <a:ext cx="1483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91B070C-2B55-4CAB-8D1F-14530B9BB9A8}"/>
                    </a:ext>
                  </a:extLst>
                </p14:cNvPr>
                <p14:cNvContentPartPr/>
                <p14:nvPr/>
              </p14:nvContentPartPr>
              <p14:xfrm>
                <a:off x="1061154" y="3735514"/>
                <a:ext cx="86760" cy="65088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91B070C-2B55-4CAB-8D1F-14530B9BB9A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52514" y="3726874"/>
                  <a:ext cx="104400" cy="668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ACBF8EB0-8B6B-AFE4-5BDD-9211DD8C13A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7074" y="2140212"/>
            <a:ext cx="9258300" cy="42481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BDC37DDF-581A-B723-F642-A2532DB6FFCE}"/>
                  </a:ext>
                </a:extLst>
              </p14:cNvPr>
              <p14:cNvContentPartPr/>
              <p14:nvPr/>
            </p14:nvContentPartPr>
            <p14:xfrm>
              <a:off x="1567840" y="3774656"/>
              <a:ext cx="165600" cy="59004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BDC37DDF-581A-B723-F642-A2532DB6FFC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558840" y="3765656"/>
                <a:ext cx="183240" cy="6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913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4A5E6566-A9BE-4F07-9023-E3C9AA15A89B}"/>
              </a:ext>
            </a:extLst>
          </p:cNvPr>
          <p:cNvGrpSpPr/>
          <p:nvPr/>
        </p:nvGrpSpPr>
        <p:grpSpPr>
          <a:xfrm>
            <a:off x="609714" y="2656954"/>
            <a:ext cx="596520" cy="932760"/>
            <a:chOff x="609714" y="2656954"/>
            <a:chExt cx="596520" cy="932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C24D2AD6-78D5-4437-88AC-71BCA239031B}"/>
                    </a:ext>
                  </a:extLst>
                </p14:cNvPr>
                <p14:cNvContentPartPr/>
                <p14:nvPr/>
              </p14:nvContentPartPr>
              <p14:xfrm>
                <a:off x="609714" y="2858914"/>
                <a:ext cx="77040" cy="16200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C24D2AD6-78D5-4437-88AC-71BCA23903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1074" y="2849914"/>
                  <a:ext cx="946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BF6513B-FA4D-4EF1-B50D-5D7300C7F1D2}"/>
                    </a:ext>
                  </a:extLst>
                </p14:cNvPr>
                <p14:cNvContentPartPr/>
                <p14:nvPr/>
              </p14:nvContentPartPr>
              <p14:xfrm>
                <a:off x="789714" y="2656954"/>
                <a:ext cx="21960" cy="4222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BF6513B-FA4D-4EF1-B50D-5D7300C7F1D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0714" y="2647954"/>
                  <a:ext cx="3960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89A1941-D19B-43D5-A0E7-7AC1809D10B5}"/>
                    </a:ext>
                  </a:extLst>
                </p14:cNvPr>
                <p14:cNvContentPartPr/>
                <p14:nvPr/>
              </p14:nvContentPartPr>
              <p14:xfrm>
                <a:off x="707634" y="3200194"/>
                <a:ext cx="10800" cy="1238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89A1941-D19B-43D5-A0E7-7AC1809D10B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8634" y="3191194"/>
                  <a:ext cx="284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CF140FF-9B5D-4A5B-BAF5-4369D9886823}"/>
                    </a:ext>
                  </a:extLst>
                </p14:cNvPr>
                <p14:cNvContentPartPr/>
                <p14:nvPr/>
              </p14:nvContentPartPr>
              <p14:xfrm>
                <a:off x="714114" y="3126034"/>
                <a:ext cx="178560" cy="24228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CF140FF-9B5D-4A5B-BAF5-4369D988682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5474" y="3117034"/>
                  <a:ext cx="1962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AD3054B-938B-493E-81B9-422D46F6F7C0}"/>
                    </a:ext>
                  </a:extLst>
                </p14:cNvPr>
                <p14:cNvContentPartPr/>
                <p14:nvPr/>
              </p14:nvContentPartPr>
              <p14:xfrm>
                <a:off x="980514" y="2802754"/>
                <a:ext cx="122040" cy="2822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AD3054B-938B-493E-81B9-422D46F6F7C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71514" y="2793754"/>
                  <a:ext cx="1396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EEB8DE9-CA6F-4994-B57D-3FEB57A25CCF}"/>
                    </a:ext>
                  </a:extLst>
                </p14:cNvPr>
                <p14:cNvContentPartPr/>
                <p14:nvPr/>
              </p14:nvContentPartPr>
              <p14:xfrm>
                <a:off x="1033794" y="2913274"/>
                <a:ext cx="115560" cy="266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EEB8DE9-CA6F-4994-B57D-3FEB57A25CC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4794" y="2904274"/>
                  <a:ext cx="133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ADC1F0D3-3D74-44F6-875A-3242C6325FA1}"/>
                    </a:ext>
                  </a:extLst>
                </p14:cNvPr>
                <p14:cNvContentPartPr/>
                <p14:nvPr/>
              </p14:nvContentPartPr>
              <p14:xfrm>
                <a:off x="975114" y="2864314"/>
                <a:ext cx="231120" cy="72540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ADC1F0D3-3D74-44F6-875A-3242C6325FA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66114" y="2855314"/>
                  <a:ext cx="248760" cy="7430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A88D60B2-CAC2-7B8F-F2F5-1B60F9D879BB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28762" y="1338262"/>
            <a:ext cx="9134475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416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A8D623-004F-41C0-92BF-8C1C1521492C}"/>
              </a:ext>
            </a:extLst>
          </p:cNvPr>
          <p:cNvSpPr txBox="1"/>
          <p:nvPr/>
        </p:nvSpPr>
        <p:spPr>
          <a:xfrm>
            <a:off x="312614" y="547687"/>
            <a:ext cx="2836986" cy="50577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fileSelect_result3.jsp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altLang="ko-KR" sz="1800" b="0" i="0" u="none" strike="noStrike">
                <a:effectLst/>
                <a:latin typeface="Arial" panose="020B0604020202020204" pitchFamily="34" charset="0"/>
              </a:rPr>
              <a:t>• Commons-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FileUpload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패키지를 사용하여 요청 파라미터 이름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저장 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일 이름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일 콘텐츠 유형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파일 크기를 출력합니다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Bordered table,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system-ui"/>
              </a:rPr>
              <a:t>Variants 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-apple-system"/>
              </a:rPr>
              <a:t>이용</a:t>
            </a:r>
            <a:endParaRPr lang="en-US" altLang="ko-KR" b="0" i="0" dirty="0">
              <a:solidFill>
                <a:srgbClr val="212529"/>
              </a:solidFill>
              <a:effectLst/>
              <a:latin typeface="-apple-system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800" dirty="0">
                <a:solidFill>
                  <a:srgbClr val="008080"/>
                </a:solidFill>
                <a:latin typeface="Consolas" panose="020B0609020204030204" pitchFamily="49" charset="0"/>
              </a:rPr>
              <a:t>&gt;&lt;</a:t>
            </a:r>
            <a:r>
              <a:rPr lang="en-US" altLang="ko-KR" sz="1800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파일 업로드 결과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label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&gt;&lt;/</a:t>
            </a:r>
            <a:r>
              <a:rPr lang="en-US" altLang="ko-KR" sz="1800" i="1" dirty="0">
                <a:solidFill>
                  <a:srgbClr val="3F7F7F"/>
                </a:solidFill>
                <a:latin typeface="Consolas" panose="020B0609020204030204" pitchFamily="49" charset="0"/>
              </a:rPr>
              <a:t>h4</a:t>
            </a:r>
            <a:r>
              <a:rPr lang="en-US" altLang="ko-KR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sz="1800" i="1" dirty="0">
                <a:solidFill>
                  <a:srgbClr val="008080"/>
                </a:solidFill>
                <a:latin typeface="Consolas" panose="020B0609020204030204" pitchFamily="49" charset="0"/>
              </a:rPr>
              <a:t>를 작성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• table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의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박스를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+mj-lt"/>
              </a:rPr>
              <a:t>그리고 파라미터 이름과 파라미터 값을 추가</a:t>
            </a:r>
            <a:endParaRPr lang="en-US" altLang="ko-KR" dirty="0">
              <a:solidFill>
                <a:srgbClr val="FF0000"/>
              </a:solidFill>
              <a:latin typeface="+mj-lt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+mj-lt"/>
              </a:rPr>
              <a:t> • </a:t>
            </a:r>
            <a:r>
              <a:rPr lang="ko-KR" altLang="en-US" sz="1800" b="0" i="0" u="none" strike="noStrike" dirty="0">
                <a:effectLst/>
                <a:latin typeface="+mj-lt"/>
              </a:rPr>
              <a:t>홈 돌아가기 버튼 추가</a:t>
            </a:r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27860FE-A113-43AF-8DC1-2C8C66FCE113}"/>
              </a:ext>
            </a:extLst>
          </p:cNvPr>
          <p:cNvGrpSpPr/>
          <p:nvPr/>
        </p:nvGrpSpPr>
        <p:grpSpPr>
          <a:xfrm>
            <a:off x="3769074" y="2893474"/>
            <a:ext cx="666000" cy="457200"/>
            <a:chOff x="3769074" y="2893474"/>
            <a:chExt cx="666000" cy="45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D3E52F2-C57C-4343-930F-37EEE89D532B}"/>
                    </a:ext>
                  </a:extLst>
                </p14:cNvPr>
                <p14:cNvContentPartPr/>
                <p14:nvPr/>
              </p14:nvContentPartPr>
              <p14:xfrm>
                <a:off x="3769074" y="3008674"/>
                <a:ext cx="228960" cy="2667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D3E52F2-C57C-4343-930F-37EEE89D53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0434" y="3000034"/>
                  <a:ext cx="2466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E8F69631-19BC-424A-AF55-1B8D0873CDA0}"/>
                    </a:ext>
                  </a:extLst>
                </p14:cNvPr>
                <p14:cNvContentPartPr/>
                <p14:nvPr/>
              </p14:nvContentPartPr>
              <p14:xfrm>
                <a:off x="4013514" y="3072394"/>
                <a:ext cx="116280" cy="38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E8F69631-19BC-424A-AF55-1B8D0873CDA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04514" y="3063754"/>
                  <a:ext cx="13392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64D34423-912F-4DBE-B031-6852D79935FA}"/>
                    </a:ext>
                  </a:extLst>
                </p14:cNvPr>
                <p14:cNvContentPartPr/>
                <p14:nvPr/>
              </p14:nvContentPartPr>
              <p14:xfrm>
                <a:off x="4114314" y="3018034"/>
                <a:ext cx="52560" cy="1015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64D34423-912F-4DBE-B031-6852D79935F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105314" y="3009394"/>
                  <a:ext cx="702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25565EC-E45B-4C6D-9C05-311853CCE66D}"/>
                    </a:ext>
                  </a:extLst>
                </p14:cNvPr>
                <p14:cNvContentPartPr/>
                <p14:nvPr/>
              </p14:nvContentPartPr>
              <p14:xfrm>
                <a:off x="4179474" y="2893474"/>
                <a:ext cx="97560" cy="3920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25565EC-E45B-4C6D-9C05-311853CCE66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170834" y="2884474"/>
                  <a:ext cx="1152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47D0AF15-7DF1-4E94-9E64-B18644F987C0}"/>
                    </a:ext>
                  </a:extLst>
                </p14:cNvPr>
                <p14:cNvContentPartPr/>
                <p14:nvPr/>
              </p14:nvContentPartPr>
              <p14:xfrm>
                <a:off x="4409154" y="3017674"/>
                <a:ext cx="25920" cy="3330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47D0AF15-7DF1-4E94-9E64-B18644F987C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400154" y="3009034"/>
                  <a:ext cx="43560" cy="35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DC14883-872E-4EC6-B3EB-B8EE47146199}"/>
              </a:ext>
            </a:extLst>
          </p:cNvPr>
          <p:cNvGrpSpPr/>
          <p:nvPr/>
        </p:nvGrpSpPr>
        <p:grpSpPr>
          <a:xfrm>
            <a:off x="3693834" y="4259297"/>
            <a:ext cx="808200" cy="383760"/>
            <a:chOff x="3693834" y="4703914"/>
            <a:chExt cx="808200" cy="38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D5CC7E47-575B-435A-9D3C-B2EA06A22250}"/>
                    </a:ext>
                  </a:extLst>
                </p14:cNvPr>
                <p14:cNvContentPartPr/>
                <p14:nvPr/>
              </p14:nvContentPartPr>
              <p14:xfrm>
                <a:off x="3693834" y="4868434"/>
                <a:ext cx="129600" cy="79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D5CC7E47-575B-435A-9D3C-B2EA06A2225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84834" y="4859794"/>
                  <a:ext cx="1472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EBA8C4AF-A358-413E-A6E2-44255C88D2EE}"/>
                    </a:ext>
                  </a:extLst>
                </p14:cNvPr>
                <p14:cNvContentPartPr/>
                <p14:nvPr/>
              </p14:nvContentPartPr>
              <p14:xfrm>
                <a:off x="3783114" y="4866274"/>
                <a:ext cx="20160" cy="113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EBA8C4AF-A358-413E-A6E2-44255C88D2E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74474" y="4857274"/>
                  <a:ext cx="37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D1BA8F8C-248E-43C0-BFC6-8F406E149E43}"/>
                    </a:ext>
                  </a:extLst>
                </p14:cNvPr>
                <p14:cNvContentPartPr/>
                <p14:nvPr/>
              </p14:nvContentPartPr>
              <p14:xfrm>
                <a:off x="3818034" y="4919554"/>
                <a:ext cx="101520" cy="828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D1BA8F8C-248E-43C0-BFC6-8F406E149E4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09034" y="4910554"/>
                  <a:ext cx="1191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62D70585-E861-4BC5-A8F3-2B3D0B31743A}"/>
                    </a:ext>
                  </a:extLst>
                </p14:cNvPr>
                <p14:cNvContentPartPr/>
                <p14:nvPr/>
              </p14:nvContentPartPr>
              <p14:xfrm>
                <a:off x="3899034" y="4790674"/>
                <a:ext cx="176040" cy="25488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62D70585-E861-4BC5-A8F3-2B3D0B31743A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90394" y="4781674"/>
                  <a:ext cx="1936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51BE898-3540-4198-8CDC-84554B91E60A}"/>
                    </a:ext>
                  </a:extLst>
                </p14:cNvPr>
                <p14:cNvContentPartPr/>
                <p14:nvPr/>
              </p14:nvContentPartPr>
              <p14:xfrm>
                <a:off x="4076514" y="4703914"/>
                <a:ext cx="97560" cy="38376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51BE898-3540-4198-8CDC-84554B91E60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67874" y="4695274"/>
                  <a:ext cx="11520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6C5DD03A-CA4A-4506-AA09-1FDF20145CFF}"/>
                    </a:ext>
                  </a:extLst>
                </p14:cNvPr>
                <p14:cNvContentPartPr/>
                <p14:nvPr/>
              </p14:nvContentPartPr>
              <p14:xfrm>
                <a:off x="4286754" y="4872394"/>
                <a:ext cx="215280" cy="2088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6C5DD03A-CA4A-4506-AA09-1FDF20145CF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77754" y="4863394"/>
                  <a:ext cx="232920" cy="226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8C48F54E-E28C-B748-7A25-E8D7A6F0EE3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4730188" y="262897"/>
            <a:ext cx="7240047" cy="561179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CEC4AD6B-92CC-25F5-1978-BFAD1877FF7B}"/>
                  </a:ext>
                </a:extLst>
              </p14:cNvPr>
              <p14:cNvContentPartPr/>
              <p14:nvPr/>
            </p14:nvContentPartPr>
            <p14:xfrm>
              <a:off x="4890280" y="1643816"/>
              <a:ext cx="3746520" cy="36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CEC4AD6B-92CC-25F5-1978-BFAD1877FF7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881640" y="1635176"/>
                <a:ext cx="3764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3EC0E4D7-3D3A-2316-45E6-2C8896A16313}"/>
                  </a:ext>
                </a:extLst>
              </p14:cNvPr>
              <p14:cNvContentPartPr/>
              <p14:nvPr/>
            </p14:nvContentPartPr>
            <p14:xfrm>
              <a:off x="4655560" y="2332136"/>
              <a:ext cx="149760" cy="11336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3EC0E4D7-3D3A-2316-45E6-2C8896A1631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46560" y="2323136"/>
                <a:ext cx="167400" cy="115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22D43EC2-26B5-170F-2394-9558F20A7FE7}"/>
                  </a:ext>
                </a:extLst>
              </p14:cNvPr>
              <p14:cNvContentPartPr/>
              <p14:nvPr/>
            </p14:nvContentPartPr>
            <p14:xfrm>
              <a:off x="4613080" y="3783296"/>
              <a:ext cx="219240" cy="121356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22D43EC2-26B5-170F-2394-9558F20A7FE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4604080" y="3774296"/>
                <a:ext cx="236880" cy="1231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033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D1C5E29-6255-4E62-A7D4-B44626CBECE7}"/>
              </a:ext>
            </a:extLst>
          </p:cNvPr>
          <p:cNvSpPr txBox="1"/>
          <p:nvPr/>
        </p:nvSpPr>
        <p:spPr>
          <a:xfrm>
            <a:off x="2406502" y="1892595"/>
            <a:ext cx="73789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제출 파일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바탕화면에 본인의 이름으로 폴더를 생성하고</a:t>
            </a:r>
            <a:endParaRPr lang="en-US" altLang="ko-KR" dirty="0"/>
          </a:p>
          <a:p>
            <a:r>
              <a:rPr lang="en-US" altLang="ko-KR" dirty="0"/>
              <a:t>    1) </a:t>
            </a:r>
            <a:r>
              <a:rPr lang="en-US" altLang="ko-KR" dirty="0" err="1"/>
              <a:t>welcome.jsp</a:t>
            </a:r>
            <a:endParaRPr lang="en-US" altLang="ko-KR" dirty="0"/>
          </a:p>
          <a:p>
            <a:r>
              <a:rPr lang="en-US" altLang="ko-KR" dirty="0"/>
              <a:t>    2) fileSelect3.jsp</a:t>
            </a:r>
          </a:p>
          <a:p>
            <a:r>
              <a:rPr lang="en-US" altLang="ko-KR" dirty="0"/>
              <a:t>    3) </a:t>
            </a:r>
            <a:r>
              <a:rPr lang="en-US" altLang="ko-KR" dirty="0">
                <a:latin typeface="Arial" panose="020B0604020202020204" pitchFamily="34" charset="0"/>
              </a:rPr>
              <a:t>fileSelect_result3.jsp</a:t>
            </a:r>
            <a:endParaRPr lang="en-US" altLang="ko-KR" dirty="0"/>
          </a:p>
          <a:p>
            <a:r>
              <a:rPr lang="ko-KR" altLang="en-US" dirty="0"/>
              <a:t>   위 </a:t>
            </a:r>
            <a:r>
              <a:rPr lang="en-US" altLang="ko-KR" dirty="0"/>
              <a:t>3</a:t>
            </a:r>
            <a:r>
              <a:rPr lang="ko-KR" altLang="en-US" dirty="0"/>
              <a:t>개의 파일을 복사해 넣는다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2. </a:t>
            </a:r>
            <a:r>
              <a:rPr lang="ko-KR" altLang="en-US" dirty="0"/>
              <a:t>다음 손을 들면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USB</a:t>
            </a:r>
            <a:r>
              <a:rPr lang="ko-KR" altLang="en-US" dirty="0"/>
              <a:t>를 줄 테니 그 곳에 복사하면 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1137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469</Words>
  <Application>Microsoft Office PowerPoint</Application>
  <PresentationFormat>와이드스크린</PresentationFormat>
  <Paragraphs>32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-apple-system</vt:lpstr>
      <vt:lpstr>system-ui</vt:lpstr>
      <vt:lpstr>맑은 고딕</vt:lpstr>
      <vt:lpstr>Arial</vt:lpstr>
      <vt:lpstr>Consolas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24</cp:revision>
  <dcterms:created xsi:type="dcterms:W3CDTF">2021-05-07T05:06:00Z</dcterms:created>
  <dcterms:modified xsi:type="dcterms:W3CDTF">2025-04-21T23:24:15Z</dcterms:modified>
</cp:coreProperties>
</file>