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8:0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44 4644,'0'0'2344,"-2"-2"-823,-1-2-1367,0 1-1,-1 0 1,1 0 0,0 0-1,-1 0 1,0 1-1,0-1 1,0 1-1,0 0 1,0 0 0,0 1-1,0-1 1,0 1-1,-1 0 1,1 0-1,-6 0 1,8 1-85,0-1 1,1 1-1,-1 0 1,0 0-1,0 0 1,1 1-1,-1-1 1,0 0-1,1 1 1,-1-1-1,0 1 1,1-1-1,-1 1 1,1 0-1,-1 0 1,1-1-1,-1 1 0,1 0 1,0 1-1,-3 1 1,3-2-72,-2 2 157,1 0 59,0 1 105,0 0 0,0 1 0,1-1 1,0 1-1,0 0 0,0-1 0,0 1 0,1 0 1,0 8-1,0-9 284,-1 18 497,6-14 2754,1-6-3750,1 0-1,-1 0 1,1 0-1,0-1 1,0 0-1,-1-1 1,1 1 0,0-1-1,0 0 1,13-3-1,75-19 847,-42 8-380,22-3-123,25-6-51,155-15-1,0 33-119,-196 5-135,-27 1-37,49 10 1,-49-6 14,50 2 1,89 1 232,-57-6-348,0 6-1,157 31 1,-184-25 146,1-3-1,0-5 0,0-3 1,0-4-1,0-4 1,0-4-1,87-20 1,10-17 458,-176 44-649,0 0-1,0 0 0,1 1 1,-1 1-1,0 0 1,1 0-1,-1 0 0,0 1 1,17 4-1,-22-3-1047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07.9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635 1104 4740,'12'16'7666,"-9"-19"-6683,5-2-669,-1 1 0,1 0 1,0 0-1,0 0 0,1 1 0,-1 0 1,1 1-1,-1 0 0,1 0 1,15-1-1,101-2 2241,-111 5-2327,584 38 2545,-401-20-2620,138 6 231,204 20 107,936 43 545,-331-101-1020,-1118 12 123,1-1 1,-1-1-1,0-1 0,0-1 1,32-12-1,-49 14 38,-1 1-1,0-1 1,1-1-1,-1 0 1,-1 0-1,1 0 1,-1-1-1,0 0 1,0-1-1,-1 1 1,0-1 0,0-1-1,0 1 1,-1-1-1,0 0 1,-1 0-1,0 0 1,4-11-1,0-4 35,-1-2-1,-1 1 1,-1-1-1,-1 0 0,-1 0 1,-1 0-1,-2-40 0,-3 45-147,0 1-1,-1-1 1,0 1-1,-2 0 1,0 0-1,-2 1 1,0 0-1,0 0 1,-2 1-1,-13-19 1,2 10-60,0 1-1,-2 1 1,0 0 0,-2 2 0,0 1 0,-2 1-1,0 2 1,-1 0 0,-1 2 0,0 1 0,-41-15-1,-41-9-32,-207-45-1,252 69 21,-801-155 207,577 131-263,-300 0-1,-840 50-66,859 38-494,464-31 387,1 5 1,1 4-1,-128 52 0,208-69 111,0 1 0,1 2-1,1 0 1,0 2-1,1 0 1,0 2-1,1 0 1,-32 35 0,45-43-7,1 0 1,0 1-1,0-1 1,1 1-1,1 0 1,-1 1-1,1 0 1,1 0-1,0 0 1,1 0-1,0 0 1,1 1-1,0-1 1,1 1-1,0 0 1,0-1-1,2 1 1,-1 0-1,1-1 1,1 1-1,0 0 1,6 17-1,-1-13 83,0-1 1,0 0-1,2 0 1,0 0-1,0-1 0,2-1 1,-1 0-1,2 0 0,0-1 1,0 0-1,1-1 1,0 0-1,1-1 0,1-1 1,-1 0-1,28 11 1,7 0 84,0-1 1,2-3-1,0-3 1,60 10 0,97 4-1053,223 1 0,-46-36-9956,-219 0 5558,-29 7 923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09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1 14093,'0'0'4271,"-10"-1"468,5 4-4561,41 14-543,-23-12 453,-1 1 0,0-1 1,-1 2-1,22 15 0,-31-20-99,0 0 0,0 0 0,0 0 0,-1 0 0,1 0 0,0 0 0,-1 0 0,0 0 0,1 1-1,-1-1 1,0 1 0,0-1 0,0 1 0,0-1 0,-1 1 0,1-1 0,-1 1 0,0 0 0,1-1 0,-1 1 0,0 0-1,-1-1 1,1 1 0,0 0 0,-1-1 0,1 1 0,-1-1 0,0 1 0,0 0 0,-2 2 0,-6 12-232,-1 1 0,-1-2 0,0 1 0,-2-2 0,0 1 0,0-2 0,-2 0 0,-17 14 0,-17 10-620,-67 39 0,91-65-322,21-12 75,14-10 639,10-6 1152,1 0-1,1 1 0,32-16 1,-49 28-545,1 1 1,-1-1-1,1 1 1,0 0-1,0 1 1,0-1 0,0 1-1,0 0 1,0 1-1,0 0 1,0-1-1,0 2 1,1-1 0,-1 1-1,0 0 1,0 0-1,0 1 1,0 0 0,-1 0-1,8 3 1,-10-3-177,0-1 0,0 1 1,0 0-1,0 0 1,0 0-1,-1 0 0,1 0 1,-1 1-1,1-1 0,-1 1 1,0-1-1,0 1 1,0 0-1,0 0 0,-1 0 1,1 0-1,-1 0 0,0 0 1,0 1-1,0-1 1,0 0-1,0 1 0,-1-1 1,0 0-1,1 1 0,-1-1 1,-1 1-1,1-1 1,0 0-1,-1 1 0,1-1 1,-1 0-1,0 1 0,0-1 1,-1 0-1,-2 5 1,-2 4-644,0-1 1,-2 0 0,1 0 0,-1-1 0,-1 1-1,0-2 1,-17 15 0,23-21 1760,2-6 227,0 3-1185,1-1 0,0 0 0,-1 0 0,1 1 0,0-1-1,-1 0 1,1 0 0,0 0 0,0 0 0,0 0 0,0 1 0,0-1 0,0 0 0,0 0 0,0 0-1,0 0 1,0 0 0,1 1 0,-1-1 0,0 0 0,0 0 0,1 0 0,5-1 36,-1 0 0,1 1 0,-1 0 1,1 0-1,-1 1 0,1 0 0,0 0 1,-1 0-1,1 0 0,-1 1 0,1 0 1,0 0-1,7 3 0,6 2-1380,-1 1 0,25 12 1,-40-17-534,-24 9-13563,10-12 14246,-6 15 567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10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13773,'98'-1'10440,"130"-11"-9002,-222 12-1562,110-10 105,-45 7-6020,-70 3 5811,-1 0 0,1 1 0,-1-1 0,1 0 0,-1 0 0,1 0 0,-1 0 0,1 0 0,-1 0 0,1 0 0,-1 0 0,1 0 0,0 0 0,-1 0 0,1-1 0,-1 1 0,0 0 0,1 0 0,-1 0 0,1-1 0,-1 1 0,1 0 0,-1 0 0,1-1 0,-1 1 0,0 0 0,1-1 0,-1 1 0,0-1 0,1 1 0,-1 0 0,0-1 0,0 1 0,1-1 0,-1 1 0,0-1 0,0 1 0,0-1 0,1 1 0,-1-1 0,0 1 0,0-1 0,0 1 0,0-1 0,0 1 0,0-1 0,0 1 0,0-1 0,0 1 0,-1-1 0,1 0 0,-8-10-3879,-7 3 5277,-11 5 391,21 2-533,-1 1 0,1 0 1,0 0-1,0 1 1,-1-1-1,1 1 0,0 0 1,0 1-1,0-1 1,0 1-1,-7 4 1,11-5-923,0 0 0,0 0 0,1 1 0,-1-1 0,0 0 0,0 1 0,1-1 0,-1 1 0,1-1 0,-1 1 0,1-1 0,-1 1 0,1-1 0,0 1 0,0-1 0,0 1 0,0 2 0,2 30 32,-1-29-33,26 270 237,-22-231-572,0 2-4784,-3-4-9009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10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 14894,'4'2'6049,"16"1"-2056,8-10-3861,1 0 0,0 2 1,0 2-1,33-1 1,-56 5-85,-5-1-50,1 0 0,-1 1 1,1-1-1,-1 0 1,0 1-1,1-1 0,-1 1 1,1-1-1,-1 1 1,0 0-1,0 0 0,1 0 1,-1-1-1,0 1 0,0 0 1,0 0-1,0 0 1,0 1-1,0-1 0,0 0 1,-1 0-1,1 0 1,0 1-1,-1-1 0,1 0 1,-1 1-1,1-1 1,-1 1-1,1-1 0,-1 1 1,0-1-1,0 0 1,0 1-1,0 2 0,0 3-11,2 8-104,-1 0 1,-1-1-1,0 1 0,-2 0 0,1-1 0,-2 1 0,1-1 0,-2 1 1,-6 14-1,-6 10-2318,-39 68 0,35-71-47,16-30 1538,0 0 1,0 0-1,0-1 0,-1 1 1,0-1-1,0 0 0,0 0 0,-9 6 1,-4 0-3253,-3-23 181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10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16752,'0'0'11680,"1"3"-11637,25 143-717,11 242 0,-30-276 367,-2-42-27,11 180-743,-11-87-2487,-13-106-1439,-1-35 60,9-22 4752,0 0 0,0 1 0,0-1 0,0 0 0,-1 1 0,1-1 0,0 0 0,0 1 0,0-1 0,-1 0 0,1 0 0,0 1 0,-1-1 0,1 0 0,0 0 0,0 0 0,-1 1 0,1-1 0,0 0 0,-1 0 0,1 0 0,0 0 0,-1 0 0,1 0 0,-1 0 0,1 0 0,0 0 0,-1 0 0,1 0 0,0 0 0,-1 0 0,1 0 0,0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11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0 127 12172,'0'0'4516,"4"-26"2434,25 18-5925,-8 8-640,13 0-289,10 0-160,11-9-321,15 9-896,-3-7-2114,4-13-1089,11 11-1,-19-21-31,2 13-32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26.1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92 15375,'-1'11'926,"-1"1"0,1-1 1,-2 0-1,0 0 0,-5 14 1,4-15-1188,1 0 1,0 0 0,1-1-1,0 2 1,0-1 0,1 0-1,1 11 1,0-16 142,0 0 1,1 0-1,-1 0 1,1 0 0,0 0-1,1 0 1,-1 0-1,1 0 1,0 0-1,0-1 1,1 1-1,-1-1 1,1 0 0,0 0-1,0 0 1,1 0-1,6 7 1,-6-9 223,-1-1 1,0 1-1,1-1 1,-1 1 0,1-1-1,-1 0 1,1-1-1,-1 1 1,1-1-1,0 1 1,-1-1-1,1 0 1,0 0 0,0-1-1,-1 1 1,1-1-1,-1 0 1,1 0-1,0 0 1,-1 0-1,0 0 1,1-1 0,-1 0-1,5-3 1,6-3 501,-1-1 0,0 0 0,0-1 1,-1-1-1,-1 0 0,17-19 0,-22 23-378,-1 0 0,0 0 0,0 0-1,0-1 1,-1 0 0,0 0-1,-1 0 1,0 0 0,0 0 0,-1-1-1,0 0 1,0 1 0,0-11-1,-3 14-162,0-1 0,0 1 0,0 0 0,-1-1 0,0 1 0,0 0 0,-1 1 0,0-1 0,1 0 0,-1 1 0,-1-1 0,1 1 0,-1 0 0,0 0 0,1 0 0,-2 0 0,1 1 0,0 0 0,-1 0 0,0 0 0,-6-3 0,-1-1-275,-1 1 0,0 0-1,0 1 1,-1 0 0,0 1 0,-26-5-1,33 9-484,0 0-1,0 0 0,0 0 0,0 1 0,-10 2 0,-8 2-2104,-91 11-12000,87-5 10020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26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16175,'6'109'10050,"6"0"-8967,7 112-3445,-16-137 1057,0-43-2609,-7 82-1,-25 31-9132,22-104 10282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26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0 14157,'0'0'4421,"-7"23"-129,7 1-3588,0 1-351,-5 10-321,1 9 96,4 10-160,-7 11-32,1 5 64,-1 5-96,-3-4 64,4 1-609,-7-15-736,8-8-2243,5-2-736,-18-31 64,18 0-96,-5-30 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27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331 0 10890,'4'2'3710,"-1"-1"-3378,0 1-1,0-1 0,0 1 1,-1 0-1,1 0 0,-1 0 0,1 0 1,-1 1-1,1-1 0,-1 1 1,3 4-1,19 43 333,-15-23-840,9 52-1,-14-54 237,0 0-1,-2 0 0,-1 0 1,-1 1-1,-1-1 1,-1 0-1,-1 0 1,-2 0-1,-8 29 0,9-41 19,-1 0-1,-1-1 1,0 0-1,0 0 1,-1 0-1,-1-1 1,0 0-1,0 0 1,-1-1-1,0 0 0,-1-1 1,0 0-1,-1 0 1,0-1-1,0 0 1,0-1-1,-1-1 1,-23 10-1,23-12 98,0 0-1,-1 0 1,0-2 0,0 1 0,0-2-1,0 1 1,-22-2 0,31 0-97,-1 0 0,1-1 0,0 1 0,0-1 0,0 0 0,0 0 0,0 0 0,0 0 0,1-1 0,-1 1 1,0-1-1,1 0 0,-1 0 0,1-1 0,-1 1 0,1-1 0,0 1 0,0-1 0,0 0 0,1 0 1,-1 0-1,1-1 0,-1 1 0,1-1 0,0 1 0,0-1 0,1 0 0,-2-4 0,2 3-38,1 0 1,-1 1-1,1-1 0,0 0 0,0 0 0,1 1 0,0-1 0,0 0 1,0 1-1,0-1 0,0 1 0,1-1 0,0 1 0,0-1 1,0 1-1,1 0 0,-1 0 0,1 0 0,0 1 0,0-1 0,1 1 1,-1-1-1,1 1 0,-1 0 0,1 0 0,7-3 0,1-3-38,1 2-1,0 0 0,0 0 1,0 1-1,1 1 0,0 0 0,19-3 1,-9 4-169,0 1 0,-1 2-1,28 1 1,-37 1-996,0 0-1,0 1 1,20 5-1,-31-7 586,-1 1 0,1-1 0,0 0 0,0 0 0,0-1 0,-1 1 0,1 0 1,0-1-1,0 0 0,-1 0 0,1 0 0,0 0 0,-1 0 0,1 0 0,-1 0 0,0-1 0,1 0 0,-1 1 0,0-1 0,0 0 0,0 0 0,0 0 0,0 0 0,0 0 0,-1-1 0,1 1 0,-1-1 0,1 1 0,0-5 0,18-15-2470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8:0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7335,'0'0'8483,"4"-4"-8473,39-52 2937,-40 52-2221,-3 5-691,0-1 0,1 0-1,-1 1 1,1-1 0,-1 0 0,0 0 0,1 1-1,-1-1 1,1 0 0,-1 0 0,0 0 0,1 0-1,-1 0 1,1 0 0,-1 0 0,1 0-1,-1 0 1,1 0 0,-1 0 0,1 0 0,-1 0-1,1 0 1,-1 0 0,0 0 0,1 0 0,-1 0-1,1-1 1,1 0 10,-1 1 0,0 0-1,0 0 1,0-1 0,0 1 0,0 0-1,1 0 1,-1 0 0,0 0 0,0 0-1,0 0 1,0 0 0,1 1 0,-1-1 0,0 0-1,1 1 1,21 7 573,0-1 0,0 0-1,0-2 1,28 2 0,106 4 592,-83-7-838,223 11 861,389-29 1,124-12-589,-545 41-473,1 0 41,405 5 128,-388-5-209,1-1 99,321-14 373,-589 2-4887,-21-17-8213,-8-8 7275,1-2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27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2 15919,'31'-1'1614,"-15"0"-136,1 1 1,-1 1-1,31 4 0,-42-3-1299,0-1-1,-1 0 1,1 1-1,0 0 1,-1 0-1,1 0 1,-1 1 0,0-1-1,0 1 1,0 0-1,0 1 1,0-1-1,-1 0 1,1 1-1,-1 0 1,0 0-1,4 6 1,-6-7-181,1 1 1,-1-1-1,0 1 1,0-1-1,0 1 1,0 0-1,-1-1 1,1 1-1,-1 0 0,0 0 1,0-1-1,0 1 1,-1 0-1,1 0 1,-1-1-1,0 1 1,0-1-1,0 1 1,-1-1-1,-2 7 1,-5 7-16,-1-1 1,0 0 0,-13 14 0,5-7-5,-11 17-69,3 1 0,-25 51 0,45-81 66,0 0 0,1 1-1,1 0 1,0 0 0,1 0 0,0 0 0,1 0 0,0 1 0,1-1-1,0 1 1,1 0 0,1-1 0,3 25 0,-2-31 39,0-1 0,1 1 0,-1-1 1,1 0-1,0 0 0,0 0 0,1 0 0,0 0 1,0-1-1,0 1 0,0-1 0,0 0 0,1-1 1,0 1-1,0-1 0,0 0 0,0 0 0,0 0 1,1-1-1,-1 0 0,1 0 0,0 0 0,8 1 1,3 0-10,1 0-1,-1-2 1,1 0 0,0 0 0,0-2 0,27-4 0,-37 4-273,-1-1 1,0 0 0,0 0 0,0-1 0,9-4 0,-14 6-114,1-1 0,-1 1 0,1 0 0,-1-1 0,0 1 1,0-1-1,0 0 0,0 0 0,0 0 0,0 0 0,-1 0 0,1 0 0,-1 0 0,1-1 1,-1 1-1,0 0 0,2-5 0,0-8-2371,-1-1-1,-1 1 1,0 0-1,-3-28 1,0 2-1397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28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10 162 9545,'-1'1'4237,"-7"12"2181,44-13-5218,0-2 0,0-1 0,64-15 0,-90 15-1578,-1 1 0,1 0 1,0 0-1,0 1 0,0 0 1,0 1-1,19 2 0,-25 0-1848,-3 5-2470,-6 21 1603,-2-19 2193,-1 0 0,1-1 0,-19 16 0,-34 20 1679,38-29 2004,-34 31-1,53-43-2451,3-3-349,1 0 0,0 1 0,-1-1 0,1 0 0,-1 0 0,1 0 0,0 0 0,-1 0 0,1 0-1,-1 0 1,1 0 0,0 0 0,-1 0 0,1 0 0,0-1 0,-1 1 0,1 0 0,-1 0 0,1-1 0,-1 1 0,1 0 0,-1-1 0,1 1-1,-1 0 1,1-1 0,-1 1 0,1-1 0,-1 1 0,1-1 0,-1 0 0,22-15-119,-21 16 172,7-8 298,-1-1 1,1 1-1,-2-1 0,1 0 0,-1-1 1,-1 1-1,0-1 0,0 0 0,-1-1 1,0 1-1,3-17 0,-2 10 596,1 0 0,1 1-1,9-18 1,-14 31-235,-1 3-583,0-1-1,0 1 1,0-1-1,0 1 1,0 0 0,0 0-1,0-1 1,0 1-1,1 0 1,-1 0-1,0 0 1,0 0-1,0 1 1,0-1 0,0 0-1,0 0 1,0 1-1,2 0 1,6 23 550,-9-22-674,2 3 81,-1 0 0,0 0-1,0 0 1,0 0 0,-1 0-1,0 0 1,0 0-1,0 0 1,0 0 0,-1 0-1,0 0 1,0-1 0,-1 1-1,-1 6 1,1-8 183,-2-40-7362,9 13 1234,0-1 0,14-34 1,4 13 3818,-10 29 2058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6:29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178 72 6951,'0'-2'4036,"-5"-12"-1838,2 9 1102,0 0-2796,-23-29 4341,26 33-4738,-1 0-1,0 0 0,0 0 1,0 0-1,0 1 1,0-1-1,0 0 0,0 1 1,0-1-1,0 1 1,0-1-1,0 1 0,0-1 1,0 1-1,-1 0 1,1-1-1,0 1 0,0 0 1,0 0-1,-1 0 1,1 0-1,0 0 0,0 0 1,0 0-1,-1 1 1,1-1-1,0 0 1,0 1-1,-2 0 0,2 1-109,1 1-1,-1-1 1,0 1 0,1 0-1,-1 0 1,1-1-1,0 1 1,0 0-1,0 0 1,0-1 0,2 6-1,-2-1-29,0 115-408,2 63-1010,-29 241 1,13-344 2096,-37 133 0,48-210-620,-6 0-15,7-3 293,2-4-262,0 1 0,1 0 0,-1-1 0,0 1 0,1 0-1,-1-1 1,1 1 0,-1 0 0,1 0 0,0 0 0,-1-1-1,1 1 1,0 0 0,0 0 0,0 0 0,0 0 0,0 0-1,0 1 1,0-1 0,0 0 0,2-1 0,29-12 504,-21 10-299,11-5 159,1 1 0,0 1 1,0 1-1,45-5 0,-60 9-392,0 2-1,1-1 1,-1 1-1,1 0 1,-1 1-1,0 0 1,1 0-1,-1 1 1,0 0-1,0 0 1,0 1-1,0 0 1,0 1-1,-1-1 1,1 2-1,-1-1 1,8 7-1,-10-6-104,0 1 0,-1 0 1,0 0-1,0 0 0,-1 1 0,1-1 0,-2 1 0,1 0 1,-1 0-1,0 0 0,0 0 0,0 0 0,-1 0 0,-1 1 1,1-1-1,-1 8 0,0 5-485,-2 0-1,0 0 1,-1 0 0,-9 30 0,2-22-1031,-1 0 1,-1 0-1,-22 35 1,13-27-179,-17 29-2835,-49 63-1,23-33 228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19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9643 404 4548,'0'0'2413,"-3"-4"-662,-5-6-1371,-1-1 1,0 1-1,-1 0 0,0 1 0,-1 0 1,0 1-1,0 0 0,0 1 0,-1 0 0,0 1 1,-1 0-1,1 1 0,-1 0 0,0 1 0,0 0 1,-1 1-1,-21-2 0,-133-13 474,-211-18-886,-321-54 811,502 59-1270,-567-35-1315,-7 63 1316,94 2 694,-357-10 481,57 2 130,210 7-500,-27-1 982,630 1-1142,-272 30 0,370-19-202,0 3 0,0 4-1,2 2 1,0 3-1,1 2 1,-111 60 0,147-65-39,0 1-1,1 2 1,1 0 0,1 2 0,1 1 0,1 0 0,1 2 0,1 1 0,-32 54-1,12-3-248,3 1-1,-43 132 0,-134 508 1548,-55 671-433,192-721-509,74-542-650,5 1 1,5-1-1,30 163 0,237 842-11471,-246-1041 11353,4-1 1,4-2-1,4-1 1,54 88-1,-72-140 480,2-2-1,1 0 1,2-1-1,1-2 1,1 0-1,2-2 1,1-2-1,1 0 1,1-2 0,1-2-1,1-1 1,39 17-1,-19-17 232,1-3-1,1-2 1,1-3 0,-1-2-1,2-2 1,0-4 0,-1-2-1,86-6 1,52-14 2031,223-51 1,-362 58-1969,7-2 33,18-2-37,115-35 0,-176 42-21,1-1 0,-2-1 0,1 0 0,-1-2 0,-1 0 0,0-1 0,0-1 0,-2-1 0,1 0 0,19-22 0,-25 20 248,-1-1-1,0 0 1,-1 0 0,-1-1 0,-1 0 0,0-1 0,-2 0 0,0 0 0,-1 0 0,5-34 0,-3-18 1166,-1-115 0,-6 174-1563,-29-715 2653,-35 5 31,-62-374 90,111 970-2810,-115-545 271,53 317-194,55 220-444,6-1 1,1-204-1,15 326 53,0-1 0,1 1-1,0-1 1,5-19 0,-5 30 146,0-1 0,1 1 0,-1 0 0,1-1 0,-1 1 0,1 0 0,0 0 0,0 0 0,0 0-1,1 0 1,-1 0 0,1 0 0,-1 1 0,1-1 0,0 1 0,0 0 0,0 0 0,0 0 0,1 0 0,-1 1 0,6-3 0,39-7-129,0 2 0,0 2 0,84-2 0,-76 6 167,1831-17-74,81 189-177,-1120-97 316,-620-64 161,395-37 0,-369-4 78,139-15 481,-334 44-672,72-9 360,-118 11-254,0-1 0,0-1 0,0 0 0,0-1 0,0 0 0,-1-1 0,17-11 0,-22 11 52,0 0 1,-1 0 0,1 0-1,-1-1 1,-1 0-1,0 0 1,0 0 0,0-1-1,-1 0 1,0 1 0,0-2-1,-1 1 1,4-14-1,2-13 250,-2-1 0,3-38 0,-5 35-287,-1-32-481,-2 0 1,-3 0 0,-13-84 0,12 138 35,-4-26-3134,-2-1 0,-2 1 0,-24-62 0,22 68 394,-12-30-2248,-1 2 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0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305 5 9929,'2'0'4421,"14"-1"-1903,-8 0 1338,-2 0-3858,1 0 1,-1 1-1,1-1 0,-1 1 1,0 0-1,1 1 1,-1 0-1,1 0 1,-1 0-1,0 1 1,0 0-1,0 0 1,0 0-1,0 1 1,0 0-1,0 0 1,-1 1-1,8 5 1,-10-7 46,0 1 1,0 0 0,1-1-1,-2 1 1,1 1 0,0-1 0,-1 0-1,1 1 1,-1-1 0,0 1-1,0-1 1,-1 1 0,1 0 0,-1 0-1,1 0 1,-1 0 0,-1 0-1,1 0 1,0 0 0,-1 1-1,0-1 1,0 0 0,0 0 0,-1 0-1,1 0 1,-1 0 0,0 0-1,0 1 1,0-2 0,-4 7 0,-4 8-499,-2 0 1,0-1-1,-1 0 1,-1-1 0,0 0-1,-2-1 1,1-1-1,-24 18 1,-12 5-1497,-79 44-1,109-71 2121,0-1 0,-1-1 0,0 0 0,-30 5-1,27-6 631,11-7-146,13-9-389,13-9-253,3 8-254,1 0-1,0 1 1,0 1-1,1 1 1,0 0-1,34-7 1,1-2-460,15-4-571,31-11-3238,-59 6 1158,-32 22 2653,-1-1 1,1 0-1,-1 0 1,0 0-1,0-1 1,10-10-1,9 5 384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1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273 1 5958,'-34'27'3043,"29"27"-33,-14-17-2017,2 6-1089,3-3-352,2-1-289,-2-1-288,-1-8-192,1 1-128,-4-9 63,1-1-223,-4-12 0,7 8-129,-11-17-160,20 13 1378,-24-23 416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1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2787,'6'-1'462,"-1"-1"0,0 1 0,1-1 0,-1 1 1,1 1-1,-1-1 0,1 1 0,0 0 0,-1 0 1,1 1-1,-1 0 0,9 2 0,25 0 752,-36-3-1204,0 0-1,0 0 0,0 0 1,0 0-1,0 1 0,0-1 0,0 1 1,0 0-1,0 0 0,0 0 0,0 0 1,0 0-1,-1 0 0,1 1 1,0 0-1,-1-1 0,1 1 0,3 4 1,-5-4-9,0 0-1,1 1 1,-1-1 0,0 0 0,0 1 0,0-1 0,0 1 0,-1 0 0,1-1 0,-1 1 0,0 0-1,1-1 1,-1 1 0,0 0 0,-1 0 0,0 4 0,-3 9 220,0 0-1,-2-1 1,0 1 0,0-1 0,-12 19 0,7-16 231,-23 50 1027,33-66-1418,0 1 0,0-1 0,0 1 0,0-1 0,0 1-1,1-1 1,0 1 0,-1 0 0,1-1 0,0 1 0,0 0 0,0-1-1,1 1 1,-1 0 0,1-1 0,-1 1 0,1-1 0,0 1-1,0-1 1,0 1 0,0-1 0,2 3 0,-1-3-118,1 0 0,0 0 0,-1 0 0,1 0 0,0-1 0,0 1 0,0-1 0,0 0 0,0 0 0,0 0 0,0 0 0,0-1 0,0 1 0,0-1 0,1 0 0,-1 0 0,0 0 0,0 0 0,4-1 0,0 0-400,0 0 0,0 0 1,0-1-1,0 0 0,0 0 0,0-1 1,9-5-1,-10 5-283,-1 0 1,0 0-1,0-1 0,0 0 1,0 0-1,-1 0 1,1 0-1,-1-1 0,0 0 1,5-8-1,11-8-909,-16-14 1371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2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10954,'2'2'5591,"13"8"-916,0-7-4872,-1-1 0,0-1 0,27 0-1,-24-2-198,1 2 0,-1 0-1,21 4 1,-33-4 331,0 1 0,0-1 0,0 1 0,-1 0-1,1 0 1,-1 0 0,1 1 0,-1 0 0,0 0 0,0 0-1,0 0 1,0 0 0,-1 1 0,1 0 0,4 6 0,-1 2 19,-1 1 1,0-1 0,-1 1 0,0 1-1,-1-1 1,0 1 0,-1-1 0,-1 1 0,0 0-1,-1 16 1,0 25-48,-7 63 0,6-114 88,-7 45-903,-14 55 1,6-31-2951,5-3-3719,13-53 4571,-8-25 2147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2.5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393 17 11179,'-6'5'797,"0"1"1,1 0-1,-1 1 0,1-1 1,1 1-1,-1 0 1,1 0-1,-3 9 1,-9 36-347,15-51-431,1 0 0,0 0-1,0 1 1,0-1 0,0 0 0,0 1-1,0-1 1,0 0 0,0 1 0,0-1 0,0 0-1,1 1 1,-1-1 0,1 0 0,-1 0-1,1 0 1,-1 1 0,1-1 0,0 0-1,-1 0 1,1 0 0,0 0 0,0 0-1,0 0 1,0 0 0,0 0 0,0-1-1,0 1 1,0 0 0,0 0 0,0-1-1,1 1 1,-1-1 0,0 1 0,0-1 0,1 0-1,-1 1 1,0-1 0,1 0 0,-1 0-1,0 0 1,1 0 0,-1 0 0,0 0-1,0 0 1,1 0 0,-1-1 0,0 1-1,1 0 1,-1-1 0,0 1 0,0-1-1,0 1 1,1-1 0,-1 0 0,2-1 0,2-3 479,1 0 0,-1 0 1,0 0-1,0-1 1,-1 0-1,0 0 1,0 0-1,0 0 0,5-12 1,-8 15-456,0 0-1,1 0 1,-1 0 0,0 0-1,-1-1 1,1 1 0,0 0-1,-1 0 1,0-1 0,0 1-1,0 0 1,0-1 0,0 1 0,-1 0-1,0 0 1,1-1 0,-1 1-1,0 0 1,-1 0 0,1 0-1,0 0 1,-1 0 0,-2-3 0,2 4-301,0 0 0,0 1 0,0-1 0,0 0 0,0 1 0,0 0 1,0-1-1,-1 1 0,1 0 0,0 0 0,-1 1 0,1-1 0,-1 0 1,0 1-1,1-1 0,-1 1 0,1 0 0,-1 0 0,1 0 0,-1 0 1,0 1-1,-2 0 0,-8 1-795,1 1 0,-1 1 0,-14 7 0,13-6 53,-23 10-1395,-64 35-1,83-40 2471,2 1 0,-1 0-1,2 2 1,0-1 0,-27 30-1,40-39 10,-1-1-1,1 1 0,0 0 0,0 0 1,0 0-1,0 0 0,0 0 0,1 1 0,-1-1 1,1 0-1,0 1 0,0-1 0,0 1 1,1-1-1,-1 1 0,1 0 0,0-1 1,0 1-1,0 0 0,0-1 0,1 1 1,-1-1-1,1 1 0,0-1 0,0 1 1,0-1-1,1 1 0,-1-1 0,1 0 1,0 0-1,0 0 0,0 0 0,0 0 1,0 0-1,1 0 0,-1-1 0,1 1 0,0-1 1,5 4-1,8 5 2,0 0 0,1-2 0,0 0 0,1 0 0,0-2 0,21 6 0,3-1-470,1-2-1,0-1 1,52 2-1,131-4-2620,-213-7 3332,-8 0 328,-7 1 120,-24 9 404,18-4-1127,0 0 1,1 1-1,-1 0 0,1 1 0,1-1 1,-1 2-1,2-1 0,-1 0 0,-8 18 0,-32 86 502,45-111-535,-6 21 331,0 1 1,1 0-1,1 0 1,1 0-1,1 1 1,1 33-1,2-50-215,0 1-1,1-1 1,0 1-1,1-1 0,0 0 1,0 0-1,0 1 1,1-2-1,0 1 0,7 11 1,-7-15-107,0 1-1,0 0 1,0-1-1,1 1 1,-1-1 0,1 0-1,0-1 1,0 1 0,0 0-1,0-1 1,1 0 0,-1 0-1,1 0 1,-1-1 0,1 0-1,-1 1 1,1-2-1,5 2 1,-3-2-183,0 0 1,0 0-1,0-1 0,0 1 0,0-1 1,0-1-1,0 0 0,-1 0 1,1 0-1,0 0 0,-1-1 0,0-1 1,0 1-1,0-1 0,0 0 0,0 0 1,-1 0-1,6-6 0,-2 1-442,-1 1 0,0-2 0,-1 1 0,1-1 0,-2 0 0,0-1 0,0 1 0,-1-1 0,0-1 0,3-11-1,34-176-7943,-21 133 8146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3.1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32 6854,'47'67'8014,"-9"-25"-6958,-35-39-880,0 0 0,0 0 0,0 0 0,1-1 0,-1 1 0,1-1 0,0 0-1,-1 0 1,1 0 0,0-1 0,0 1 0,0-1 0,1 0 0,-1 0 0,0-1-1,0 1 1,0-1 0,1 0 0,-1 0 0,0 0 0,1 0 0,-1-1 0,0 0-1,0 0 1,0 0 0,0 0 0,0-1 0,0 1 0,0-1 0,0 0 0,4-4-1,1 0 316,0-2-1,0 0 1,-1 0 0,0 0-1,0-1 1,-1 0-1,0 0 1,-1-1-1,0 0 1,5-12-1,-11 21-532,1 0-1,-1-1 0,0 1 1,1 0-1,-1 0 1,0 0-1,0 0 0,0 0 1,0-1-1,0 1 1,0 0-1,0 0 0,-1 0 1,1 0-1,0 0 1,-1-1-1,1 1 1,-1 0-1,1 0 0,-1 0 1,1 0-1,-1 0 1,0 0-1,1 0 0,-1 1 1,0-1-1,0 0 1,0 0-1,0 0 0,1 1 1,-1-1-1,0 1 1,0-1-1,-2 0 0,0-1-193,-1 0 1,1 1-1,0-1 0,-1 1 0,1 0 0,-1 0 0,1 0 0,-5 0 0,-7 2-371,1 0 0,-1 2 0,1-1-1,0 2 1,0 0 0,0 1 0,-25 12 0,21-8 536,1 0-1,1 2 1,-1 0 0,1 0-1,-19 20 1,33-29 96,0-1 0,0 1 0,0 0 0,0-1 0,1 1 0,-1 0 0,1 0 1,-1 0-1,1 1 0,-1-1 0,1 0 0,0 1 0,0-1 0,0 0 0,1 1 0,-1-1 0,1 1 0,-1-1 0,1 1 0,0-1 0,0 1 0,0 0 0,0-1 0,0 1 1,0-1-1,1 1 0,-1-1 0,1 1 0,0-1 0,0 1 0,0-1 0,0 0 0,0 0 0,1 1 0,-1-1 0,0 0 0,1 0 0,0 0 0,-1 0 0,1-1 0,0 1 1,0 0-1,0-1 0,0 1 0,1-1 0,-1 0 0,0 1 0,3 0 0,14 8 41,1-1-1,-1-1 1,2 0-1,-1-1 1,1-2 0,0 0-1,25 2 1,15 0-51,76-2 0,-101-4-12,-21 0 65,0-1-1,0 0 1,-1-1 0,21-4 0,-32 4 1432,-19 25-1116,9-6-681,0 0-1,2 0 0,0 0 1,1 1-1,1 0 0,1 0 1,0 20-1,-5 26-1090,4-43 798,-16 89-3932,-2-39-2105,10-41 3024,10-30 3439,0 0 0,-1-1 1,1 1-1,0 0 0,0-1 1,0 1-1,0-1 0,0 0 0,-1 1 1,1-1-1,0 0 0,0 1 1,-1-1-1,1 0 0,0 0 0,-1 0 1,-1-1-1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8:16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15 9577,'1'0'169,"-1"-1"1,0 1-1,0-1 0,0 1 0,0-1 1,0 1-1,0-1 0,0 1 0,0-1 1,0 1-1,0-1 0,0 1 1,-1-1-1,1 1 0,0-1 0,0 1 1,0-1-1,-1 1 0,1 0 0,0-1 1,0 1-1,-1-1 0,1 1 0,0 0 1,-1-1-1,1 1 0,-1 0 1,1-1-1,0 1 0,-1 0 0,1 0 1,-1-1-1,1 1 0,-1 0 0,1 0 1,-1 0-1,1 0 0,-1 0 1,1 0-1,-1 0 0,0-1 0,-16 23 5727,6-5-6777,-14 19 1014,2 2 0,2 1 1,2 0-1,1 2 1,2 0-1,-16 64 1,19-42-120,2 0-1,3 0 1,0 121 0,12-71-171,26 156 0,43 100-17,23 22 298,33-11-269,-40-195-5019,-73-159 2269,0 0 0,2-1 0,0-1-1,38 38 1,-19-28 354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3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1 560 7111,'13'28'3064,"-6"-11"-2143,0-1 1,2 0 0,0-1 0,20 27-1,-26-38-1077,1-1 0,-1 1 0,1-1 0,0 0 0,0 0 0,0 0 0,1 0 0,-1-1 0,1 1-1,0-1 1,-1 0 0,1-1 0,0 1 0,0-1 0,0 0 0,0 0 0,0-1 0,0 1 0,0-1 0,0 0 0,10-2-1,-9 1 18,0-1 0,-1 1 0,0-1 0,1 0 0,-1-1 0,0 0-1,0 1 1,0-2 0,0 1 0,-1 0 0,1-1 0,-1 0-1,0 0 1,0 0 0,0-1 0,-1 1 0,0-1 0,1 0 0,-2 0-1,1 0 1,0 0 0,-1 0 0,0-1 0,2-9 0,3-12 330,-1-1-1,-1 0 1,1-45 0,-6 70-161,2-130 1757,3-30 4428,-4 156-6033,1 0 0,0-1 0,1 1 0,0 1-1,0-1 1,1 0 0,-1 1 0,2 0 0,-1 0-1,0 0 1,1 0 0,0 1 0,1-1 0,-1 1-1,1 1 1,0-1 0,11-6 0,-2 2 23,1 0 0,0 1 0,0 0 0,0 2 1,1 0-1,24-6 0,-37 11-185,-1 0 0,1 1 0,0-1 1,0 1-1,0 0 0,0 0 0,0 0 0,0 0 0,0 1 0,0-1 1,0 1-1,0 0 0,0 1 0,0-1 0,-1 0 0,1 1 1,-1 0-1,5 2 0,-6-2-55,-1 0-1,1 0 1,0 1-1,-1-1 1,1 0 0,-1 0-1,0 1 1,0-1 0,1 1-1,-2-1 1,1 1 0,0 0-1,-1-1 1,1 1 0,-1 0-1,0-1 1,1 1 0,-1 0-1,-1 0 1,1-1 0,0 1-1,-1 0 1,1-1 0,-1 1-1,0-1 1,-2 5 0,-2 6-537,-1 0 1,0-1 0,-1 1-1,0-2 1,-1 1-1,-1-1 1,0 0 0,0 0-1,-12 9 1,1 2-1814,13-15 1088,-1 1 0,1-1 0,-1 0-1,-1-1 1,-16 11 0,3-2-2061,-5-18 1794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3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4196,'16'11'2819,"30"33"63,-33-13-1568,11 0-1090,-1-2-256,0-5-449,0-1-672,12-13-4420,-35-36 2722,25 16 1506,-25-42 1345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7:24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17 11851,'-3'-5'4330,"3"5"-4158,0-1 0,0 1 1,0-1-1,-1 0 0,1 1 1,0-1-1,0 1 1,-1-1-1,1 0 0,0 1 1,-1-1-1,1 1 0,-1-1 1,1 1-1,-1 0 0,1-1 1,-1 1-1,1-1 0,-1 1 1,1 0-1,-1-1 1,0 1-1,1 0 0,-1 0 1,1 0-1,-1-1 0,0 1 1,1 0-1,-1 0 0,0 0 1,1 0-1,-1 0 0,0 0 1,1 0-1,-1 0 1,-1 1-1,1 0-111,-1 0 1,1 1 0,-1-1-1,1 1 1,-1 0-1,1-1 1,0 1-1,0 0 1,0 0-1,0 0 1,0 0-1,0 0 1,0 2-1,-3 12-104,0 0-1,1 0 0,1 0 1,1 0-1,0 1 0,3 30 0,-1 0-55,-1-35 94,-1 465-2153,-6 0-4322,2-348-503,-40 225 1,36-279 6576</inkml:trace>
  <inkml:trace contextRef="#ctx0" brushRef="#br0" timeOffset="1">61 613 13709,'35'0'4292,"-7"-11"-480,14 6-4677,10-5-1890,2-8-1473,21 18 96,-22-22-160,21 17 128,-26-18 2787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8: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1 971 15983,'0'0'14077,"3"5"-14376,68 148 15,-55-114 567,1 0 0,2-1 1,2-1-1,35 49 0,-15-47 913,-41-39-1187,0 0 0,0 0 1,1 1-1,-1-1 0,0 0 0,0 0 1,1 0-1,-1 1 0,0-1 0,0 0 1,1 0-1,-1 0 0,0 0 0,0 0 1,1 0-1,-1 0 0,0 0 0,1 1 0,-1-1 1,0 0-1,1 0 0,-1 0 0,0 0 1,0 0-1,1-1 0,-1 1 0,0 0 1,1 0-1,-1 0 0,0 0 0,0 0 1,1 0-1,-1 0 0,0-1 0,0 1 0,1 0 1,7-5 18,-1 0 1,1-1-1,-1 0 0,-1 0 1,1-1-1,-1 0 1,0 0-1,0 0 1,-1-1-1,7-11 0,22-30-394,693-926-23779,-524 674 18443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8:1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63 8872,'0'0'6983,"-2"-3"-7533,2 1 613,-1 1 0,1 0 0,0 0-1,-1 0 1,1 0 0,0-1 0,0 1 0,0 0-1,0 0 1,0-1 0,0 1 0,0 0 0,1 0-1,-1 0 1,0 0 0,1-1 0,-1 1 0,0 0-1,1 0 1,0 0 0,-1 0 0,1 0 0,0 0 0,-1 0-1,1 0 1,0 0 0,0 0 0,0 0 0,0 1-1,0-1 1,0 0 0,0 1 0,0-1 0,0 0-1,0 1 1,0 0 0,0-1 0,0 1 0,1-1-1,-1 1 1,0 0 0,0 0 0,3 0 0,11-4 503,1 2 0,28-2 0,-18 2-90,54-4 249,0 3 0,87 9 1,6 0-654,439 10 627,3-3 102,-338 7-459,-89-3-193,536-4 1202,-634-13-1330,465-12 518,-184-4 128,4 0-528,140 34-106,1 0-7,-217-19-20,757 21 25,-279 15 407,-380-66 70,-18 0-1491,-228 26-2448,-56 2-1804,-1 1-3513,-56-1 3858,-13-12 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8:2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 13613,'0'0'3849,"-3"1"-1148,-12 4-1895,12-3 1943,6-4-2471,8-1-27,-1 0-1,1 1 1,1 0-1,-1 1 1,0 0 0,0 1-1,13 1 1,36-3 328,44-6-102,160 10 0,-88 3-396,384-11 421,-324 19-433,1 0 17,-40-16-74,229 8-13,62 4 116,-315-11-81,-2-2-36,52 1-321,-71 14-2993,-91 2-1007,-45-8 1798,1-1 0,-1-1 0,1-1-1,0 0 1,0-1 0,20-2 0,1 0-267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5:23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0 10698,'-1'37'8730,"0"-31"-8516,0-1-1,1 1 0,0-1 1,0 0-1,1 1 0,-1-1 1,1 1-1,0-1 1,1 1-1,-1-1 0,6 10 1,-2-6-164,1 0 0,0 0 0,1 0 1,0-1-1,0 0 0,1-1 0,0 0 0,0 0 0,0 0 1,1-1-1,0 0 0,11 4 0,-10-5-6,-1 1-1,0-1 1,0 1-1,0 1 1,-1 0-1,0 0 1,0 0-1,-1 1 1,0 1-1,0-1 1,9 16-1,-15-20-76,0 0 1,0 0-1,0 0 0,0 1 0,-1-1 1,1 0-1,-1 0 0,0 0 0,-1 1 0,1-1 1,-1 0-1,0 0 0,0 0 0,0 1 1,0-1-1,-1-1 0,1 1 0,-1 0 0,0 0 1,0 0-1,-1-1 0,1 1 0,-1-1 1,0 0-1,0 0 0,-5 5 0,-3 2-17,-1 0-1,1 0 1,-1-2-1,-1 1 1,0-1-1,-14 6 1,1-5 285,22-7 250,7-4-421,6-3-14,0 0 0,0 0 0,0 1 0,1 1-1,0 0 1,-1 0 0,17-2 0,-1 2 180,48-2 1,-71 6-224,-1 0 1,1-1-1,0 1 0,-1 0 1,1 0-1,-1 0 1,1 1-1,-1-1 0,0 0 1,0 0-1,1 1 0,-1-1 1,0 1-1,0-1 0,0 1 1,0-1-1,-1 1 1,1 0-1,0-1 0,-1 1 1,1 0-1,-1 0 0,1-1 1,-1 1-1,0 0 0,0 0 1,0 0-1,0 2 1,0 2-10,-1 0 0,0 0 0,0 0 0,-1 0 1,1 1-1,-1-2 0,-1 1 0,1 0 1,-7 10-1,-36 49-256,15-25-230,-94 116-5256,102-128 2511,-1-1-1,-27 24 1,5-4-2831,33-22 4553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5:23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 11403,'-1'0'301,"0"0"1,0 0-1,-1 1 1,1-1-1,0 0 1,0 0-1,0 1 1,0-1-1,0 1 1,0-1-1,0 1 1,0 0-1,0-1 1,0 1 0,1 0-1,-1-1 1,0 1-1,0 0 1,1 0-1,-1 0 1,0 0-1,1 0 1,-1 0-1,1 0 1,-1 0-1,1 0 1,-1 1-1,-9 13 1341,7-12-1156,4-1-407,-1 1 0,1-1-1,0 0 1,0 1 0,0-1 0,0 0 0,0 0 0,1 0 0,-1 0-1,1 0 1,-1 0 0,1 0 0,0 0 0,0 0 0,0-1 0,0 1-1,3 1 1,52 32 290,-24-16-433,-23-11-588,1 1 0,-1 0-1,-1 0 1,10 13 0,25 41-9726,-40-52 4952,-9 4 3052,4-14 2249,0-1-1,0 1 1,1-1-1,-1 1 1,0-1-1,0 0 1,0 1 0,0-1-1,0 0 1,0 0-1,0 1 1,0-1-1,0 0 1,0 0-1,0 0 1,0 0-1,-1-1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5:24.5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329 457 4484,'-1'0'193,"-1"0"0,1 0 0,0 1 0,-1-1 0,1 1 0,0-1 0,0 1 0,-1-1 0,1 1 0,0 0 0,0-1 0,0 1 0,0 0 0,0 0 0,0 0 0,0 0 0,0 0 0,0 0 0,1 0 0,-1 0 0,0 1 0,1-1 0,-1 0 0,1 0 0,-1 1 0,1-1 0,-1 0-1,1 0 1,0 3 0,-17 31 1326,-9 1-1248,-1-1-1,-35 36 1,47-56 189,0-1-1,-1-1 1,-1 0 0,0-1 0,-1-1 0,-33 16 0,31-22 576,33-8-401,12 1-262,0-1 0,0-1 0,41-13 0,7-1 623,-60 16-903,206-35 2394,-75 27-4704,-143 10 1963,0 0 1,0 0-1,1 0 1,-1-1-1,0 1 1,1 0 0,-1-1-1,0 1 1,0-1-1,0 1 1,1-1-1,-1 1 1,0-1-1,0 0 1,0 1 0,0-1-1,0 0 1,1-1-1,3-3-1048,5 2-844,-4 0-310,-2-13-4959,1-15 5205</inkml:trace>
  <inkml:trace contextRef="#ctx0" brushRef="#br0" timeOffset="1">700 84 11819,'4'-1'3935,"26"-8"-851,40-17 0,37-12-2563,-97 35-472,0 1 0,0 0 0,0 1 0,0 0 1,0 1-1,1 0 0,-1 0 0,15 3 1,-23-3-50,0 1 0,0 0 1,0-1-1,0 1 0,0 0 1,0 0-1,0 0 0,0 0 1,-1 1-1,1-1 0,0 0 0,-1 1 1,1-1-1,-1 1 0,1-1 1,-1 1-1,0 0 0,0 0 1,2 2-1,-1 1 6,0-1-1,-1 1 1,1 0 0,-1 0-1,0 0 1,0 1 0,0 8-1,-1 5 19,-1 0-1,-1 0 0,-6 24 0,-1-4 27,-3-1 0,-1 0 1,-31 63-1,-69 98-3358,86-163 1186,22-31 1174,0 1 0,1 0 0,0 0 0,0 0 1,0 0-1,1 0 0,-4 11 0,2-61-9270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6:05:24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27 10986,'8'-19'1466,"-8"18"-1216,1 1 0,-1-1 0,0 1 1,1-1-1,-1 1 0,1-1 0,-1 1 1,0 0-1,1-1 0,-1 1 0,1-1 0,-1 1 1,1 0-1,0 0 0,-1-1 0,1 1 1,-1 0-1,1 0 0,-1 0 0,1 0 1,0-1-1,-1 1 0,1 0 0,-1 0 1,1 0-1,0 0 0,-1 0 0,2 1 1,-1-1 134,0 1 0,0 0 1,0-1-1,0 1 0,0 0 0,0-1 1,0 1-1,-1 0 0,1 0 1,0 0-1,0 0 0,-1 0 1,1 0-1,-1 0 0,1 0 1,0 2-1,5 20-176,11 135-438,-4 205-1,-33 161-299,-36 163-312,19-391-2220,15-167-2638,19-116 4266,-1-1 0,1 1 0,-2-1 0,0 0 0,0 0 0,-1 0 0,-9 13 0,7-7-2982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51CD-6FD9-4DB1-8B41-D95BF174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5C94B-EEA7-4E3D-A825-EAF7F4D6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68A60-C6D2-439E-8180-764A240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2D1FB-662C-4A19-9776-16BE61FB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EFA64-381A-4CAC-8C09-C884F0A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B52F-7F63-4048-A582-085EF6A5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F5FBE-1902-405B-B046-8FE49D64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85731-A708-460C-909D-3FF4BC4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2FDEB-9CCC-4449-9D07-6CC5D022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6008A-5B9B-4197-901D-75C72E9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64500-3D1D-480F-B5DD-9A38F825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0F6C8-7DBA-4664-A96E-F5E2D50C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638A2-6470-4834-AE6C-A2B9BD10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6720F-118E-4C09-BA41-8E98E08E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A00E5-737D-460C-8A12-484398F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BB0D-61BA-48B7-9655-25F6FD4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CACC7-7FEE-4724-9568-DBD3CE34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B1453-E83C-4F7C-A48A-8E7DD0FC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41654-630F-44C9-83D6-E1F37CD3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D58AF-ECC7-46DF-B186-B543150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BEE41-7AA1-4949-ACC8-244B2AE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687EA-2C06-4E70-A312-67821D56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6624-0AE1-40C1-9BB7-5E543CD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58902-F966-43B9-A80B-A2E4715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92A7-D885-4880-9D48-3610C9F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BB8E5-6AEC-4CDB-AAAB-A6BCB735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42CA5-E335-464D-8199-0DB02E4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C9ECA-A601-47AB-8DF8-1CF5472F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F5957-73BE-4B57-B3C7-0F902B87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0D81F-E423-4919-8388-259BEEE8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E074E-1DC0-449C-91A8-550C71FB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F8DD-1EA3-4450-A7E6-75A018D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26B72-AC7F-47A5-996E-9D672249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D55FD-5795-4F52-A9BC-65027B5C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1A172-AB16-4528-A987-F62B33891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7CD38-60FF-4996-9DE0-501B48A8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87CF2A-8709-4336-9F7C-B61872A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05F79-7119-4CE5-94CB-B58251CA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47CB7-63DF-4DE6-A4C3-F3D7B1B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4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F562-2882-42D3-B0D9-3536F87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1DD4A-FCBB-4331-88A4-FC4E6DB7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182C1-C2DE-4BEB-A3A1-62C81F6F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6BE5D-FCC1-41D0-9A69-9BF1AF0E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B7151-2D25-44D5-B3BD-AA96C5F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7DE3BE-2970-42DB-9513-99587CF6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B6C97-5E75-450E-A78A-DD7F9A5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6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A0010-F943-4691-9216-42488928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F73F6-2DD1-4EB7-97FB-AED5024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A9B62-3BDE-486E-A8A6-0C2F3FA1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882CB-9E29-4ED4-B72E-56427CD7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03B07-E184-47A3-8AF1-0BE3144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E8F0A-5643-458B-B775-5BFC7B89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8BBD-3C96-4702-B9E1-F0F1AC72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94228E-0BBA-4D34-9C64-597A84971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F1FFB-8416-48CB-807F-EC2BFF91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C37D2-123F-48B2-85B1-53C711C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31154-FF5D-4195-99F8-2BE22977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5BCA0-14D7-46B9-A795-87FC2053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842BD3-665C-4C60-9C3E-8E3C8584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47F55-BA69-47E9-B80F-A8433E81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56BE-710B-4819-A588-64C0CB46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61790-62E1-4B8E-9123-6B075FDF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90528-F0E7-4300-859F-5D73EAC9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6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1.xml"/><Relationship Id="rId18" Type="http://schemas.openxmlformats.org/officeDocument/2006/relationships/image" Target="../media/image11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80.png"/><Relationship Id="rId17" Type="http://schemas.openxmlformats.org/officeDocument/2006/relationships/customXml" Target="../ink/ink13.xml"/><Relationship Id="rId2" Type="http://schemas.openxmlformats.org/officeDocument/2006/relationships/image" Target="../media/image5.png"/><Relationship Id="rId16" Type="http://schemas.openxmlformats.org/officeDocument/2006/relationships/image" Target="../media/image10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70.png"/><Relationship Id="rId19" Type="http://schemas.openxmlformats.org/officeDocument/2006/relationships/customXml" Target="../ink/ink14.xml"/><Relationship Id="rId4" Type="http://schemas.openxmlformats.org/officeDocument/2006/relationships/image" Target="../media/image42.png"/><Relationship Id="rId9" Type="http://schemas.openxmlformats.org/officeDocument/2006/relationships/customXml" Target="../ink/ink9.xml"/><Relationship Id="rId14" Type="http://schemas.openxmlformats.org/officeDocument/2006/relationships/image" Target="../media/image90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9.xml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8.xml"/><Relationship Id="rId18" Type="http://schemas.openxmlformats.org/officeDocument/2006/relationships/image" Target="../media/image30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27.png"/><Relationship Id="rId17" Type="http://schemas.openxmlformats.org/officeDocument/2006/relationships/customXml" Target="../ink/ink30.xml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ustomXml" Target="../ink/ink27.xml"/><Relationship Id="rId24" Type="http://schemas.openxmlformats.org/officeDocument/2006/relationships/image" Target="../media/image33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10" Type="http://schemas.openxmlformats.org/officeDocument/2006/relationships/image" Target="../media/image26.png"/><Relationship Id="rId19" Type="http://schemas.openxmlformats.org/officeDocument/2006/relationships/customXml" Target="../ink/ink31.xml"/><Relationship Id="rId4" Type="http://schemas.openxmlformats.org/officeDocument/2006/relationships/image" Target="../media/image23.png"/><Relationship Id="rId9" Type="http://schemas.openxmlformats.org/officeDocument/2006/relationships/customXml" Target="../ink/ink26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780177" y="360727"/>
            <a:ext cx="10846964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다음 조건에 맞게 </a:t>
            </a:r>
            <a:r>
              <a:rPr lang="en-US" altLang="ko-KR" dirty="0">
                <a:latin typeface="Arial" panose="020B0604020202020204" pitchFamily="34" charset="0"/>
              </a:rPr>
              <a:t>J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form01.jsp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form01_process.jsp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form01_process.jsp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요청 파라미터 값을 저장하여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'http://localhost:8080/Exercise/ch06/form01.jsp'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016B8C-DC81-404A-92C9-B00CBFAF0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02" y="717564"/>
            <a:ext cx="4000500" cy="164782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6DCA6E-5DC1-4899-8B3C-1EE0DFFF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33" y="993133"/>
            <a:ext cx="4467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D414EF-3EE3-4C7C-82A4-D474B5FB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8" y="1041984"/>
            <a:ext cx="5843038" cy="2806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304B10-DB6D-415F-BD3A-5A34D9E9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61987"/>
            <a:ext cx="4889316" cy="57102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70EDEC7-751A-4D7A-BE6A-046C70066B15}"/>
                  </a:ext>
                </a:extLst>
              </p14:cNvPr>
              <p14:cNvContentPartPr/>
              <p14:nvPr/>
            </p14:nvContentPartPr>
            <p14:xfrm>
              <a:off x="234495" y="1233330"/>
              <a:ext cx="1069200" cy="44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70EDEC7-751A-4D7A-BE6A-046C70066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495" y="1224690"/>
                <a:ext cx="1086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612FF21-3ABE-4AEE-806A-1087E9ED2AD4}"/>
                  </a:ext>
                </a:extLst>
              </p14:cNvPr>
              <p14:cNvContentPartPr/>
              <p14:nvPr/>
            </p14:nvContentPartPr>
            <p14:xfrm>
              <a:off x="7431975" y="897090"/>
              <a:ext cx="1670760" cy="388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612FF21-3ABE-4AEE-806A-1087E9ED2A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2975" y="888450"/>
                <a:ext cx="168840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1B24D485-DC10-4188-A7E7-3EA1E1020027}"/>
              </a:ext>
            </a:extLst>
          </p:cNvPr>
          <p:cNvGrpSpPr/>
          <p:nvPr/>
        </p:nvGrpSpPr>
        <p:grpSpPr>
          <a:xfrm>
            <a:off x="6706215" y="4013250"/>
            <a:ext cx="3467520" cy="1016640"/>
            <a:chOff x="6706215" y="4013250"/>
            <a:chExt cx="3467520" cy="10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4530E86-B5C8-4F20-8BAA-F3A46B0FAFE4}"/>
                    </a:ext>
                  </a:extLst>
                </p14:cNvPr>
                <p14:cNvContentPartPr/>
                <p14:nvPr/>
              </p14:nvContentPartPr>
              <p14:xfrm>
                <a:off x="6706215" y="4074090"/>
                <a:ext cx="210240" cy="955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4530E86-B5C8-4F20-8BAA-F3A46B0FAF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7575" y="4065090"/>
                  <a:ext cx="2278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D8B97B0-4305-4FF2-8872-007C30F8B80A}"/>
                    </a:ext>
                  </a:extLst>
                </p14:cNvPr>
                <p14:cNvContentPartPr/>
                <p14:nvPr/>
              </p14:nvContentPartPr>
              <p14:xfrm>
                <a:off x="7012935" y="4013250"/>
                <a:ext cx="3160800" cy="49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D8B97B0-4305-4FF2-8872-007C30F8B8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04295" y="4004250"/>
                  <a:ext cx="317844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198DAEA-D2C0-411B-86D4-923B62342730}"/>
                  </a:ext>
                </a:extLst>
              </p14:cNvPr>
              <p14:cNvContentPartPr/>
              <p14:nvPr/>
            </p14:nvContentPartPr>
            <p14:xfrm>
              <a:off x="7259895" y="5657370"/>
              <a:ext cx="1370880" cy="25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198DAEA-D2C0-411B-86D4-923B623427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51255" y="5648370"/>
                <a:ext cx="138852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780177" y="360727"/>
            <a:ext cx="1084696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다음 조건에 맞게 </a:t>
            </a:r>
            <a:r>
              <a:rPr lang="en-US" altLang="ko-KR" dirty="0">
                <a:latin typeface="Arial" panose="020B0604020202020204" pitchFamily="34" charset="0"/>
              </a:rPr>
              <a:t>J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form012.jsp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radio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유형을 이용하여 </a:t>
            </a:r>
            <a:r>
              <a:rPr lang="ko-KR" altLang="en-US" dirty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남성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항목을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form012_process.jsp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form012_process.jsp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Tables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첫 줄에 제목과 값을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요청 파라미터 값을 저장하여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'http://localhost:8080/Exercise/ch06/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form012.jsp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82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BC3D9D-1B9C-49D6-8C4B-139B05A3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171700"/>
            <a:ext cx="8429625" cy="25146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F086505-13FD-4CB8-A89A-3B5502CFBBA2}"/>
              </a:ext>
            </a:extLst>
          </p:cNvPr>
          <p:cNvGrpSpPr/>
          <p:nvPr/>
        </p:nvGrpSpPr>
        <p:grpSpPr>
          <a:xfrm>
            <a:off x="404177" y="2788288"/>
            <a:ext cx="556560" cy="863280"/>
            <a:chOff x="404177" y="2788288"/>
            <a:chExt cx="556560" cy="86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F7C4019-5229-4C56-9B29-636A374229A2}"/>
                    </a:ext>
                  </a:extLst>
                </p14:cNvPr>
                <p14:cNvContentPartPr/>
                <p14:nvPr/>
              </p14:nvContentPartPr>
              <p14:xfrm>
                <a:off x="404177" y="2788288"/>
                <a:ext cx="134640" cy="3650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F7C4019-5229-4C56-9B29-636A374229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5177" y="2779288"/>
                  <a:ext cx="152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A289FBE-D9B1-4DD2-ADDA-6215C3AFA224}"/>
                    </a:ext>
                  </a:extLst>
                </p14:cNvPr>
                <p14:cNvContentPartPr/>
                <p14:nvPr/>
              </p14:nvContentPartPr>
              <p14:xfrm>
                <a:off x="548897" y="3004648"/>
                <a:ext cx="81360" cy="101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A289FBE-D9B1-4DD2-ADDA-6215C3AFA2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9897" y="2996008"/>
                  <a:ext cx="99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65CE516-132D-4483-AF44-0CB4995C25A6}"/>
                    </a:ext>
                  </a:extLst>
                </p14:cNvPr>
                <p14:cNvContentPartPr/>
                <p14:nvPr/>
              </p14:nvContentPartPr>
              <p14:xfrm>
                <a:off x="456377" y="2988088"/>
                <a:ext cx="382680" cy="2779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65CE516-132D-4483-AF44-0CB4995C25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737" y="2979448"/>
                  <a:ext cx="400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2D2493-4A73-4F7F-ABAA-9A0E24F64F03}"/>
                    </a:ext>
                  </a:extLst>
                </p14:cNvPr>
                <p14:cNvContentPartPr/>
                <p14:nvPr/>
              </p14:nvContentPartPr>
              <p14:xfrm>
                <a:off x="892697" y="2814208"/>
                <a:ext cx="68040" cy="837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B2D2493-4A73-4F7F-ABAA-9A0E24F64F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697" y="2805208"/>
                  <a:ext cx="85680" cy="85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B6CAF7-16AC-48BB-B2BE-615E9C63F9CF}"/>
              </a:ext>
            </a:extLst>
          </p:cNvPr>
          <p:cNvSpPr txBox="1"/>
          <p:nvPr/>
        </p:nvSpPr>
        <p:spPr>
          <a:xfrm>
            <a:off x="1562521" y="547077"/>
            <a:ext cx="8894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form012.jsp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radio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유형을 이용하여 </a:t>
            </a:r>
            <a:r>
              <a:rPr lang="ko-KR" altLang="en-US" dirty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남성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항목을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form012_process.jsp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03AE19-1675-4D28-9317-4AAA60787474}"/>
              </a:ext>
            </a:extLst>
          </p:cNvPr>
          <p:cNvGrpSpPr/>
          <p:nvPr/>
        </p:nvGrpSpPr>
        <p:grpSpPr>
          <a:xfrm>
            <a:off x="1590714" y="3687738"/>
            <a:ext cx="2751480" cy="671760"/>
            <a:chOff x="1590714" y="3687738"/>
            <a:chExt cx="275148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A87BAF4-9325-466B-B2A9-1BFBCF3EFE1B}"/>
                    </a:ext>
                  </a:extLst>
                </p14:cNvPr>
                <p14:cNvContentPartPr/>
                <p14:nvPr/>
              </p14:nvContentPartPr>
              <p14:xfrm>
                <a:off x="1590714" y="3687738"/>
                <a:ext cx="1992960" cy="463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A87BAF4-9325-466B-B2A9-1BFBCF3EFE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1714" y="3679098"/>
                  <a:ext cx="20106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F88DA3B-493A-447D-A84D-AC34953B3630}"/>
                    </a:ext>
                  </a:extLst>
                </p14:cNvPr>
                <p14:cNvContentPartPr/>
                <p14:nvPr/>
              </p14:nvContentPartPr>
              <p14:xfrm>
                <a:off x="3755754" y="3831378"/>
                <a:ext cx="137160" cy="2102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F88DA3B-493A-447D-A84D-AC34953B36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47114" y="3822378"/>
                  <a:ext cx="154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B83F9B6-982E-4C7D-A24E-157D550EEEF0}"/>
                    </a:ext>
                  </a:extLst>
                </p14:cNvPr>
                <p14:cNvContentPartPr/>
                <p14:nvPr/>
              </p14:nvContentPartPr>
              <p14:xfrm>
                <a:off x="3706434" y="4103898"/>
                <a:ext cx="193320" cy="176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B83F9B6-982E-4C7D-A24E-157D550EEE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97794" y="4095258"/>
                  <a:ext cx="210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85286C3-FDD2-42EB-B3E0-C0E1F43A30A1}"/>
                    </a:ext>
                  </a:extLst>
                </p14:cNvPr>
                <p14:cNvContentPartPr/>
                <p14:nvPr/>
              </p14:nvContentPartPr>
              <p14:xfrm>
                <a:off x="3974274" y="4003458"/>
                <a:ext cx="87120" cy="163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85286C3-FDD2-42EB-B3E0-C0E1F43A30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65274" y="3994818"/>
                  <a:ext cx="104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63F194E-A6C9-40C9-8B8D-01371B02C357}"/>
                    </a:ext>
                  </a:extLst>
                </p14:cNvPr>
                <p14:cNvContentPartPr/>
                <p14:nvPr/>
              </p14:nvContentPartPr>
              <p14:xfrm>
                <a:off x="4095954" y="3921018"/>
                <a:ext cx="34920" cy="438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063F194E-A6C9-40C9-8B8D-01371B02C3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86954" y="3912378"/>
                  <a:ext cx="525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4F00C6E-78DD-462D-9152-6FF697E40E61}"/>
                    </a:ext>
                  </a:extLst>
                </p14:cNvPr>
                <p14:cNvContentPartPr/>
                <p14:nvPr/>
              </p14:nvContentPartPr>
              <p14:xfrm>
                <a:off x="4124034" y="4057458"/>
                <a:ext cx="218160" cy="46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4F00C6E-78DD-462D-9152-6FF697E40E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5034" y="4048818"/>
                  <a:ext cx="23580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868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C770482-B758-4D3E-ACBD-CF83B6C9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171700"/>
            <a:ext cx="8429625" cy="25146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B6B9C-1BC0-4C48-8429-47BD62D07004}"/>
              </a:ext>
            </a:extLst>
          </p:cNvPr>
          <p:cNvGrpSpPr/>
          <p:nvPr/>
        </p:nvGrpSpPr>
        <p:grpSpPr>
          <a:xfrm>
            <a:off x="520794" y="2951538"/>
            <a:ext cx="842760" cy="696960"/>
            <a:chOff x="520794" y="2951538"/>
            <a:chExt cx="84276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67C3E33-4FE7-4A2E-8C40-EBB8925DB833}"/>
                    </a:ext>
                  </a:extLst>
                </p14:cNvPr>
                <p14:cNvContentPartPr/>
                <p14:nvPr/>
              </p14:nvContentPartPr>
              <p14:xfrm>
                <a:off x="520794" y="3097338"/>
                <a:ext cx="149760" cy="131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67C3E33-4FE7-4A2E-8C40-EBB8925DB8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154" y="3088698"/>
                  <a:ext cx="167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B5EE2EC-D635-409C-8333-8D722613D3ED}"/>
                    </a:ext>
                  </a:extLst>
                </p14:cNvPr>
                <p14:cNvContentPartPr/>
                <p14:nvPr/>
              </p14:nvContentPartPr>
              <p14:xfrm>
                <a:off x="811674" y="2951538"/>
                <a:ext cx="15840" cy="321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B5EE2EC-D635-409C-8333-8D722613D3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034" y="2942898"/>
                  <a:ext cx="334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5ECD0D0-FC9F-4B33-AF5E-D92E2A0B82AA}"/>
                    </a:ext>
                  </a:extLst>
                </p14:cNvPr>
                <p14:cNvContentPartPr/>
                <p14:nvPr/>
              </p14:nvContentPartPr>
              <p14:xfrm>
                <a:off x="739314" y="3319458"/>
                <a:ext cx="33840" cy="267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5ECD0D0-FC9F-4B33-AF5E-D92E2A0B82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0314" y="3310458"/>
                  <a:ext cx="51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FEFA34B-64CE-40AD-B34E-82B372CE59A2}"/>
                    </a:ext>
                  </a:extLst>
                </p14:cNvPr>
                <p14:cNvContentPartPr/>
                <p14:nvPr/>
              </p14:nvContentPartPr>
              <p14:xfrm>
                <a:off x="774594" y="3303618"/>
                <a:ext cx="169560" cy="247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FEFA34B-64CE-40AD-B34E-82B372CE59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5594" y="3294618"/>
                  <a:ext cx="187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BBBBE70-ABDD-4527-9663-C17B8027E66E}"/>
                    </a:ext>
                  </a:extLst>
                </p14:cNvPr>
                <p14:cNvContentPartPr/>
                <p14:nvPr/>
              </p14:nvContentPartPr>
              <p14:xfrm>
                <a:off x="1057554" y="3071778"/>
                <a:ext cx="129600" cy="257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BBBBE70-ABDD-4527-9663-C17B8027E6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554" y="3062778"/>
                  <a:ext cx="147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4F6B22F-0C11-42EB-9332-DDA922FA9CEA}"/>
                    </a:ext>
                  </a:extLst>
                </p14:cNvPr>
                <p14:cNvContentPartPr/>
                <p14:nvPr/>
              </p14:nvContentPartPr>
              <p14:xfrm>
                <a:off x="1131354" y="3087978"/>
                <a:ext cx="127440" cy="122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4F6B22F-0C11-42EB-9332-DDA922FA9C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2714" y="3079338"/>
                  <a:ext cx="145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A2DB183-9156-46E2-A509-41C17CEF57BA}"/>
                    </a:ext>
                  </a:extLst>
                </p14:cNvPr>
                <p14:cNvContentPartPr/>
                <p14:nvPr/>
              </p14:nvContentPartPr>
              <p14:xfrm>
                <a:off x="1213794" y="3012738"/>
                <a:ext cx="149760" cy="635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A2DB183-9156-46E2-A509-41C17CEF57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05154" y="3004098"/>
                  <a:ext cx="167400" cy="65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67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7E5A30-ACB1-4BC7-A439-589498C1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129930"/>
            <a:ext cx="8429625" cy="3676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E89FB-DABF-4C56-AB7B-09EFA3B0388A}"/>
              </a:ext>
            </a:extLst>
          </p:cNvPr>
          <p:cNvSpPr txBox="1"/>
          <p:nvPr/>
        </p:nvSpPr>
        <p:spPr>
          <a:xfrm>
            <a:off x="1211385" y="437663"/>
            <a:ext cx="9894277" cy="1605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form012_process.jsp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Tables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첫 줄에 제목과 값을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요청 파라미터 값을 저장하여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26B804-3B2E-4405-B8ED-CF09362382BF}"/>
              </a:ext>
            </a:extLst>
          </p:cNvPr>
          <p:cNvGrpSpPr/>
          <p:nvPr/>
        </p:nvGrpSpPr>
        <p:grpSpPr>
          <a:xfrm>
            <a:off x="543834" y="2681178"/>
            <a:ext cx="4577400" cy="2322360"/>
            <a:chOff x="543834" y="2681178"/>
            <a:chExt cx="4577400" cy="23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B01C24F-5E65-44C0-A8CE-3FB58A51AD89}"/>
                    </a:ext>
                  </a:extLst>
                </p14:cNvPr>
                <p14:cNvContentPartPr/>
                <p14:nvPr/>
              </p14:nvContentPartPr>
              <p14:xfrm>
                <a:off x="1649754" y="2681178"/>
                <a:ext cx="3471480" cy="2322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B01C24F-5E65-44C0-A8CE-3FB58A51AD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41114" y="2672538"/>
                  <a:ext cx="3489120" cy="23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2FAD250-6422-48BE-BB16-AFE0EE3AA654}"/>
                    </a:ext>
                  </a:extLst>
                </p14:cNvPr>
                <p14:cNvContentPartPr/>
                <p14:nvPr/>
              </p14:nvContentPartPr>
              <p14:xfrm>
                <a:off x="551754" y="2990058"/>
                <a:ext cx="186120" cy="176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2FAD250-6422-48BE-BB16-AFE0EE3AA6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3114" y="2981058"/>
                  <a:ext cx="20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DA31073-12F3-4D76-8C89-8F94EFB14C43}"/>
                    </a:ext>
                  </a:extLst>
                </p14:cNvPr>
                <p14:cNvContentPartPr/>
                <p14:nvPr/>
              </p14:nvContentPartPr>
              <p14:xfrm>
                <a:off x="543834" y="3140178"/>
                <a:ext cx="98640" cy="151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DA31073-12F3-4D76-8C89-8F94EFB14C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834" y="3131538"/>
                  <a:ext cx="116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018C202-A060-4ED8-AB00-FFF438B4E7E8}"/>
                    </a:ext>
                  </a:extLst>
                </p14:cNvPr>
                <p14:cNvContentPartPr/>
                <p14:nvPr/>
              </p14:nvContentPartPr>
              <p14:xfrm>
                <a:off x="549594" y="3292458"/>
                <a:ext cx="111600" cy="128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018C202-A060-4ED8-AB00-FFF438B4E7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0594" y="3283458"/>
                  <a:ext cx="129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59BDED8-E64A-4F99-A38F-1DC506E0A997}"/>
                    </a:ext>
                  </a:extLst>
                </p14:cNvPr>
                <p14:cNvContentPartPr/>
                <p14:nvPr/>
              </p14:nvContentPartPr>
              <p14:xfrm>
                <a:off x="658314" y="3273018"/>
                <a:ext cx="112320" cy="261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59BDED8-E64A-4F99-A38F-1DC506E0A9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9674" y="3264378"/>
                  <a:ext cx="129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DCE529-14FA-4F9F-ADF8-3142855B3D8E}"/>
                    </a:ext>
                  </a:extLst>
                </p14:cNvPr>
                <p14:cNvContentPartPr/>
                <p14:nvPr/>
              </p14:nvContentPartPr>
              <p14:xfrm>
                <a:off x="777114" y="3023178"/>
                <a:ext cx="301320" cy="355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DCE529-14FA-4F9F-ADF8-3142855B3D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8474" y="3014538"/>
                  <a:ext cx="318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D802551-16E5-4DBF-AA37-6D1285C28E31}"/>
                    </a:ext>
                  </a:extLst>
                </p14:cNvPr>
                <p14:cNvContentPartPr/>
                <p14:nvPr/>
              </p14:nvContentPartPr>
              <p14:xfrm>
                <a:off x="1061514" y="3011298"/>
                <a:ext cx="200880" cy="284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D802551-16E5-4DBF-AA37-6D1285C28E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2874" y="3002658"/>
                  <a:ext cx="218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E68DBBC-EC65-49EB-A0AE-3AFFB6A40430}"/>
                    </a:ext>
                  </a:extLst>
                </p14:cNvPr>
                <p14:cNvContentPartPr/>
                <p14:nvPr/>
              </p14:nvContentPartPr>
              <p14:xfrm>
                <a:off x="1179954" y="3058818"/>
                <a:ext cx="228960" cy="264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E68DBBC-EC65-49EB-A0AE-3AFFB6A404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71314" y="3050178"/>
                  <a:ext cx="246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0ADB40E-8AAC-4718-92A3-1A0AE77CAAFB}"/>
                    </a:ext>
                  </a:extLst>
                </p14:cNvPr>
                <p14:cNvContentPartPr/>
                <p14:nvPr/>
              </p14:nvContentPartPr>
              <p14:xfrm>
                <a:off x="1418994" y="3144858"/>
                <a:ext cx="82440" cy="73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0ADB40E-8AAC-4718-92A3-1A0AE77CAA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09994" y="3136218"/>
                  <a:ext cx="100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B978899-F89E-4EFD-AE32-8EC3832575AC}"/>
                    </a:ext>
                  </a:extLst>
                </p14:cNvPr>
                <p14:cNvContentPartPr/>
                <p14:nvPr/>
              </p14:nvContentPartPr>
              <p14:xfrm>
                <a:off x="1480914" y="2904378"/>
                <a:ext cx="188280" cy="627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B978899-F89E-4EFD-AE32-8EC3832575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71914" y="2895378"/>
                  <a:ext cx="205920" cy="64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767B23C-93FC-47D5-B3AA-FE7D35F1FE7F}"/>
                  </a:ext>
                </a:extLst>
              </p14:cNvPr>
              <p14:cNvContentPartPr/>
              <p14:nvPr/>
            </p14:nvContentPartPr>
            <p14:xfrm>
              <a:off x="6648714" y="4904538"/>
              <a:ext cx="466920" cy="5076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767B23C-93FC-47D5-B3AA-FE7D35F1FE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40074" y="4895538"/>
                <a:ext cx="484560" cy="5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7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394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24</cp:revision>
  <dcterms:created xsi:type="dcterms:W3CDTF">2021-05-07T07:02:28Z</dcterms:created>
  <dcterms:modified xsi:type="dcterms:W3CDTF">2024-04-05T05:45:40Z</dcterms:modified>
</cp:coreProperties>
</file>