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72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6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0 14189,'-41'15'8440,"2"-4"-6570,20-6-2038,1 1-1,0 0 1,-29 15-1,36-15 270,-42 22 97,2 3-1,-76 58 1,126-88-201,0-1 1,0 1-1,0 0 0,0 0 0,1 0 0,-1 0 0,0 0 1,1 0-1,-1 0 0,1 0 0,-1 0 0,1 0 1,-1 0-1,1 0 0,0 0 0,-1 0 0,1 1 0,0-1 1,0 0-1,0 0 0,0 0 0,0 0 0,0 1 1,0-1-1,0 0 0,1 0 0,-1 0 0,0 0 0,1 0 1,-1 0-1,1 1 0,-1-1 0,1 0 0,-1 0 1,1-1-1,0 1 0,0 0 0,-1 0 0,1 0 0,0 0 1,0 0-1,0-1 0,0 1 0,1 0 0,7 6-49,0 0-1,1-1 0,18 8 0,-17-8 1,75 35-91,177 57-1,-170-67 101,-43-3-4698,-45-46-9158,-10 3 9375,-10-19 3889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6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1 12492,'0'0'6171,"-17"17"-5466,12-11-798,1-1 0,1 1 1,-1 1-1,1-1 0,0 0 1,0 1-1,1-1 0,0 1 1,0 0-1,1 0 0,0 0 1,0 0-1,0 11 0,1-17 96,0 0 1,1 0-1,-1-1 0,0 1 0,0 0 0,1 0 0,-1-1 0,1 1 0,-1 0 0,1-1 0,-1 1 0,1 0 0,-1-1 0,1 1 0,-1 0 0,1-1 0,0 1 0,-1-1 0,1 0 1,0 1-1,0-1 0,-1 1 0,1-1 0,0 0 0,0 0 0,0 1 0,1-1 0,20 3 274,-16-4-106,0 1 0,0-2 0,0 1 0,-1-1 0,1 0 0,0 0 0,-1 0-1,1-1 1,-1 0 0,0 0 0,9-7 0,13-6 992,-26 15-1131,0 1 0,0-1 0,0 1 0,0-1-1,0 0 1,0 1 0,0-1 0,0 0 0,-1 0 0,1 1 0,0-1 0,0 0-1,-1 0 1,1 0 0,-1 0 0,1 0 0,-1 0 0,1 0 0,-1 0-1,1 0 1,-1 0 0,0 0 0,0-1 0,1 1 0,-1 0 0,0 0-1,0 0 1,0 0 0,0 0 0,-1-1 0,1 1 0,0 0 0,0 0-1,-1 0 1,1 0 0,0 0 0,-1 0 0,1 0 0,-2-2 0,0 0-92,0 0 1,0 0-1,0 0 0,0 0 1,-1 1-1,1-1 1,-1 0-1,0 1 1,0 0-1,-4-3 0,-43-9-1344,47 14 817,2 0 506,0 1 1,1 0-1,-1-1 0,0 1 1,1 0-1,-1 0 0,1 0 0,-1-1 1,1 1-1,-1 0 0,1 0 0,0 0 1,-1 0-1,1 0 0,0 0 0,0 0 1,0 0-1,0 0 0,0 0 1,0 0-1,0 0 0,0-1 0,0 3 1,0 33-965,0-29 723,2 167-2595,1 8 3383,-1-182-299,1-1 0,-1 1 0,1-1-1,-1 0 1,0 0 0,1 0 0,-1 0-1,0 0 1,0 0 0,0-1 0,4-2 0,-5 4-135,13-14 264,1-1 0,-2 0 0,0-1 0,-1-1 0,-1 1-1,0-2 1,-1 0 0,9-23 0,-2 8-49,74-161 1002,-89 190-1276,-1 4 8,-1 0-1,1 0 0,0-1 1,0 1-1,0 0 0,-1 0 1,1 0-1,0 0 0,0 0 1,0 0-1,-1 1 0,1-1 1,0 0-1,0 0 0,-1 0 1,1 1-1,0-1 0,0 0 1,-1 1-1,1-1 0,1 2 1,4 15-133,0 1 0,0 0 0,3 29 0,-5-26 69,0 0 1,1-1 0,2 0-1,12 28 1,-16-40 22,2-1-607,-1 1 0,-1-1 0,0 1 0,0 0 0,0 0-1,-1 0 1,2 12 0,-7-16 542,1 1 0,-1-1 0,0 0-1,0 0 1,0-1 0,0 1 0,-1-1 0,-3 4 0,-2 4 388,0 0-1,1 1 1,1 0 0,0 0 0,1 0 0,0 1-1,1 0 1,0 0 0,1 1 0,1-1 0,0 1-1,-2 25 1,5-37-181,0 0-1,0-1 0,0 1 1,0 0-1,0 0 0,0-1 1,0 1-1,1 0 1,-1-1-1,1 1 0,-1-1 1,1 1-1,-1 0 0,1-1 1,0 1-1,0-1 0,0 1 1,0-1-1,0 0 1,0 0-1,0 1 0,1-1 1,-1 0-1,0 0 0,1 0 1,-1 0-1,0 0 1,3 1-1,-1-2 55,1 1-1,0-1 1,-1 1 0,1-1 0,-1 0 0,1 0 0,0-1-1,-1 1 1,1-1 0,-1 0 0,1 0 0,5-2-1,8-4-172,-1-1 0,0 0 0,0-1 0,17-13 0,-5-8-3107,-21 19 512,-1 0-1,-1-1 0,0 0 1,0 0-1,2-14 0,-4 19 2323,9-10-507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7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37 110 9161,'0'0'6651,"-7"-18"-4942,7 15-1652,1 0 0,-1 0 0,1 1 0,0-1 1,0 0-1,0 0 0,0 0 0,0 1 0,0-1 1,1 0-1,0 1 0,-1 0 0,1-1 0,0 1 1,0 0-1,0 0 0,0 0 0,1 0 0,-1 0 1,0 0-1,1 1 0,-1-1 0,4 0 0,8-5 83,0 1-1,0 1 0,18-5 0,-16 5-275,-16 5 125,1 0 0,0-1 0,0 1 0,-1 0 0,1 0 1,0 0-1,-1 0 0,1 0 0,0 0 0,0 0 0,-1 0 0,1 0 0,0 0 0,0 0 0,-1 1 0,1-1 0,0 0 0,-1 0 0,1 1 0,0-1 0,-1 0 0,1 1 0,0-1 0,-1 1 0,1-1 0,-1 1 0,1-1 0,-1 1 1,1-1-1,-1 1 0,1 0 0,-1-1 0,0 1 0,1 0 0,-1-1 0,0 1 0,1 0 0,-1 1 0,4 27-523,-6-16 199,0 0-1,-1 0 0,0-1 1,-1 0-1,-1 1 0,0-1 1,0-1-1,-1 1 1,-1-1-1,-9 13 0,-17 35-4289,25-43 2729,-1-1 0,0 0 0,-1-1-1,-20 22 1,28-34 1846,0-1-1,0 1 1,0-1-1,-1 0 1,1 1-1,0-1 1,-1 0-1,1-1 1,-1 1-1,-4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8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4260,'39'26'5541,"-16"-15"-4676,-4-1-224,9 5-513,-14-6-32,-14-26-10890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8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91 7591,'1'-1'251,"-1"0"1,0 0-1,1 1 0,-1-1 0,1 0 0,-1 0 0,1 0 1,0 0-1,-1 1 0,1-1 0,0 0 0,-1 0 0,1 1 1,0-1-1,0 1 0,0-1 0,-1 1 0,1-1 0,0 1 1,0-1-1,0 1 0,0 0 0,0-1 0,0 1 0,0 0 1,1 0-1,18-9 1178,68-53-159,-88 61-1264,1 1 0,0 0-1,0-1 1,-1 1 0,1-1 0,0 1 0,0 0-1,0 0 1,0-1 0,0 1 0,0 0-1,-1 0 1,1 0 0,0 0 0,0 0-1,0 0 1,0 0 0,0 0 0,0 1-1,0-1 1,-1 0 0,1 0 0,0 1 0,0-1-1,0 1 1,0-1 0,-1 0 0,1 1-1,0 0 1,-1-1 0,1 1 0,0-1-1,-1 1 1,1 0 0,-1-1 0,1 1-1,-1 0 1,2 1 0,8 28-76,-9-19 63,-1-1 1,-1 1-1,1-1 0,-2 0 1,1 0-1,-2 0 1,1 0-1,-1 0 0,-1 0 1,0 0-1,-8 14 0,-7 8-2023,-40 52-1,45-66 156,11-14 983,4-8 173,0 0 682,1 0 1,-1 1 0,1-1 0,0 1-1,0-1 1,0 1 0,0-1 0,0 1 0,1 0-1,-1 0 1,1 0 0,4-2 0,-1-2 158,-3 3 139,1 0-1,0 1 0,0-1 0,1 1 0,-1 0 0,1 0 1,-1 0-1,1 1 0,0 0 0,0-1 0,0 2 1,0-1-1,1 1 0,6-2 0,39 0-767,-48 3-577,5-3-4793,-15-2 2385,1 4 1634,-10 4 1522,12-3 432,-1 1 0,1-1 0,0 1 0,0 0 0,0 0 0,0 0 0,0 1 0,-4 1 0,7-2-37,1-1 0,0 0 0,0 1 0,-1-1 0,1 1 1,0-1-1,0 0 0,-1 1 0,1-1 0,0 1 0,0-1 1,0 1-1,0-1 0,0 1 0,0-1 0,0 0 0,0 1 1,0-1-1,0 1 0,0-1 0,0 1 0,0-1 0,0 1 1,0-1-1,0 1 0,0-1 0,1 0 0,-1 1 0,0-1 1,0 1-1,1 0 0,0 2 462,-7 16 3813,-6 4-2849,8-9-1128,-1 1 0,0-1-1,-1 0 1,0-1 0,-1 1 0,-1-1 0,0-1 0,0 1 0,-1-1 0,-1-1 0,0 0 0,-1 0 0,0-1 0,-25 17 0,34-25 737,47-4 364,-21-4-1143,1 0-560,0 0-1,1 2 0,50-3 0,-53 7-1970,18 5-9709,-37-4 9731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29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8232,'0'0'3518,"4"-1"-513,60-29-786,-54 24-2073,1 0-1,0 1 1,0 0-1,1 0 1,0 1-1,-1 1 1,1 0-1,20-2 1,-30 6-152,1-1 0,0 1 0,0 0 0,0 1 0,0-1 0,-1 0 0,1 1 0,0 0 0,-1-1 0,0 1 0,1 0 0,-1 0 0,0 1 0,0-1 0,0 0 0,0 1 0,0-1 0,-1 1 0,1-1 0,-1 1-1,0 0 1,0 0 0,0-1 0,0 1 0,0 0 0,0 4 0,5 13-1269,-1 0 0,2 31 0,-6-31-2152,0 0 0,-2 1-1,-7 39 1,13-35 2840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35 313 8840,'-3'15'2368,"-4"-14"1884,-11-17 766,17 15-5210,0 0 225,0 0 1,0-1 0,1 1-1,-1 0 1,1-1 0,-1 1-1,1 0 1,0-1 0,-1 1-1,1 0 1,0-1-1,0 1 1,0 0 0,0-1-1,0 1 1,0-1 0,1 1-1,-1 0 1,1-3-1,0 1 69,-1-27 95,1 0 0,1 1-1,2-1 1,1 1 0,2 0 0,0 1 0,13-30 0,-20 57-217,0 0 0,0 1 0,0-1 0,1 0-1,-1 0 1,0 1 0,1-1 0,-1 0 0,0 0 0,1 1 0,-1-1 0,1 0 0,-1 1 0,1-1 0,-1 1 0,1-1 0,0 1 0,-1-1 0,1 1 0,0-1 0,-1 1 0,1-1 0,0 1 0,0 0-1,-1 0 1,1-1 0,0 1 0,0 0 0,0 0 0,-1 0 0,1 0 0,0 0 0,0 0 0,0 0 0,-1 0 0,1 0 0,0 0 0,0 0 0,0 0 0,-1 1 0,1-1 0,0 0 0,0 1 0,-1-1-1,1 0 1,0 1 0,-1-1 0,2 2 0,24 26-588,14 42 105,-28-47 341,0-1 0,2 0 0,1-1 0,25 28 0,-38-47-160,0 0-1,0-1 1,1 1 0,-1 0 0,1-1 0,-1 1 0,1-1 0,-1 0 0,1 0-1,0 0 1,0 0 0,-1-1 0,1 1 0,0-1 0,4 1 0,-6-1 144,0 0 0,-1 0 0,1 0 0,0 0 0,0 0 1,-1 0-1,1 0 0,0 0 0,-1 0 0,1 0 0,0 0 0,0-1 1,-1 1-1,1 0 0,0 0 0,-1-1 0,1 1 0,-1 0 0,1-1 1,0 1-1,-1-1 0,1 1 0,-1-1 0,1 1 0,-1-1 0,1 1 1,-1-1-1,1 0 0,-1 1 0,0-1 0,1 0 0,-1 1 0,0-1 1,0 0-1,1 1 0,-1-1 0,0 0 0,0 1 0,0-1 1,0 0-1,0 0 0,0 1 0,0-1 0,0 0 0,0-1 0,-4-18-4420,6 1 3838,0 10 150,5-16 183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3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5413,'0'0'7816,"26"25"-9930,-12-3 96,21 30-3908,-29-29 2915,28 29 2851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8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10154,'0'0'10143,"-2"4"-10426,-2 15 233,0 0 1,1 1 0,1 0 0,1-1 0,1 29-1,-2 27 159,-3-29 120,-13 44 1,16-82 353,0-10-145,1-19 133,5-34 234,5 16-413,26-63 1,-35 101-407,0 0 1,0 1 0,1-1-1,-1 0 1,0 0 0,1 1-1,-1-1 1,1 0 0,-1 0 0,1 1-1,-1-1 1,1 0 0,-1 1-1,1-1 1,-1 1 0,1-1-1,0 1 1,0-1 0,-1 1 0,1-1-1,0 1 1,0 0 0,-1-1-1,1 1 1,0 0 0,0 0 0,0 0-1,-1-1 1,1 1 0,0 0-1,0 0 1,0 0 0,0 0-1,-1 0 1,1 1 0,0-1 0,0 0-1,0 0 1,0 0 0,-1 1-1,1-1 1,0 0 0,0 1-1,-1-1 1,1 1 0,0-1 0,-1 1-1,2 1 1,27 27-807,-29-28 807,12 15-985,-2 1 0,0 0-1,-1 1 1,10 24 0,18 70-11718,-33-97 9860,-2-7 1436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9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13 8136,'11'7'3617,"-17"-11"1369,-12-5-888,5 6-4606,11 1 562,-4 0-11,-21 18 148,1 5-213,18-12 14,1 0 0,0 0 0,1 1-1,0 0 1,1 1 0,0-1-1,0 1 1,1 0 0,1 0-1,0 0 1,-3 16 0,5-22-2,0 0 0,0 1 0,1-1 0,-1 0 0,1 0 0,0 1 0,0-1 0,1 0 0,0 0 0,0 0 0,0 1 0,0-1 0,1 0 0,0 0 0,0-1 0,0 1 0,1 0 0,0-1 0,-1 1 0,2-1 0,-1 0 0,0 0 0,1 0 0,0-1 0,0 1 0,0-1 0,6 4 0,-7-5-16,0-1 0,0 0 0,1 0-1,-1 0 1,0 0 0,1 0-1,-1-1 1,1 0 0,-1 0-1,1 0 1,-1 0 0,1 0-1,-1 0 1,1-1 0,-1 0-1,1 0 1,-1 0 0,0 0-1,1 0 1,-1-1 0,0 1-1,0-1 1,5-4 0,3-2-774,1-2 0,-1 0 0,-1 0 1,10-13-1,-20 23 786,2-2-301,0 0 0,-1-1-1,1 1 1,-1-1 0,0 0-1,0 1 1,0-1 0,0 0 0,0 1-1,0-1 1,-1 0 0,1-3-1,3-14-2023,21-46-4798,-24 64 6955,0 0 1,0 0-1,0 0 1,0-1-1,1 1 1,-1 1-1,0-1 1,1 0-1,-1 0 1,4-2-1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09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32 9193,'-3'-10'1411,"-1"-1"510,0 1 5754,3 10-7629,0 0-1,0 0 1,0 0-1,0 0 0,0-1 1,0 2-1,-1-1 0,1 0 1,0 0-1,0 0 1,0 0-1,0 1 0,0-1 1,0 0-1,0 1 0,0-1 1,-1 2-1,-2 22-97,1 1-1,2-1 1,0 1 0,4 26-1,-1 9-26,-3 46-105,6 232-3353,-8-288-399,2-2-2463,2-38 2758,-1 9 662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6.6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12780,'0'0'4207,"3"5"698,1 10-5235,-21 238-1735,4-105 2256,11-113-169,-2 11 52,2 0 1,5 45 0,-3-90-69,0 0 1,0 0 0,-1 0 0,1-1 0,0 1-1,0 0 1,1 0 0,-1 0 0,0 0 0,0-1-1,0 1 1,0 0 0,1 0 0,-1-1 0,0 1-1,1 0 1,-1 0 0,1-1 0,-1 1 0,1 0-1,-1-1 1,1 1 0,-1-1 0,1 1-1,0-1 1,-1 1 0,1-1 0,0 1 0,-1-1-1,1 1 1,0-1 0,0 0 0,0 1 0,1-2 18,-1 1 1,1-1 0,0 0 0,-1 1-1,1-1 1,-1 0 0,1 0 0,-1 0-1,0 0 1,1 0 0,-1-1-1,0 1 1,0 0 0,2-2 0,33-50 686,-15 12-405,-16 29-263,1-1 1,0 2 0,1-1 0,0 1 0,1 0-1,0 0 1,0 1 0,20-17 0,-27 26-61,0 0 0,1 1 0,-1-1 0,0 1 0,1 0 0,-1-1 0,1 1 0,-1 0 0,1 0 0,-1 0 0,1 0 1,-1 0-1,1 0 0,-1 0 0,0 0 0,1 1 0,-1-1 0,1 0 0,-1 1 0,0 0 0,1-1 0,-1 1 0,0 0 0,1-1 0,-1 1 0,0 0 0,0 0 1,0 0-1,0 0 0,0 0 0,0 0 0,0 1 0,1 1 0,29 45-334,-28-43 281,52 121-270,-8-17-3219,-45-105 2191,0 0-1,1 0 1,-1 0 0,1 0-1,0 0 1,0-1 0,4 4 0,-2-6-2264,10-10 1085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0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6887,'-4'59'5849,"0"0"-5485,4-51-339,-1 1-1,2-1 1,-1 1-1,1-1 0,1 1 1,-1-1-1,1 0 1,1 1-1,0-1 0,0 0 1,0-1-1,1 1 1,6 8-1,-9-14 15,1-1 0,-1 0 0,1 0 0,-1 0 0,1 0 0,-1 0 0,1-1-1,0 1 1,-1 0 0,1-1 0,0 1 0,0-1 0,-1 0 0,1 1 0,0-1 0,0 0 0,0 0 0,-1 0 0,1-1-1,0 1 1,0 0 0,0 0 0,-1-1 0,1 0 0,0 1 0,-1-1 0,1 0 0,0 1 0,-1-1 0,1 0 0,-1 0 0,1-1-1,-1 1 1,0 0 0,1 0 0,0-2 0,5-4 224,0 0 0,0 0 0,-1-1 0,9-16 0,-3 4 176,-1 0 0,-1-1 0,8-23 0,-17 40-172,0 4-261,1 0 0,-1 1 1,0-1-1,0 1 0,0-1 0,1 1 1,-1 0-1,0-1 0,0 1 0,0 0 1,0 0-1,0 0 0,0 0 0,-1 0 1,1 0-1,0 0 0,0 0 0,-1 0 0,1 0 1,0 0-1,-1 0 0,1 2 0,14 36-461,-9-21-157,15 27-1202,36 57-12723,-53-95 13592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0.6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119 441 8136,'1'-2'4276,"-2"-15"-1826,-1 12 1730,1 3-4166,0 1 1,0-1-1,0 1 0,0-1 1,-1 1-1,1 0 0,-1-1 1,1 1-1,-1 0 0,1 0 1,-1 0-1,0 0 0,1 0 1,-1 0-1,0 1 0,0-1 1,0 1-1,1-1 0,-1 1 1,0 0-1,0-1 0,0 1 1,0 0-1,0 0 0,0 0 1,0 1-1,-3 0 0,2 0-25,0 1-1,0-1 1,1 1-1,-1 0 0,0 0 1,1 0-1,0 0 0,-1 0 1,1 0-1,0 1 1,0-1-1,0 1 0,1 0 1,-1 0-1,0-1 0,1 1 1,-2 4-1,-2 7-38,0 0 0,1 1 0,0-1 0,-3 30 0,7-38 30,-1 1 0,1 0 0,0-1 1,0 1-1,1-1 0,0 1 0,0-1 0,1 1 0,0-1 0,0 0 0,0 1 0,1-1 1,5 10-1,-7-15 26,0 1 1,0-1 0,0 1-1,0-1 1,0 0-1,1 0 1,-1 0 0,0 1-1,1-1 1,-1 0 0,1-1-1,-1 1 1,1 0-1,-1 0 1,1-1 0,0 1-1,-1-1 1,1 1 0,0-1-1,-1 0 1,1 1-1,0-1 1,-1 0 0,1 0-1,0 0 1,0-1 0,-1 1-1,1 0 1,0-1-1,-1 1 1,1-1 0,0 1-1,-1-1 1,1 0 0,-1 1-1,1-1 1,-1 0-1,1 0 1,-1 0 0,0-1-1,1 1 1,0-2 0,4-3 93,0 0 1,0 0-1,-1-1 1,0 0-1,0 0 1,-1 0-1,6-12 1,-2-2 136,-2 0 0,0 0 0,-1-1 0,-2 1 0,0-1 1,-1 0-1,-1 0 0,-1 0 0,-4-30 0,-6-24 507,-26-96 0,33 160-779,0 0-1,-1 0 1,0 0-1,-1 0 0,-8-15 1,12 81-878,77 503-4137,-59-462 1113,0-9-4767,-14-75 5463,4 9 1645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1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0 180 9737,'4'2'7227,"12"7"-6532,-11-9-602,0-1 0,0 1-1,0-1 1,0-1-1,0 1 1,0-1 0,0 1-1,0-1 1,0-1 0,-1 1-1,1-1 1,-1 0-1,0 0 1,0 0 0,0 0-1,6-7 1,-2 1 474,-1 0-1,0 0 1,-1 0 0,0-1-1,0 0 1,7-21 0,-11 29-568,-1 0 0,-1 0 1,1 0-1,0 0 1,0 0-1,-1 0 1,1-1-1,-1 1 0,0 0 1,0-1-1,0 1 1,0 0-1,0 0 1,0-1-1,-1 1 0,1 0 1,-1 0-1,1 0 1,-1-1-1,0 1 1,0 0-1,0 0 0,0 0 1,0 0-1,-1 0 1,1 1-1,-3-4 1,3 5-41,0 0 0,0-1 0,-1 1 0,1 0 0,0 0 0,0-1 0,-1 1 0,1 0 0,0 0 0,-1 1 0,1-1 0,0 0 1,0 0-1,-1 1 0,1-1 0,0 1 0,0-1 0,0 1 0,-1-1 0,-1 2 0,0-1-18,0 1 0,0-1 0,1 1 1,-1 0-1,0 0 0,1 0 0,-1 0 0,1 0 0,-1 1 0,1-1 0,0 1 0,0-1 0,0 1 0,0 0 1,1 0-1,-1 0 0,-1 4 0,-2 1-114,2-1 174,0 1-1,-1-1 1,2 0 0,-1 1-1,1-1 1,1 1 0,-1 0-1,1 0 1,1-1 0,-1 1-1,1 0 1,1 0 0,-1 0-1,1 0 1,1-1 0,-1 1-1,1 0 1,1-1 0,-1 1-1,1-1 1,7 12 0,-5-11-180,0 0 1,0 0-1,1 0 1,0-1-1,0 0 1,1 0-1,0-1 1,0 0-1,1 0 1,-1-1-1,1 0 1,0 0 0,1-1-1,-1 0 1,1 0-1,0-1 1,17 4-1,-21-6-379,1 0-1,-1-1 1,0 0-1,1 0 0,-1-1 1,1 0-1,-1 0 1,0 0-1,1 0 0,-1-1 1,0 0-1,8-4 1,51-35-6797,-24 22 4077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2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7 9449,'-1'-1'114,"-15"-2"2799,15 3-2816,1 0-1,0 0 0,-1 1 1,1-1-1,0 0 0,-1 0 1,1 0-1,0 0 0,0 0 1,-1 0-1,1 1 1,0-1-1,-1 0 0,1 0 1,0 0-1,0 0 0,0 1 1,-1-1-1,1 0 0,0 0 1,0 1-1,0-1 1,-1 0-1,1 1 0,0-1 1,0 0-1,0 0 0,0 1 1,0-1-1,0 0 0,0 1 1,0-1-1,0 0 0,0 1 1,0-1-1,0 0 1,0 1-1,0 2 1105,-1-3-1192,1 0-1,-1 1 1,0-1 0,1 1-1,-1-1 1,1 1 0,-1-1-1,1 1 1,-1 0 0,1-1 0,0 1-1,-1-1 1,1 1 0,0 0-1,0-1 1,-1 1 0,1 0-1,0 0 1,0-1 0,0 1-1,0 0 1,0-1 0,0 2-1,22 3-12,0-2 0,0 0 0,0-1 0,0-2 0,25-2 0,-3 2 124,-3-1-468,79-10-1,-69-1-3248,-3-3-4328,-44 13 5218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2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1 4484,'-30'45'5285,"25"-39"-4694,0 0 1,0 1-1,1-1 0,-1 1 1,2 0-1,-1 0 1,1 1-1,-4 13 1,-3 40-375,3 0 0,2 0 0,5 74 1,0-79-1392,6-21-2554,2-19-377,-8-16 4013,0 0 0,1 0-1,-1 0 1,0 1 0,0-1-1,1 0 1,-1 0 0,0 0-1,1 0 1,-1 0-1,0 1 1,0-1 0,1 0-1,-1 0 1,0 0 0,1 0-1,-1 0 1,0 0 0,1 0-1,-1 0 1,0 0 0,1 0-1,-1 0 1,0 0-1,0 0 1,1-1 0,-1 1-1,0 0 1,1 0 0,-1 0-1,0 0 1,0 0 0,1-1-1,-1 1 1,0 0 0,0 0-1,1 0 1,-1-1 0,8-14-2706,15 11 2243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2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92 4292,'-1'2'349,"-1"0"0,1 0 0,0 1 0,0-1 0,0 1 0,0-1 0,0 1 0,1-1 0,-1 1 0,1-1 0,0 1 0,0-1 0,-1 1 0,2 0 0,-1 3 0,6 47 2950,-6-52-3228,0-1 0,0 1 0,0-1 0,1 1-1,-1 0 1,0-1 0,0 1 0,1-1 0,-1 1 0,0-1-1,0 1 1,1-1 0,-1 1 0,1-1 0,-1 1 0,0-1-1,1 1 1,-1-1 0,1 1 0,-1-1 0,1 0 0,-1 1-1,1-1 1,0 0 0,-1 0 0,1 1 0,-1-1 0,1 0 0,-1 0-1,1 0 1,0 0 0,-1 0 0,1 0 0,0 0 0,-1 0-1,1 0 1,-1 0 0,1 0 0,0 0 0,-1 0 0,1-1-1,-1 1 1,1 0 0,0 0 0,-1-1 0,1 1 0,-1 0 0,1-1-1,-1 1 1,1 0 0,-1-1 0,0 1 0,2-1 0,23-27 1870,-22 25-1654,3-4 70,0-1 0,0 1 1,-1-1-1,0 0 0,0-1 1,-1 1-1,0-1 0,-1 0 1,0 0-1,0 0 0,-1-1 1,0 1-1,0 0 0,-1-11 1,-1 16-412,-2 0-368,-4 0 76,-4-4 695,3 3-3780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3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6150,'15'4'3224,"-12"-3"-672,-3 23 1964,-5 169-2199,25 75-2506,2 61-220,-19-215-291,-2-37-2844,-15-102 2247,10 12 1181,2-1-1,-1 0 1,2 1-1,-1-26 1,0 1 191,-16-535 3582,19 553-3444,1 0 1,1-1 0,0 1-1,2 0 1,0 1 0,2-1 0,0 1-1,14-26 1,-18 38-129,1 1-1,0 0 0,1 0 1,-1 1-1,1-1 1,0 1-1,1 0 1,-1 0-1,1 1 1,0-1-1,9-4 0,-10 7 28,1 0 0,-1 0 0,0 1-1,1-1 1,0 1 0,-1 0 0,1 1-1,0-1 1,-1 1 0,1 0 0,0 1-1,-1-1 1,1 1 0,0 0 0,-1 1-1,8 2 1,-11-3-86,0 0 0,-1-1 0,1 1-1,0 0 1,-1 0 0,1 1 0,-1-1 0,0 0-1,1 1 1,-1-1 0,0 0 0,0 1 0,1 0-1,-1-1 1,0 1 0,-1 0 0,1-1 0,0 1-1,0 0 1,-1 0 0,1 0 0,-1-1 0,0 1-1,1 0 1,-1 0 0,0 0 0,0 0 0,0 0-1,0 0 1,-1 0 0,1-1 0,0 1 0,-2 3-1,0 3-43,0 0 0,-1 0 0,1 0 0,-2 0 0,-7 13 0,-99 128-5198,105-143 4432,0 0 1,0 0-1,0-1 0,-1 1 0,0-1 0,-10 6 0,-1 2-1432,7-5 669,9-7 1221,-1 1 0,1-1-1,-1 0 1,1 1 0,-1-1-1,0 0 1,0 0 0,0 0 0,0 0-1,1 0 1,-1-1 0,0 1-1,0-1 1,-1 1 0,1-1-1,0 0 1,-2 1 0,-2-1-710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19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39 8200,'-4'0'3512,"2"0"-3133,0 0 0,0-1 0,-1 1 1,1 0-1,0-1 0,0 1 0,0-1 0,0 0 0,0 0 0,0 0 0,0 0 0,0 0 0,-2-2 0,1 1-11,20-16-208,-14 17-174,1 0-1,-1-1 0,1 1 1,-1 0-1,1 0 0,0 1 1,0-1-1,-1 1 0,1 0 0,0 0 1,0 0-1,-1 1 0,1-1 1,0 1-1,-1 0 0,1 0 1,0 0-1,-1 0 0,1 1 1,-1-1-1,0 1 0,1 0 1,-1 0-1,0 0 0,0 1 1,0-1-1,-1 1 0,1-1 1,0 1-1,-1 0 0,0 0 0,0 0 1,0 0-1,0 1 0,0-1 1,-1 0-1,1 1 0,-1 0 1,1 4-1,0 2 30,0-1 0,-1 1 0,0-1 0,-1 1 0,0-1 0,-1 1 0,0-1 0,0 1 0,-1-1 0,0 1 0,-1-1 0,0 0 0,0 0 0,-1 0 0,0 0 0,-1-1 0,1 0 0,-2 0 0,1 0 0,-12 11 0,14-15-68,3-2 58,0-1-4,1 0 0,-1 0 0,0 0 0,0-1 0,1 1 0,-1 0 0,1 0 0,-1-1 0,1 1-1,-1 0 1,1-1 0,-1 1 0,1-1 0,-1 1 0,1-1 0,0 1 0,-1-1 0,1 1 0,0-1 0,0 1 0,-1-1 0,1 0 0,0 0 0,0 1 0,-1-1 0,1 0 0,0 0 0,0 0-1,0 0 1,0 0 0,-1 0 0,1 0 0,0 0 0,0 0 0,0 0 0,-1 0 0,1 0 0,1-1 0,1 0-1,6 3 11,-1-1-16,0 0-1,0 1 1,1 0 0,-1 0-1,0 1 1,-1 0 0,10 5-1,-15-7 6,-1-1 0,0 1 1,0-1-1,1 1 0,-1-1 0,0 1 0,0 0 0,0 0 0,1-1 0,-1 1 0,0 0 0,0 0 1,-1 0-1,1 0 0,0 0 0,0 1 0,0-1 0,-1 0 0,1 0 0,0 0 0,-1 1 0,1-1 0,-1 0 1,0 1-1,1-1 0,-1 0 0,0 1 0,0-1 0,0 2 0,0 1 3,0 2 0,-1 0 0,1-1 1,-1 1-1,-1 0 0,1 0 1,-1-1-1,0 1 0,0 0 1,0-1-1,-1 0 0,0 0 0,0 0 1,-1 0-1,1 0 0,-6 5 1,-6 12-234,-31 39-5316,36-44 2281,9-16 2832,0 0-1,0 0 1,0 0 0,0 1 0,0-1 0,0 0-1,1 1 1,-1-1 0,1 1 0,-1-1 0,1 1-1,-1-1 1,1 1 0,0-1 0,0 3 0,0-1-886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0.0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9353,'23'23'6790,"-28"-5"-6694,-1 6-3907,12-1 255,-21-23-95,22 15 32,-23-24 2017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0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0 9641,'4'2'3144,"2"2"-2961,0 1 0,0-1 0,-1 1 0,1 0 0,-1 1-1,0-1 1,-1 1 0,1 0 0,-1 1 0,0-1 0,-1 1 0,0-1-1,0 1 1,3 10 0,7 20-457,10 49 0,-23-84 300,5 20 10,-1 0 1,-1 0-1,0 1 0,-2-1 0,-1 1 0,-1 0 0,0-1 1,-6 26-1,4-36-31,-1 1 1,0-1-1,0 1 0,-1-1 1,-1-1-1,0 1 0,-1-1 1,0 0-1,-1 0 0,0-1 1,0 0-1,-1-1 0,0 1 1,-1-2-1,-17 13 0,18-15-275,1-1-1,-1 1 0,-1-1 1,1-1-1,-11 4 0,16-7-200,0 0 0,0 0 0,0 0 0,0-1 0,0 1 0,0-1 0,0 0 1,0 0-1,0-1 0,0 1 0,0-1 0,0 0 0,0 0 0,0 0 0,0 0 0,-6-4 0,9 4 269,-3-1-168,0 0 0,1 0 0,0 0 0,0-1 0,-1 1 0,2-1 0,-1 0 0,0 0 0,0 0 0,1-1 0,0 1 1,0-1-1,-3-4 0,-21-37-36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7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12204,'5'40'8345,"11"23"-7641,-1-10-902,40 294-148,-52-324 345,5 11-317,-1 9-3827,13-61-11395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0.7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 8776,'5'-21'3716,"22"31"736,-7-10-4996,-2 0-866,0 0-896,11 18-1442,10-13-3490,-33-20 5540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1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0 3523,'1'0'204,"-1"1"-1,0-1 1,1 0 0,-1 0-1,0 1 1,0-1-1,1 0 1,-1 0-1,0 1 1,0-1-1,0 0 1,1 1 0,-1-1-1,0 0 1,0 0-1,0 1 1,0-1-1,0 0 1,0 1-1,0-1 1,0 1-1,0-1 1,0 0 0,0 1-1,0-1 1,0 0-1,0 1 1,0-1-1,0 0 1,0 1-1,0-1 1,0 0 0,0 1-1,-1-1 1,1 0-1,0 1 1,0-1-1,0 0 1,-1 0-1,1 1 1,0-1-1,-1 0 1,-18 25 3080,-43 34-3727,40-40 1298,-10 16-748,20-15-107,12-19 0,-1-1 1,1 1-1,0 0 0,0-1 0,1 1 0,-1-1 0,0 1 1,0-1-1,0 1 0,0-1 0,0 1 0,1 0 1,-1-1-1,0 1 0,0-1 0,1 1 0,-1-1 0,0 1 1,1-1-1,-1 0 0,1 1 0,-1-1 0,0 1 0,1-1 1,-1 0-1,1 1 0,-1-1 0,1 0 0,0 1 1,8 2 32,-1-1 1,1 1 0,0-1 0,0-1 0,0 0 0,0 0-1,13-1 1,-9 0 31,0 1-1,0 1 1,18 3-1,-29-5-55,0 1 0,0 0-1,0-1 1,0 1 0,0 0 0,0 0 0,0 0-1,0 0 1,0 0 0,0 1 0,0-1 0,-1 0-1,1 1 1,0 0 0,-1-1 0,1 1-1,-1 0 1,0 0 0,0-1 0,0 1 0,0 0-1,0 0 1,1 4 0,-1-3-76,-1 0 1,0 1-1,0-1 0,0 0 0,-1 0 1,1 0-1,-1 0 0,1 0 0,-1 0 1,0 0-1,0 0 0,-1 0 1,1 0-1,-4 5 0,1-2-536,0 0 0,0-1 1,0 1-1,-1-1 0,0 0 0,-11 8 0,13-11-184,0 0 0,0 1-1,-1-1 1,1-1 0,0 1 0,-1 0 0,0-1-1,1 0 1,-1 0 0,0 0 0,-7 1 0,-5-2-1370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1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7175,'1'0'259,"0"1"0,0-1 0,-1 0 0,1 1 0,0-1 0,0 1 0,0 0 0,-1-1 0,1 1 0,0 0 0,0-1 0,-1 1 0,1 0 0,-1 0 0,1 0 0,-1 0 0,1-1 0,-1 1 0,1 0 0,-1 0 0,0 0 0,0 0 0,1 0 0,-1 0 0,0 0 0,0 0 0,0 0 0,0 0 0,0 0 0,0 0 0,0 0 0,-1 0 0,1 0 0,0 0 0,-1 1 0,-1 16-876,14 205 628,-1 1-626,-4 133-1899,-3-836 4895,-4 447-2024,5-130 1688,-3 145-1663,0 0 0,1 0-1,0 1 1,2-1 0,0 1-1,1 0 1,8-18 0,-13 33-366,0-1 0,0 0 1,0 0-1,1 1 0,-1-1 1,0 1-1,1-1 0,-1 1 0,0 0 1,1-1-1,0 1 0,-1 0 0,1 0 1,0 0-1,0 0 0,-1 1 1,1-1-1,0 0 0,0 1 0,0-1 1,0 1-1,0-1 0,0 1 1,0 0-1,0 0 0,0 0 0,0 0 1,0 1-1,0-1 0,0 0 1,0 1-1,0-1 0,-1 1 0,1 0 1,0-1-1,0 1 0,0 0 1,-1 0-1,3 2 0,0-1-29,0 1 0,-1 0 0,1 0 1,-1 0-1,0 0 0,1 0 0,-2 1 0,1-1 0,0 1 0,-1 0 0,1 0 1,-1 0-1,0 0 0,0 0 0,-1 0 0,3 8 0,-4-2-360,1 1 0,-1-1 0,-1 1-1,0-1 1,0 0 0,-1 0 0,-5 15 0,5-17-581,-1-1 0,0 1 1,0-1-1,-1 0 1,-8 13-1,10-18 501,0 0-247,-1 1-1,1 0 1,0 0 0,0 0 0,0 0 0,0 0 0,0 1 0,1-1 0,-1 1 0,1-1 0,0 1 0,0-1 0,0 1 0,0 4 0,13 10-672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2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9161,'0'0'8050,"4"0"-7831,111 1-292,186-6 1358,-254 6-249,-30 1-2489,3-1-4312,-26-2 1672,2-5 2457,-4-4 316,-2 2-2607,-21-9 2443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2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1 11851,'0'0'9294,"-20"11"-8722,-134 103-1051,126-91 589,17-15-138,0 2-1,1-1 1,0 1-1,0 1 1,-13 19-1,23-29 14,-1 1-1,0-1 1,1 1-1,-1-1 1,1 0-1,0 1 1,0-1-1,-1 1 0,1-1 1,0 1-1,0-1 1,0 1-1,0-1 1,1 0-1,-1 1 1,0-1-1,1 1 0,-1-1 1,1 0-1,-1 1 1,1-1-1,-1 0 1,1 1-1,0-1 1,0 0-1,0 0 1,0 0-1,0 0 0,1 2 1,36 26-634,-15-17-1664,1-2 1,0-1 0,1 0 0,0-2 0,1-1 0,-1-1-1,39 3 1,-21-14 748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2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80 8104,'-1'0'321,"1"-1"1,-1 1 0,0-1 0,0 1 0,1 0-1,-1-1 1,0 1 0,0 0 0,0 0 0,1 0-1,-1-1 1,0 1 0,0 0 0,0 0 0,0 0-1,0 0 1,1 1 0,-1-1 0,0 0-1,0 0 1,0 0 0,1 1 0,-1-1 0,0 0-1,0 1 1,1-1 0,-1 1 0,0-1 0,0 1-1,0 0 1,-1 1-174,-1 1-1,1-1 1,0 1-1,0 0 1,1 0 0,-1-1-1,1 1 1,-1 0-1,0 4 1,0-3-195,1 0 0,-1 1 0,1-1 0,0 1 0,0-1 0,1 1 0,-1-1 0,1 1 0,0 0 0,0-1 0,1 1 0,0-1 0,-1 1 0,3 6 0,-2-9 108,0 0 0,0-1-1,0 1 1,0 0 0,1-1 0,-1 0 0,0 1 0,1-1-1,-1 0 1,1 1 0,-1-1 0,1 0 0,0 0 0,-1 0 0,1-1-1,0 1 1,0 0 0,-1 0 0,1-1 0,0 0 0,0 1 0,0-1-1,2 0 1,1 0 86,-1 0 0,0-1 0,1 0-1,-1 0 1,0 0 0,0 0 0,1-1 0,-1 0-1,7-4 1,1-1 226,0-1-1,0-1 0,-1 0 0,0-1 1,14-16-1,-22 23-399,-1 1 1,0 0-1,0-1 0,0 0 0,0 1 1,0-1-1,-1 0 0,1 0 0,-1 0 1,1 0-1,-1 0 0,0-1 0,-1 1 1,1 0-1,0 0 0,-1-1 1,0 1-1,0 0 0,0-1 0,0 1 1,0 0-1,-1 0 0,1-1 0,-1 1 1,0 0-1,-2-6 0,0 6-102,1 0 0,-1 0 0,0 0 0,0 0 0,0 0 0,-1 0 0,1 1 0,-1 0 0,1 0 0,-1 0 0,0 0 0,1 0 0,-1 1 0,0 0 0,0-1 0,0 1 0,-1 1-1,1-1 1,0 1 0,0 0 0,-5 0 0,3-1 5,0 1-1,1 0 1,-1 1-1,0-1 1,0 1-1,0 0 1,1 1-1,-1-1 1,1 1-1,-1 0 1,1 1-1,0-1 1,-1 1-1,1 0 1,1 0-1,-1 1 1,0-1-1,1 1 1,0 0-1,0 0 1,0 1-1,0-1 1,1 1-1,-4 5 1,2 2-132,-1-1-1,2 1 1,-1 0 0,2 0 0,0 1 0,0-1-1,1 1 1,1-1 0,0 26 0,2 42-154,1-33 631,-6 71 0,2-105 92,2-12-178,-1 0 1,1 0-1,0 0 1,-1 0-1,1 0 0,0 0 1,0 0-1,0 0 0,0 0 1,0 0-1,0 0 1,0 1-1,0-1 0,1 0 1,-1 0-1,0 0 0,1 0 1,-1 0-1,1 1 1,27-10 994,-27 7-1155,97-34 963,47-21-2847,-127 51 513,8-5-2830,-21 4 2693,0-1-1,0 0 1,-1 0-1,0 0 1,3-9 0,1-1-467,-6 15 1886,-1 0 0,1 0 0,0 0-1,0 0 1,0 0 0,0 0 0,0 1-1,0-1 1,4-2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2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11467,'4'0'4265,"25"-1"795,-14-1-4887,0 1 1,-1 1-1,1 1 0,0 0 0,0 1 1,15 4-1,-27-5-184,-1 0-1,0-1 1,0 1 0,0 0 0,0 1 0,0-1-1,0 0 1,-1 0 0,1 1 0,0-1-1,-1 1 1,1 0 0,-1-1 0,1 1 0,-1 0-1,0 0 1,1 0 0,-1 0 0,0 0-1,-1 0 1,1 0 0,0 0 0,-1 1 0,1-1-1,-1 0 1,1 0 0,-1 0 0,0 1-1,0-1 1,0 0 0,0 1 0,-1-1 0,1 0-1,-1 0 1,1 0 0,-1 1 0,0-1 0,1 0-1,-1 0 1,0 0 0,-1 0 0,-1 2-1,-6 12-85,-1-1 0,0 0 0,-1 0-1,-17 15 1,17-17 100,-32 38 915,40-48-587,3-2-286,1 0 1,-1 0-1,1 0 0,0 0 1,-1 0-1,1 0 0,0 0 1,-1 0-1,1-1 1,0 1-1,0 0 0,0-1 1,0 1-1,0 0 0,0-1 1,0 1-1,2 0 1,101-1-1701,-68 0-3118,-2 0-5017,-26-1 5844,8-5 1005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2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11691,'3'-1'523,"1"0"1,0 0-1,0 0 0,-1 1 1,1 0-1,0-1 0,0 1 1,0 1-1,0-1 0,-1 0 0,7 2 1,25 1-238,35-16-3383,-54 9 2026,-1 1-1,1 1 1,18-1-1,-34 3 1104,1 0 0,-1 1-1,0-1 1,1 0 0,-1 0-1,0 1 1,1-1 0,-1 1-1,0-1 1,0 0 0,1 1-1,-1-1 1,0 1 0,0-1 0,0 1-1,0-1 1,1 0 0,-1 1-1,0-1 1,0 1 0,0-1-1,0 1 1,0-1 0,0 1-1,0-1 1,0 1 0,0-1-1,-1 1 1,1-1 0,0 0-1,0 1 1,0-1 0,0 1-1,-1-1 1,1 1 0,0-1 0,0 0-1,-1 1 1,1-1 0,0 0-1,-1 1 1,1-1 0,0 0-1,-1 1 1,0-1 0,-25 32 681,9-11-268,0 0 0,-13 23 0,27-39-299,0-1 0,0 1 0,1 0 0,0 0 0,0 1 0,0-1-1,0 0 1,1 1 0,0-1 0,0 1 0,1-1 0,-1 1 0,1-1 0,1 1 0,0 9-1,0-12-60,1 0 0,-1 0 0,1 0 0,0 0 0,0 0 0,0-1 0,0 1 0,0-1 0,0 1 0,1-1 0,-1 0 0,1 0 0,0 0 0,0 0 0,0 0 0,0-1 0,0 1 0,0-1 0,0 0 0,0 0-1,0 0 1,1 0 0,-1 0 0,0-1 0,1 0 0,-1 1 0,0-1 0,1 0 0,-1-1 0,4 0 0,0 1-381,1-1 0,-1 1-1,1-2 1,-1 1 0,0-1 0,1 0 0,-1-1-1,0 0 1,0 0 0,-1 0 0,1-1 0,8-6-1,0-4-1753,-6 7 693,-1 0 0,0-1 0,-1 0 0,0 0 0,0-1 0,0 0-1,-1 0 1,6-13 0,-5-22 124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3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13645,'41'2'8005,"23"-2"-7036,-61 0-1017,1-1 1,-1 1 0,1 0-1,-1 0 1,0 0-1,1 1 1,-1-1-1,1 1 1,-1-1 0,0 1-1,0 0 1,1 0-1,-1 1 1,0-1 0,0 1-1,0 0 1,3 2-1,-4-2 28,0 0-1,0 1 1,0-1 0,-1 0-1,1 1 1,-1-1-1,1 1 1,-1-1-1,0 1 1,0 0 0,0 0-1,-1-1 1,1 1-1,-1 0 1,1 0-1,-1 4 1,-1 3-300,1-1 0,-2 0 0,1 0 0,-1 0 0,-1 0 1,1 0-1,-2 0 0,1-1 0,-1 1 0,0-1 0,-8 11 0,2-4-1356,-11 13-1915,-3-10-3676,23-17 6991,0 1 0,0-1 0,0 0 0,0-1 0,0 1 0,0 0 0,0 0 0,-1 0 0,1-1 0,0 1-1,-1 0 1,1-1 0,0 1 0,-1-1 0,1 0 0,-3 1 0,-11-9-1160,12-3 7729,3 11-5998,0 0 0,1 0 0,-1-1 0,1 1 0,-1 0 0,0 0 0,1 0 0,-1 0-1,1-1 1,-1 1 0,0 0 0,1 0 0,-1 0 0,1 0 0,-1 0 0,1 0 0,-1 0-1,1 0 1,-1 0 0,0 0 0,1 0 0,-1 0 0,1 1 0,-1-1 0,1 0 0,-1 0-1,0 0 1,1 0 0,-1 1 0,0-1 0,1 0 0,-1 0 0,1 1 0,16 16 622,0 0 0,-2 2 0,17 23 0,-9-11-1532,-20-27-490,-1-5 754,-1 1 0,0-1-1,0 0 1,0 1 0,0-1 0,0 0-1,0 0 1,0 1 0,-1-1-1,1 0 1,0 0 0,0 0 0,0 0-1,-1 0 1,1 0 0,-1 0 0,1 0-1,-1 0 1,1-1 0,-1 1-1,0 0 1,1 0 0,-1 0 0,0 0-1,0-1 1,0 1 0,0 0-1,0 0 1,0-2 0,1-52-4220,-2 40 4493,1-42 1940,0 3 5676,0 52-7088,0-1 0,1 0 0,-1 0 0,1 0 0,-1 0 0,1 1 0,0-1 0,0 0 0,0 0 0,0 1 0,3-6 0,-1 5-267,0 0 0,-1 0 1,1 0-1,0 1 1,1-1-1,-1 1 1,0-1-1,1 1 1,-1 0-1,1 0 1,0 1-1,4-2 1,3-1 3,1 1 1,0 0-1,0 1 1,0 1 0,20 0-1,-31 0-152,0 1 1,0 0-1,1 0 0,-1 0 0,0 0 0,0 0 1,0 1-1,0-1 0,0 0 0,1 0 0,-1 1 0,0-1 1,0 1-1,0-1 0,0 1 0,0-1 0,0 1 1,0 0-1,0-1 0,0 1 0,0 0 0,-1 0 0,1 0 1,0 0-1,0-1 0,-1 1 0,1 2 0,0-1-38,-1 0 0,1 0-1,-1 0 1,0 0 0,0 0 0,0 0-1,0 0 1,-1 0 0,1 0-1,0 0 1,-1 0 0,1 0-1,-3 4 1,-1 3-246,-1 1 1,0 0-1,-1-1 1,-10 13-1,0-3-113,-2-2 1,0 1-1,-1-2 1,0-1 0,-1 0-1,-31 16 1,48-29 980,22-2-5,15 2-151,-28 0-807,0-1 0,1-1 0,-1 1 0,0-1 0,1 0 0,-1-1 1,0 0-1,8-1 0,17-8-4756,-26 9 3917,0 0 0,0-1 0,0 0 0,-1 1 1,1-1-1,-1-1 0,8-4 0,-8-10-328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4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 13100,'-1'4'533,"1"0"0,-1 1 0,0-1 0,0 0 0,0 0 0,0 0 0,-1 0 0,0 0 0,0 0 0,-3 5 0,-32 42 1046,16-25-1899,12-16 693,8-9-237,0 0 0,0-1 0,0 1 0,0 0 0,0 0 0,0 0 0,0 0 0,0 0 0,0 0 0,0 1 1,1-1-1,-1 0 0,0 0 0,1 1 0,-1-1 0,1 0 0,-1 1 0,1-1 0,0 0 0,-1 1 0,1-1 0,0 0 0,0 1 0,0-1 1,0 1-1,0-1 0,1 0 0,-1 1 0,0-1 0,1 1 0,-1-1 0,1 2 0,7 0 280,88-15 299,-77 8-1076,1 1 0,0 1 1,0 0-1,30 3 0,-49-1-30,1 0 0,-1 0 0,1 0 0,-1 0-1,1 0 1,-1 0 0,1 0 0,-1 0 0,1-1 0,-1 1-1,1-1 1,-1 1 0,1-1 0,-1 1 0,1-1-1,0-1 1,-1 2 169,0-1-1,0 1 1,-1-1 0,1 1-1,0 0 1,0-1-1,-1 1 1,1 0-1,0-1 1,0 1 0,0 0-1,0 0 1,-1 0-1,1 0 1,0 0 0,0 0-1,0 0 1,0 0-1,0 0 1,-1 0-1,1 1 1,1-1 0,-22 13-12425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1:57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272 0 14734,'22'47'9008,"-13"-33"-9157,0 0 0,1-1 0,1 0 1,22 22-1,-8-12 111,36 23 0,-36-28 895,37 35 1,-60-50-854,0-1-1,0 1 1,0-1 0,0 1 0,-1 0 0,1-1 0,-1 1 0,1 0 0,-1 0 0,0 0 0,0 0 0,-1 0 0,1 0 0,0 0 0,-1 1-1,0-1 1,0 0 0,0 0 0,0 0 0,-1 0 0,1 0 0,-1 1 0,1-1 0,-1 0 0,0 0 0,0 0 0,-1-1 0,-2 6-1,-2 2-259,0 0-1,0-1 1,-1 0 0,0-1-1,-1 1 1,-12 10-1,3-6-1184,0-1 0,-38 20 1,13-8-964,12-5 523,-1-1 0,-1-2 1,0-1-1,-1-2 1,-1-1-1,-39 9 0,52-18 860,-1-1-1,-27-1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1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0 12652,'0'0'4740,"34"31"-63,-23 0-1090,19 3-3170,-17-9-385,-5-1-128,2 5-97,-10-3 33,0 7-224,-18-7-289,5 8-416,-17-15-1121,-2-7-2338,4 6 32,-14-23 63,11 5-159,-14-29 1441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8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1 254 8744,'0'0'6748,"0"-20"-2520,1-11-3541,1 0 0,2 0 0,2 0-1,0 0 1,14-37 0,-20 68-735,0-1-1,0 1 0,0-1 1,0 1-1,1 0 1,-1-1-1,0 1 0,0-1 1,0 1-1,0-1 0,1 1 1,-1-1-1,0 1 1,0 0-1,1-1 0,-1 1 1,0-1-1,1 1 0,-1 0 1,1 0-1,-1-1 1,0 1-1,1 0 0,-1-1 1,1 1-1,-1 0 0,1 0 1,-1 0-1,0 0 1,1-1-1,-1 1 0,1 0 1,-1 0-1,1 0 1,-1 0-1,1 0 0,-1 0 1,2 0-1,14 18-936,13 48 182,-23-51 462,16 33 73,9 21-800,-16-27-3676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9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13068,'0'6'3449,"0"-3"-3025,2 38 210,2-17-4751,5 3-3864,-6-15 5984,4 4-762,42 56 2353,-2-9 8195,-44-61-6647,18-37 5611,-21 34-6518,19-33 4320,-19 33-4561,0 0 0,1 1 0,-1-1 0,0 1 0,1-1-1,-1 1 1,1-1 0,-1 1 0,0-1 0,1 1 0,-1-1 0,1 1-1,-1 0 1,1-1 0,0 1 0,-1 0 0,1-1 0,-1 1 0,1 0-1,-1 0 1,1 0 0,0-1 0,-1 1 0,1 0 0,0 0 0,-1 0-1,1 0 1,0 0 0,-1 0 0,1 0 0,-1 0 0,1 1 0,0-1-1,-1 0 1,1 0 0,-1 0 0,1 1 0,0-1 0,-1 0 0,1 1-1,-1-1 1,1 0 0,-1 1 0,1-1 0,-1 1 0,1-1 0,-1 1-1,0-1 1,1 1 0,-1-1 0,0 1 0,1-1 0,-1 1-1,1 1 1,4 8-416,-1 1-1,1 0 1,-2 0 0,0 1-1,0-1 1,-1 1-1,1 15 1,1 88 634,-4-106 185,19-21 713,-6-2-879,-2 3-37,-1 0-1,2 0 1,-1 2 0,1-1-1,24-13 1,-34 22-293,1-1 0,0 1 1,0 0-1,1 0 0,-1 1 0,0-1 1,0 0-1,0 1 0,0 0 0,1 0 1,-1 0-1,0 0 0,0 0 0,1 1 1,-1-1-1,0 1 0,0 0 0,0 0 1,0 0-1,0 0 0,0 1 1,0-1-1,0 1 0,-1 0 0,1 0 1,-1 0-1,1 0 0,-1 0 0,0 0 1,1 1-1,-1-1 0,0 1 0,1 3 1,7 8-2474,-1 1 1,-1 0-1,-1 0 1,11 28-1,-9-19-949,4 9 3073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29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57 8040,'-3'-4'3491,"1"0"-2329,1 1-1013,0 0 0,-1 0 0,1 0 1,-1 0-1,0 0 0,1 0 1,-1 1-1,-1-1 0,1 1 1,0-1-1,0 1 0,-1 0 1,0 0-1,1 0 0,-1 0 1,0 0-1,0 1 0,0-1 1,-4 0-1,2 2-120,0 2 0,0-1 0,0 0 0,0 1 0,0 0 0,1 0 0,-1 1 0,1-1 0,0 1 0,0 0 0,0 0 0,0 0 1,0 1-1,0-1 0,1 1 0,0 0 0,0 0 0,0 0 0,0 0 0,1 1 0,-1-1 0,1 1 0,0 0 0,-1 5 0,0-4 19,0 1-1,1 0 0,0 0 1,0 0-1,0 0 1,1 0-1,0 0 1,1 0-1,0 0 0,0 0 1,0 1-1,1-1 1,0 0-1,0 0 1,1 0-1,0 0 1,4 9-1,-3-11-80,1 0-1,0 0 1,0 0 0,1-1 0,-1 0-1,1 0 1,0 0 0,0 0 0,0-1-1,1 0 1,-1 0 0,1 0-1,0-1 1,-1 0 0,1 0 0,0 0-1,0-1 1,8 1 0,-6-1-281,-1 0 1,1 0 0,0-1-1,-1 0 1,1-1-1,0 0 1,-1 0 0,1 0-1,-1-1 1,1 0 0,-1-1-1,0 1 1,0-2-1,10-4 1,14-18-3002,5 7-230,-15-9 347,-18 26 2991,0 0-1,0 0 1,0 0-1,-1 1 0,2-1 1,-1 1-1,0 0 1,5-2-1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0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8200,'0'0'5819,"0"4"-4666,11 159-557,-1-54-637,-4-29-85,4 98-134,-10-144-1840,-6 44 0,6-40-2340,1-17-916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0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11179,'16'22'5521,"-5"9"-4182,1 37-3589,-7-39 2444,2 13-474,-2-13 1152,1 0 1,10 32 0,-15-60-810,-1 0 0,0 0 0,0 0 0,1-1 0,-1 1 0,0 0 0,1 0-1,-1 0 1,1-1 0,-1 1 0,1 0 0,0-1 0,-1 1 0,1 0 0,0-1-1,-1 1 1,1-1 0,0 1 0,0-1 0,-1 1 0,1-1 0,0 0 0,0 1-1,0-1 1,0 0 0,0 0 0,0 1 0,-1-1 0,1 0 0,0 0 0,0 0 0,0 0-1,0 0 1,0 0 0,0-1 0,0 1 0,-1 0 0,1 0 0,0-1 0,0 1-1,0 0 1,0-1 0,-1 1 0,1-1 0,0 1 0,0-1 0,-1 1 0,2-2-1,31-30 1028,-33 31-1081,39-49 483,31-36-439,-51 74-249,-15 11 141,-3 1 27,0 0 0,1 1-1,-1-1 1,0 0 0,0 1 0,0 0 0,0-1 0,0 1 0,0-1-1,0 1 1,0 0 0,0 0 0,0 0 0,-1-1 0,1 1 0,0 0-1,0 0 1,-1 0 0,1 0 0,-1 0 0,1 2 0,4 4-375,-1 0 1,-1 0-1,1 1 1,-1 0-1,-1 0 1,1-1-1,1 12 1,6 19-2074,0-10-481,-6-17 39,0 1 1,1-1-1,9 17 0,1-2 1066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1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153 405 11147,'0'-4'4222,"0"1"-3737,0 0 0,-1 0 0,1 0 0,-1 0 0,0 0 0,0 1 0,0-1 0,0 0 0,0 0 0,-4-4 1,3 3-632,0 1 1,-1 0 0,0-1 0,0 1 0,0 0 0,0 1 0,0-1-1,0 1 1,-1-1 0,1 1 0,-1 0 0,-7-3 0,9 5 98,1 0 1,-1 0-1,1 1 1,-1-1-1,1 0 1,-1 1-1,1-1 1,-1 1-1,1 0 1,-1-1-1,1 1 1,-1 0-1,1 0 1,0 0-1,0 0 1,-1 0-1,-1 2 1,2-1-41,-4 2 98,0 1 1,0 0-1,0 0 0,1 1 0,0-1 0,0 1 1,0 0-1,1 0 0,0 1 0,0-1 1,0 0-1,1 1 0,-2 8 0,0 3 41,2 0-1,-1 0 1,2 30-1,0-46-61,1 0 0,0 0 0,0 0 0,0-1 0,0 1-1,0 0 1,1 0 0,-1 0 0,1-1 0,-1 1 0,1 0 0,-1 0-1,1-1 1,0 1 0,0-1 0,0 1 0,0 0 0,0-1 0,0 0-1,0 1 1,0-1 0,1 0 0,-1 1 0,1-1 0,-1 0 0,1 0-1,-1 0 1,1 0 0,-1-1 0,1 1 0,3 1 0,-2-2 29,0 0 0,0 0 0,0 0 0,0 0 1,0-1-1,0 1 0,0-1 0,0 0 0,-1 0 0,1 0 1,0 0-1,0 0 0,-1 0 0,1-1 0,-1 0 0,1 1 0,-1-1 1,0 0-1,3-3 0,4-5 195,0-1 0,0 0 1,-2-1-1,1 0 0,-1 0 0,-1 0 1,0-1-1,-1 0 0,-1 0 0,0-1 1,0 1-1,2-24 0,-1-5 333,-2 1 0,-4-82 0,0 102-377,0 0 0,-2 0 0,0 0 0,-1 1 0,-1-1 0,-8-19 0,11 36-362,2 30-636,6 82-2015,4 1-1,42 179 1,-49-274 1827,1 1 0,0-1 1,8 16-1,-11-29 908,0 0 0,-1 0 0,1 0 0,0 0-1,0 1 1,0-1 0,0 0 0,0 0 0,0-1 0,0 1 0,0 0-1,0 0 1,0 0 0,0-1 0,1 1 0,-1-1 0,0 1 0,0-1 0,1 1-1,-1-1 1,0 0 0,1 1 0,-1-1 0,0 0 0,1 0 0,-1 0-1,1 0 1,-1 0 0,0-1 0,1 1 0,-1 0 0,0-1 0,1 1 0,-1-1-1,0 1 1,3-2 0,46-28-1016,-42 25 1071,17-14 902,1 0 1,22-25-1,-34 31 493,-2-1 0,0 0-1,-1-1 1,18-30 0,-26 40-1049,-1 0 1,0 0 0,1 0 0,-2-1 0,1 1 0,-1-1-1,1 1 1,-2-1 0,1 0 0,0 1 0,-1-1 0,0 1-1,-1-1 1,1 0 0,-1 1 0,0-1 0,0 1 0,-1-1-1,0 1 1,0-1 0,0 1 0,0 0 0,-6-7 0,7 10-316,0 0 1,0 1 0,-1-1-1,1 1 1,-1-1 0,1 1-1,-1 0 1,1 0 0,-1-1-1,0 1 1,0 0 0,1 1-1,-1-1 1,0 0 0,0 0-1,0 1 1,0-1 0,0 1-1,0 0 1,0-1 0,0 1-1,0 0 1,0 0 0,0 1-1,0-1 1,0 0 0,0 0-1,0 1 1,0 0 0,0-1-1,0 1 1,1 0 0,-1 0-1,0 0 1,0 0 0,1 0 0,-1 0-1,0 0 1,1 1 0,-1-1-1,1 1 1,0-1 0,-3 4-1,-1 1 3,-1 1 0,1 0 0,0 1 0,1-1 0,0 1 0,0 0-1,0 0 1,-3 12 0,5-11 43,1 0-1,0 1 0,0-1 1,1 0-1,0 0 1,1 1-1,0-1 0,0 0 1,1 0-1,0 0 1,1 0-1,0 0 0,0 0 1,1-1-1,0 1 1,0-1-1,1 0 0,0 0 1,9 10-1,-7-10-291,0-1 0,1 0 0,-1 0 0,1-1 0,1 0 0,-1 0 0,1-1-1,0 0 1,0 0 0,1-1 0,11 4 0,39 4-3806,-45-11 919,0-1 0,0 0 1,29-5-1,-16 10 2258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2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7783,'0'6'3332,"-2"38"-169,1-17-4142,3 55 1,23 188-6636,-20-90 6521,1-138 73,-5-38-394,-3-12 416,-2-25 816,4 31 182,0 1 0,0-1 0,1 1 0,-1-1 0,1 0 0,-1 1 0,1-1 0,0 1 0,-1-1 0,1 1 0,0-1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2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1 181 10986,'11'-57'6330,"-6"-27"-1737,-5 82-4588,0 1 0,0-1 0,0 1 1,0-1-1,0 0 0,1 1 0,-1-1 0,0 1 1,1-1-1,-1 1 0,1-1 0,0 1 0,0 0 1,-1-1-1,1 1 0,0 0 0,0 0 1,0-1-1,0 1 0,0 0 0,1 0 0,-1 0 1,0 0-1,0 0 0,1 1 0,-1-1 0,1 0 1,-1 0-1,1 1 0,-1-1 0,1 1 0,-1 0 1,1-1-1,-1 1 0,1 0 0,2 0 1,-1 0-260,0 0 0,0 0 0,0 0 0,0 1 0,0-1 0,0 1 0,0 0 0,0 0 0,0 0 0,0 0 1,0 1-1,0-1 0,-1 1 0,1 0 0,-1-1 0,1 1 0,3 4 0,-4-3 34,0-1-1,-1 0 1,1 1 0,-1-1-1,1 1 1,-1-1-1,0 1 1,0 0-1,0 0 1,0 0-1,-1-1 1,1 1 0,-1 0-1,0 0 1,1 0-1,-1 0 1,-1 0-1,1 4 1,-3 4-289,0-1-1,0 0 1,-9 19-1,8-22 587,1 1-1,-1 0 0,2 0 0,-1 1 1,1-1-1,0 0 0,0 11 0,2-17-34,1 0 1,-1 0-1,1 0 0,0 0 0,-1 0 0,1 0 0,0 0 1,0 0-1,0-1 0,1 1 0,-1 0 0,0-1 0,1 1 1,-1-1-1,1 1 0,1 0 0,34 26 354,-16-13-153,-18-12-190,1 0-1,-1 1 1,0 0 0,0-1-1,0 1 1,0 0-1,-1 1 1,1-1-1,-1 0 1,0 1 0,0-1-1,-1 1 1,0 0-1,1-1 1,-2 1 0,1 0-1,0 0 1,-1 0-1,0-1 1,0 1-1,0 0 1,-1 0 0,0 0-1,0 0 1,0-1-1,0 1 1,-1 0 0,1-1-1,-1 1 1,-1-1-1,1 0 1,-1 0-1,1 0 1,-1 0 0,0 0-1,0 0 1,-1-1-1,1 1 1,-9 5 0,-13 14-3140,22-19 2371,0-1 1,0 0 0,0 0 0,-1 0-1,1 0 1,-1-1 0,1 0 0,-1 1-1,0-1 1,0 0 0,0-1 0,-5 2-1,-17-8-2273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3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6 4901,'-2'1'247,"0"1"1,0-1 0,0 1 0,0-1 0,0 1 0,0 0 0,1 0-1,-1 0 1,1 0 0,0 0 0,-1 0 0,1 1 0,0-1-1,0 0 1,0 1 0,0 2 0,-13 22-874,7-16 353,1 0 0,0 0 0,0 1 0,-6 21 0,4 22 2102,9-54-1677,0 0 0,0 0-1,0 0 1,0 0-1,0-1 1,0 1-1,0 0 1,0 0 0,0 0-1,0-1 1,0 1-1,1-1 1,-1 1-1,0-1 1,0 1 0,1-1-1,-1 0 1,0 1-1,1-1 1,-1 0-1,0 0 1,1 0 0,-1 0-1,0 0 1,0-1-1,1 1 1,1-1-1,4-3 383,0-1 0,0 0 0,0 0 0,0-1-1,-1 0 1,0 0 0,0-1 0,-1 0-1,1 0 1,-2 0 0,1 0 0,6-15-1,-7 15-565,-1-1-1,0 0 1,0 0-1,-1 0 0,0 0 1,0 0-1,0-15 1,-7 17-2322,-17-7-2194,-23 0-6888,10 5 9899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6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5830,'38'-5'5868,"15"-12"-3569,7-2-1300,-56 18-940,12-3 1329,1 1-1,28 0 1,-43 3-1025,7 17 294,-10-6-547,0 0-1,0-1 1,-1 1 0,0-1-1,-1 1 1,0-1 0,-1 0 0,-8 15-1,-5 7-61,-28 37-1,8-14-1786,27-35-160,-8 10-327,18-29 1934,-1 0 0,0 0-1,0-1 1,1 1 0,-1-1 0,0 1 0,0 0 0,0-1-1,1 1 1,-1-1 0,0 0 0,0 1 0,0-1-1,0 0 1,0 0 0,0 1 0,0-1 0,0 0-1,0 0 1,0 0 0,0 0 0,0 0 0,0 0 0,0 0-1,0-1 1,0 1 0,0 0 0,-1-1 0,-2-8-4222,8-4 3612,13 3-665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3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11307,'0'0'3843,"6"24"-1152,-1 10-1890,-5 5-385,5 13-384,-5 13-320,3 5-449,4 10 0,-7-7-63,0 3-193,0-15-192,0-6-833,0-10-673,-20-32-736,31 12 224,-32-41 192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3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0 222 8776,'9'16'7976,"5"-16"-8617,7 5-832,1-5-769,0-13-1057,21 13-385,-22-19-31,23 19 2017,-27-36 1698</inkml:trace>
  <inkml:trace contextRef="#ctx0" brushRef="#br0" timeOffset="1">366 1 7207,'0'0'6956,"-3"3"-5937,-1 3-945,0-1 0,0 1-1,1 0 1,0 0 0,0 0-1,0 1 1,1-1 0,0 1-1,0 0 1,0-1 0,1 1-1,-1 9 1,-2 98-1017,3-69 421,-13 232-5185,13-266 4938,-1 1 0,1-1 0,-8 23-1,0 0-1726,5-15 1282,4-15 1001,-1 0-1,1-1 1,-1 1 0,0-1 0,-1 1-1,1-1 1,-1 1 0,1-1-1,-4 4 1,6 12 165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34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12332,'0'0'3875,"57"14"-95,-14-14-3428,5 0-1249,0-11-448,6 4-256,0-6-1,-2 7-63,-8-4 159,-9 5-95,-4 5-1,-14-8-192,5 15 65,-5 7-2852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3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54 4644,'-1'-1'244,"1"1"1,0-1-1,-1 1 0,1-1 0,0 1 0,-1-1 0,1 1 0,0-1 0,-1 1 0,1 0 0,-1-1 0,1 1 0,-1 0 1,1-1-1,-1 1 0,1 0 0,-1-1 0,0 1 0,1 0 0,-1 0 0,1 0 0,-1 0 0,1 0 0,-1 0 0,0 0 1,1 0-1,-1 0 0,1 0 0,-1 0 0,0 0 0,1 0 0,-1 0 0,1 0 0,-1 0 0,0 1 0,1-1 0,-2 1 1,-18 24 1717,-9 45-3224,28-67 1648,-5 12-455,2 1-1,0-1 1,0 0 0,2 1-1,-2 25 1,5-40 98,-1 0 1,1 1-1,-1-1 1,1 0-1,0 0 1,-1 0-1,1 0 1,0 0-1,0-1 1,0 1-1,-1 0 1,1 0-1,0 0 1,0-1-1,0 1 1,1 0-1,-1-1 1,0 1-1,0-1 1,0 1-1,0-1 1,0 0 0,1 0-1,-1 1 1,0-1-1,0 0 1,0 0-1,1 0 1,-1 0-1,0 0 1,0 0-1,1-1 1,-1 1-1,0 0 1,2-1-1,5-4 304,0 1 1,-1-2-1,0 1 0,1-1 0,-2 0 0,1 0 0,-1 0 1,0-1-1,6-8 0,-9 11-153,0 0 0,-1-1 0,1 1 1,-1-1-1,0 1 0,0-1 0,0 1 0,0-1 0,-1 0 0,0 0 0,0 0 1,0 0-1,-1 0 0,0 0 0,0 0 0,0 0 0,0 0 0,-1 0 1,-1-5-1,-1 3-646,0 1 0,0 0 0,0 1 0,-1-1 1,0 1-1,0-1 0,-1 1 0,1 0 0,-1 1 0,-9-7 1,-7-10-4597,12 12-202,0 5 3827,-6-1-3606,-4-5 4386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8904,'14'4'4158,"-11"-15"-457,-3 10-3674,1 1 0,0-1 0,0 0 0,-1 1 1,1-1-1,0 1 0,0-1 0,0 1 0,0-1 1,0 1-1,0 0 0,-1-1 0,1 1 0,0 0 1,0 0-1,0 0 0,0-1 0,0 1 0,0 0 1,2 1-1,-1-1-36,0 0 1,-1 1 0,1-1 0,0 1-1,0 0 1,-1-1 0,1 1-1,0 0 1,-1 0 0,1 0 0,-1 0-1,1 0 1,-1 0 0,0 1-1,1-1 1,-1 0 0,0 1-1,0-1 1,0 1 0,0-1 0,0 1-1,0 0 1,0-1 0,-1 1-1,1 0 1,-1 0 0,1-1 0,-1 1-1,0 0 1,1 0 0,-1 0-1,0 0 1,0-1 0,0 1 0,-1 0-1,1 3 1,0 3-118,4 25-112,-2 1-1,-1-1 1,-2 1 0,-1-1-1,-12 58 1,13-87 1017,3-9-443,23-59 2635,36-65 0,-60 128-2994,-1 0-1,0 0 1,1 0-1,-1 0 1,1 0-1,-1 0 1,1 0-1,0 0 1,-1 0-1,1 0 1,0 0-1,0 0 1,-1 0-1,1 1 1,0-1 0,0 0-1,0 1 1,0-1-1,0 1 1,0-1-1,0 1 1,0-1-1,0 1 1,1 0-1,-1-1 1,0 1-1,0 0 1,0 0-1,0 0 1,0 0 0,1 0-1,-1 0 1,0 0-1,0 0 1,0 0-1,0 1 1,0-1-1,1 0 1,-1 1-1,0-1 1,0 1-1,0 0 1,0-1-1,0 1 1,0-1 0,-1 1-1,1 0 1,0 0-1,0 0 1,0 0-1,0 1 1,3 2-170,0 1 1,-1-1-1,0 1 1,0 0-1,0 0 1,0 0-1,2 9 1,30 82-1676,-35-95 1904,1 0 0,-1 0 0,0 0 0,1 0 1,-1 0-1,1-1 0,-1 1 0,1 0 0,0 0 1,-1 0-1,1 0 0,0-1 0,0 1 0,-1 0 1,1-1-1,0 1 0,0-1 0,0 1 0,0-1 0,0 1 1,0-1-1,0 1 0,0-1 0,0 0 0,0 1 1,0-1-1,0 0 0,0 0 0,0 0 0,0 0 1,0 0-1,0 0 0,0 0 0,0-1 0,0 1 1,0 0-1,0 0 0,0-1 0,0 1 0,0-1 1,0 1-1,1-1 0,39-31 1464,-30 22-1177,2 1-222,-12 9-136,1 0 1,-1 1-1,0-1 0,0 1 0,1-1 0,-1 1 0,0-1 1,0 1-1,0 0 0,0 0 0,0 0 0,0-1 0,0 1 0,0 0 1,0 0-1,0 1 0,0-1 0,1 2 0,0 0-257,0 1-1,0 0 1,0 0 0,0 0-1,-1 0 1,0 0-1,1 0 1,-1 0 0,-1 0-1,1 1 1,-1 7-1,6 23-3010,-4-26 1369,0 0-1,-1 0 0,0 1 0,-1-1 1,1 1-1,-3 17 0,8-13 1572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5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9865,'3'1'4991,"14"-3"-1446,-11-1-3525,1 0-1,-1 1 0,1 0 0,-1 0 0,1 1 0,0 0 0,0 0 0,-1 1 0,1-1 0,0 2 0,0-1 1,0 1-1,-1 0 0,1 0 0,8 3 0,-10-2-136,-1 0-1,0 0 1,0 1 0,0-1 0,0 1-1,0 0 1,-1 0 0,1 0-1,-1 1 1,0-1 0,0 1 0,0 0-1,0 0 1,0 0 0,-1 0 0,0 0-1,0 1 1,0-1 0,-1 1-1,1-1 1,-1 1 0,0 0 0,0 6-1,0-2-144,-1 0-1,1 0 0,-2 0 0,0 0 0,0 0 1,0-1-1,-1 1 0,0 0 0,-1-1 1,0 1-1,-1-1 0,1 0 0,-8 11 0,0-1 370,-2 1 0,0-2 0,-1 0 0,-18 18 0,30-33 331,6-2-43,13-1 99,43 2 969,-57 0-1318,0-1-1,0 1 1,0-1-1,0 1 1,-1 0-1,1 0 1,0 0-1,-1 0 1,1 1-1,-1-1 1,1 1-1,-1-1 1,0 1-1,1 0 1,-1 0-1,0 0 1,0 0-1,2 4 1,-3-4-100,1 1 0,-1-1 0,0 1 0,-1-1 0,1 1 0,0 0 0,-1-1 0,1 1 0,-1 0 0,0-1 0,0 1 0,0 0 0,0 0 0,0-1 0,0 1 0,-1 0 0,0-1 0,1 1 0,-1-1 0,0 1 0,0 0 0,-1-1 0,1 0 0,0 1 0,-1-1 0,1 0 0,-5 4 0,1 1-494,0 0 1,-1-1 0,0 0-1,0 0 1,-1 0-1,-9 6 1,3 4-2669,-5 3-1618,17-19 4456,0 0 0,1 0-1,-1 0 1,0 0 0,0 0 0,0 0 0,1 0 0,-1 0 0,0 0 0,0 0 0,1 0 0,-1 0 0,0 0 0,0-1 0,1 1-1,-1 0 1,0 0 0,0-1 0,1 1 0,-1-1 0,-1 0 0,-11-8-2134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5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13901,'0'0'3523,"19"26"-832,-4-14-8969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6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205 1 10634,'2'1'5507,"9"8"-2974,-11 42 990,15-2-3538,-2 1-1,-3 0 1,7 81-1,-16-111 31,-1 1 0,0 0 0,-2 0 0,0-1 0,-2 1 0,0-1 0,-1 1 0,-1-1 0,-1-1 0,-1 1 0,-17 31-1,21-45-114,0 0-1,-1 0 0,1 0 0,-1-1 0,-9 9 0,12-13-34,1 1-1,-1-1 0,0 0 1,1 0-1,-1 0 1,0 0-1,0 0 0,1 0 1,-1 0-1,0-1 0,0 1 1,0-1-1,0 1 0,0-1 1,0 0-1,0 1 0,0-1 1,0 0-1,0-1 0,0 1 1,0 0-1,0 0 0,0-1 1,0 1-1,-3-2 1,-3-3-1696,0-1 1,0 0 0,1-1 0,-1 0 0,-5-7 0,-2-3 484,-7-18-2407,-12-17 1650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6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10826,'49'0'6150,"-15"0"-5477,-13 7-833,7-1-865,-7-1-961,-3-5-1121,13 13-545,8-7-3779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6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1 5605,'2'-1'4699,"12"5"4012,-14-1-8632,-1 0-1,0 0 1,0 0-1,0 0 1,0 0-1,0-1 1,-1 1-1,1-1 1,-1 1-1,1-1 1,-1 1-1,0-1 1,0 0-1,0 0 1,-1 0-1,-2 2 1,-52 38 224,19-15-83,29-19-169,2-3-3,0 1 0,0-1 1,1 1-1,0 0 0,0 1 0,1-1 1,0 1-1,0 0 0,0 1 1,-5 11-1,9-17-33,1-1 1,0 0-1,0 0 1,0 1-1,0-1 0,0 0 1,0 0-1,1 1 0,-1-1 1,0 0-1,0 0 1,1 0-1,-1 1 0,1-1 1,-1 0-1,1 0 1,0 0-1,-1 0 0,1 0 1,0 0-1,0 0 0,0 0 1,0 0-1,0 0 1,0-1-1,0 1 0,0 0 1,0 0-1,0-1 1,0 1-1,0-1 0,0 1 1,1-1-1,-1 0 0,0 1 1,0-1-1,1 0 1,-1 0-1,2 0 0,57 5 289,-55-5-283,40-2 159,-31 0-165,-1 1 1,1 0 0,0 1-1,-1 1 1,1 0-1,-1 1 1,1 0-1,18 6 1,-31-7-24,1-1 0,-1 1 0,1 0 0,-1 0 0,0 0 0,1 0 0,-1 0 0,0 1 1,0-1-1,1 0 0,-1 0 0,0 1 0,0-1 0,0 1 0,-1-1 0,1 1 0,0-1 0,-1 1 0,1-1 0,-1 1 1,1 0-1,-1-1 0,1 4 0,-2-2-64,1 0 0,0 0 1,-1 0-1,0 0 0,0 0 0,0 0 1,0 0-1,0 0 0,-1 0 0,1-1 1,-5 6-1,-3 3-623,0 0 1,-1 0-1,-23 17 0,32-27 596,-7 5-826,0 0 1,-1 0-1,0-1 1,-14 6-1,2-1-1846,21-10 2745,-2 1-304,0 0 0,0 0 1,0 0-1,0 0 0,0 0 0,0-1 0,0 1 0,0-1 0,0 1 0,0-1 0,0 0 0,-1 0 0,1 0 0,0 0 0,0 0 0,-2-1 0,3 0 48,-1 1 0,1-1 0,1 1 0,-1-1 0,0 0-1,0 1 1,0-1 0,0 0 0,0 0 0,1 0 0,-1 0 0,0 0-1,1 0 1,-1 0 0,0 0 0,0-1 0,-11-27-679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8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7 162 2947,'-6'-12'2520,"14"13"-118,-5-58 3577,-8-22 3358,5 77-8659,-1-7-227,2 5-431,1 6 106,11 47-557,-1 0-1,-3 1 0,5 64 0,-6-44 179,14 265-591,-16-259-1777,-6-72 1991,0-34-699,-2-8 1932,-11-59 1,7 61 28,-2-58 1,8 91-588,0 0 0,0 1 1,1-1-1,-1 0 1,1 1-1,0-1 0,0 1 1,-1-1-1,2 1 0,-1 0 1,0-1-1,0 1 0,1 0 1,-1 0-1,1 0 0,0 0 1,0 0-1,0 0 0,0 0 1,0 1-1,0-1 0,0 0 1,0 1-1,1 0 0,-1 0 1,3-1-1,9-3-79,-1 0 1,1 1-1,27-3 0,19-8-1488,-46 7 1031,0 0-1,-1-2 1,0 1-1,20-21 0,-20 18 116,0 0-1,28-18 1,-37 28 141,-4 3 212,1-1 1,0 1-1,-1-1 0,1 1 0,0-1 1,-1 1-1,1-1 0,-1 1 0,1-1 1,-1 1-1,1 0 0,-1-1 0,1 1 1,-1 0-1,0 0 0,1-1 1,-1 1-1,0 0 0,0 0 0,1-1 1,-1 1-1,0 0 0,0 0 0,0 0 1,0 0-1,0-1 0,0 2 0,1 21-29,-1-21 150,0-1 0,0 1 0,0-1 0,1 1 0,-1-1 0,0 0 0,1 1 0,-1-1 0,1 0 0,-1 1 0,1-1 0,0 0 0,0 0 0,-1 1 0,1-1-1,0 0 1,0 0 0,0 0 0,0 0 0,0 0 0,1 0 0,-1-1 0,0 1 0,0 0 0,0 0 0,1-1 0,-1 1 0,0-1 0,1 1 0,-1-1 0,1 0 0,1 1-1,0-1 147,0 1 0,0-1 0,0 0-1,0 0 1,0 0 0,0 0 0,0-1-1,0 1 1,0-1 0,0 1 0,0-1-1,4-2 1,1-2 99,0 1-1,-1-1 1,1-1-1,-1 1 1,0-1-1,0-1 1,-1 1-1,0-1 0,0 0 1,-1-1-1,0 1 1,5-9-1,-9 12-790,-1 3 348,0 0 1,0 0-1,0 0 1,0 1-1,0-1 1,-1 0-1,1 0 1,0 0-1,-1 0 1,1 0-1,-1 1 1,1-1-1,-1 0 1,1 0-1,-1 1 1,1-1-1,-1 0 1,0 1-1,1-1 0,-1 0 1,0 1-1,0-1 1,1 1-1,-1-1 1,0 1-1,0 0 1,0-1-1,0 1 1,0 0-1,1 0 1,-1-1-1,0 1 1,0 0-1,0 0 1,0 0-1,0 0 1,0 0-1,0 0 1,0 0-1,0 1 0,0-1 1,1 0-1,-1 0 1,0 1-1,0-1 1,-1 1-1,-39 16-3689,29-8 2312,-6 2 385,0 1 0,2 1 0,-1 1 0,-20 22-1,35-34 1102,0 0 0,0 1 0,0-1 0,0 1 0,0-1 0,0 1 0,0 0 0,1 0-1,0 0 1,-1 0 0,1 0 0,0 0 0,0 0 0,1 0 0,-1 1 0,1-1 0,0 0-1,-1 0 1,2 0 0,-1 1 0,0-1 0,0 0 0,1 0 0,0 1 0,0-1 0,0 0-1,0 0 1,0 0 0,0 0 0,1 0 0,0-1 0,-1 1 0,1 0 0,0-1 0,0 1-1,4 2 1,-2-1 107,0-1 0,1 0 0,-1 0-1,1 0 1,-1-1 0,1 0 0,0 0 0,0 0-1,0 0 1,0-1 0,0 0 0,0 0 0,1 0-1,-1-1 1,0 0 0,0 0 0,1 0-1,-1 0 1,5-2 0,8-1 489,0-1 0,-1 0 0,32-14 0,-45 17-632,8 8-245,-8 2 213,-1 1 0,-1-1 0,0 1 0,0 0 0,-1 0 0,0 0 0,0 0 0,-3 20 1,2-16 59,2 25-114,-1 29 6,-12-24-4680,11-44 4669,0 1 1,0 0 0,-1-1-1,1 1 1,0-1 0,0 1-1,-1-1 1,1 1 0,0-1-1,-1 1 1,1-1-1,-1 1 1,1-1 0,0 1-1,-1-1 1,1 0 0,-1 1-1,1-1 1,-1 0 0,1 1-1,-1-1 1,0 0 0,1 0-1,-1 1 1,0-1 0,-25-11-5192,5-1 4855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7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97 6983,'0'-1'155,"0"0"1,0 0 0,-1 1-1,1-1 1,0 0-1,0 0 1,0 1 0,0-1-1,0 0 1,0 0 0,0 0-1,0 1 1,0-1 0,1 0-1,-1 0 1,0 1 0,0-1-1,1 0 1,-1 1-1,0-1 1,1 0 0,-1 1-1,1-1 1,-1 0 0,1 1-1,-1-1 1,1 1 0,-1-1-1,1 1 1,0-1 0,-1 1-1,1-1 1,0 1-1,-1 0 1,1-1 0,0 1-1,-1 0 1,1 0 0,0-1-1,0 1 1,-1 0 0,1 0-1,0 0 1,1 0 0,-1 0 25,-1 0 1,1 0 0,-1 0 0,1 0-1,0-1 1,-1 1 0,1 0 0,0 0-1,-1-1 1,1 1 0,-1 0-1,1-1 1,-1 1 0,1-1 0,-1 1-1,1 0 1,-1-1 0,1 1 0,-1-1-1,0 1 1,1-2 0,-1 1-132,1 1 0,-1-1 0,0 1 1,1-1-1,-1 1 0,1-1 0,-1 1 0,1-1 0,-1 1 0,0 0 1,1-1-1,-1 1 0,1 0 0,0-1 0,-1 1 0,1 0 0,-1 0 1,1-1-1,-1 1 0,1 0 0,0 0 0,-1 0 0,1 0 1,0 0-1,-1 0 0,1 0 0,-1 0 0,1 0 0,0 0 0,-1 0 1,1 0-1,1 1 0,0 0 49,1 0 0,-1 1 0,0-1 0,0 1 0,1 0 0,-1 0 0,0 0 0,0 0 0,0 0-1,-1 0 1,1 0 0,0 1 0,-1-1 0,0 1 0,1-1 0,-1 1 0,0 0 0,1 3 0,14 61 326,-12-48-328,94 514-2462,-83-442-1147,-15-91 3400,-1 1 0,1-1 0,0 1 1,0-1-1,0 0 0,0 1 0,0-1 0,0 0 1,-1 1-1,1-1 0,0 0 0,0 1 1,-1-1-1,1 0 0,0 1 0,0-1 0,-1 0 1,1 0-1,0 0 0,-1 1 0,1-1 0,0 0 1,-1 0-1,1 0 0,0 1 0,-1-1 1,1 0-1,0 0 0,-1 0 0,1 0 0,-1 0 1,1 0-1,0 0 0,-1 0 0,1 0 1,0 0-1,-1 0 0,1 0 0,-1 0 0,1 0 1,0-1-1,-1 1 0,1 0 0,0 0 1,-1 0-1,1 0 0,0-1 0,-1 1 0,-33-110-1329,21 54 3121,-5-59-1,10 23 1158,5-111 0,4 186-2665,0 1 0,1 0 0,1 0 1,0 0-1,1 0 0,1 1 1,0 0-1,1 0 0,13-22 0,-17 33-165,1 0 0,-1-1 0,1 1 0,0 1 0,1-1 0,-1 0-1,1 1 1,-1 0 0,1 0 0,0 0 0,0 0 0,1 1 0,-1-1-1,0 1 1,1 0 0,0 0 0,-1 1 0,1-1 0,0 1 0,0 0 0,-1 1-1,1-1 1,0 1 0,0 0 0,0 0 0,0 0 0,0 1 0,0 0-1,0 0 1,-1 0 0,1 0 0,0 1 0,-1 0 0,1 0 0,6 3-1,-5-2-40,0 1 0,-1-1 0,1 1-1,-1 0 1,1 0 0,-1 0-1,-1 1 1,1 0 0,-1 0-1,1 0 1,-1 0 0,-1 1-1,1 0 1,-1-1 0,0 1 0,0 1-1,-1-1 1,0 0 0,0 1-1,0-1 1,1 11 0,-3-11-238,0 0 1,0 0-1,0 0 1,-1 0-1,0 1 1,0-1-1,0 0 1,-1-1 0,0 1-1,0 0 1,-1 0-1,1-1 1,-1 1-1,-1-1 1,-5 9-1,-3-1-1025,0 1 0,0-2 0,-1 1-1,-1-2 1,0 0 0,0 0 0,-1-1 0,-1-1-1,1-1 1,-24 9 0,28-13 1077,0-1-1,0-1 1,-19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6:48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60 4132,'-8'-11'2940,"18"14"1444,-10-4-4255,0 1-1,-1-1 0,1 0 1,0 1-1,0-1 0,0 0 1,0 1-1,0-1 0,-1 1 1,1-1-1,0 0 0,-1 1 1,1-1-1,0 1 0,-1-1 1,1 1-1,-1-1 0,1 1 1,-1-1-1,1 1 0,-1 0 1,1-1-1,-2 0 0,1 2-65,1-1-1,-1 1 0,0 0 0,1-1 1,-1 1-1,1 0 0,-1-1 0,1 1 0,-1 0 1,1 0-1,-1-1 0,1 1 0,0 0 0,-1 0 1,1 0-1,0 0 0,0-1 0,0 1 1,-1 0-1,1 0 0,0 0 0,0 0 0,0 0 1,1 0-1,-1 0 0,0-1 0,0 1 0,0 0 1,1 0-1,-1 0 0,0 0 0,1 0 1,-1-1-1,1 1 0,-1 0 0,1 0 0,-1-1 1,1 1-1,-1 0 0,1-1 0,0 1 1,-1-1-1,1 1 0,1 0 0,0-1 112,1 1-1,-1-1 1,0 0 0,0 0-1,1 0 1,-1-1 0,0 1-1,1-1 1,-1 1-1,0-1 1,0 0 0,0 1-1,0-1 1,0 0 0,1-1-1,-2 1 1,1 0-1,0 0 1,0-1 0,0 1-1,1-3 1,18-22 1433,-20 23-1185,-1 2-337,1-1 1,-1 1 0,0-1 0,0 1 0,0-1 0,0 0-1,-1 1 1,1-1 0,0 1 0,-1-1 0,1 1 0,-4-5 2644,1 4-3971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5:48.9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0,'1904'0,"-1880"0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5:52.1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27,'1060'-18,"102"10,-660 10,10414-2,-10564 13,-30-1,795-13,-1099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5:54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1,'64'18,"360"-9,-252-12,7625 1,-4122 3,-3097 23,-8 0,-200 3,-197-10,-147-15,-6-1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5:58.0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0,'9112'0,"-8680"12,-8 0,1790-13,-1858 23,-139-5,258 10,-101-4,-73-18,-222-5,-60-1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6:07.3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1,'-7'0,"1"2,-1-1,1 1,-1 0,1 0,0 1,0-1,0 1,0 1,1-1,-1 1,-8 8,-2 2,0 1,-22 28,27-27,0 1,1 0,1 1,1 0,0 0,-8 33,4-16,-3 1,-1-1,-2 0,-2-2,-23 32,-5 7,35-48,1 0,1 1,0 1,2 0,2 0,0 0,1 1,-2 36,2 29,7 105,2-71,-2-117,0 0,0 0,1 0,0-1,1 1,-1-1,2 1,-1-1,1 0,1 0,-1-1,1 0,1 1,-1-1,1-1,1 1,11 9,12 7,1 0,62 33,-60-37,-18-10,0-1,1 0,0-1,33 9,-31-13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6:09.1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0,'2147'0,"-2126"0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6:18.7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0,'4408'0,"-4389"0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1:56:21.6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0,'772'0,"-752"0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8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6 121 7623,'0'47'3139,"-5"-27"-1249,13-1-1153,3-1-161,6-6-63,2-4-97,6-8-64,1 0-223,6-12-322,-4-2-191,6-3-481,-6-4-832,-6-18-1603,16 20-31,-22-28 0,18 24 1057,-27-29 2274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8:36.0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3,'279'-2,"301"4,-370 9,92 2,1397-14,-1495 13,-17 0,1361-10,-756-5,2465 3,-3067 13,-4-1,-23-12,321 13,-312-4,43 5,-113-5,114-6,95 9,25 15,-187-19,-92-7,62 9,-80-5,50 0,-68-5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9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7687,'0'0'3444,"4"0"-386,14-3-2809,0-1 0,0-1 0,0 0 0,0-1-1,-1-1 1,20-11 0,-23 12-5,-11 5-105,-5 5-246,1 0 48,0 1 1,-1-1-1,0 0 0,0 0 0,0 0 0,-1 0 1,1 0-1,-5 4 0,4-3 49,-16 22-190,2 1 0,-17 34 0,31-54 287,-1-1 0,1 1 0,0-1 0,1 1 0,0 0 0,0 0 1,0 1-1,1-1 0,1 0 0,-1 0 0,1 1 0,1-1 0,1 14 0,-2-21-39,1-1 0,-1 1 0,0 0 0,0 0 0,1-1 0,-1 1 0,0 0 0,1 0 0,-1-1 0,1 1 0,-1 0 0,1-1 0,-1 1 0,1-1 0,-1 1 0,1-1 0,0 1 0,-1-1 0,1 1 0,0-1 0,-1 1 0,1-1 0,0 0 0,-1 1 0,1-1 0,0 0 0,0 0 0,0 0 0,-1 0 0,1 0 0,0 1 0,0-1 0,0-1 0,-1 1 0,1 0 0,0 0 0,0 0 0,-1 0 0,1 0 0,0-1 0,0 1 0,-1 0 0,1-1 0,0 1 0,0 0 0,-1-1 0,1 1 0,0-1 0,0 0 0,1 0 28,-1-1 1,1 1-1,0 0 1,-1-1-1,1 1 1,-1-1-1,1 0 1,-1 1-1,0-1 1,1 0-1,-1 0 0,0 0 1,0 0-1,-1 0 1,1 0-1,1-4 1,0-1 72,24-57-82,-24 59-95,0-1 1,0 1-1,1 0 1,-1-1-1,1 1 1,1 0-1,-1 1 0,7-8 1,0 1 23,1 0 0,1 1-1,0 0 1,1 1 0,-1 0 0,2 1 0,-1 0 0,26-9 0,-37 16 13,-1 1 1,1-1 0,0 1 0,-1 0 0,1 0-1,0 0 1,-1 0 0,1 0 0,0 0 0,-1 0 0,1 1-1,0-1 1,-1 1 0,1-1 0,-1 1 0,1-1-1,-1 1 1,1 0 0,-1 0 0,1 0 0,-1 0 0,0 0-1,1 0 1,-1 0 0,0 0 0,0 0 0,0 1 0,0-1-1,0 0 1,0 1 0,0-1 0,0 1 0,-1-1-1,2 4 1,3 6 1,-1 1 0,0 0-1,4 20 1,-5-18-45,4 17-83,-3-11-837,1-1 0,11 28 0,-14-43-1203,2-1-699,-3-3 2665,-1 1 0,1-1 0,-1 1 0,1-1-1,-1 1 1,1-1 0,0 0 0,-1 1 0,1-1 0,0 0-1,-1 1 1,1-1 0,0 0 0,0 0 0,-1 0 0,1 0 0,0 0-1,-1 0 1,1 0 0,0 0 0,0 0 0,-1 0 0,1 0-1,1-1 1,0 0-258,-1 0-1,1 0 1,-1-1-1,1 1 0,-1-1 1,0 1-1,0-1 1,0 1-1,1-1 1,-2 0-1,1 1 0,1-4 1,2-26-1206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24:09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37 6022,'1'-2'378,"1"1"1,-1 0-1,0 0 1,0-1-1,0 1 1,0 0-1,0-1 1,0 1-1,0-1 1,-1 1-1,1-1 1,0 0-1,-1 1 1,1-1-1,-1 0 1,0 1-1,1-1 1,-1 0-1,0-5 4351,0 11-3538,40 483-2187,-34-437 241,0 79-6296,-5-72 622,4-33 3264,-3-19 2428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customXml" Target="../ink/ink67.xml"/><Relationship Id="rId18" Type="http://schemas.openxmlformats.org/officeDocument/2006/relationships/image" Target="../media/image260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12" Type="http://schemas.openxmlformats.org/officeDocument/2006/relationships/image" Target="../media/image230.png"/><Relationship Id="rId17" Type="http://schemas.openxmlformats.org/officeDocument/2006/relationships/customXml" Target="../ink/ink69.xml"/><Relationship Id="rId2" Type="http://schemas.openxmlformats.org/officeDocument/2006/relationships/image" Target="../media/image64.png"/><Relationship Id="rId16" Type="http://schemas.openxmlformats.org/officeDocument/2006/relationships/image" Target="../media/image250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customXml" Target="../ink/ink66.xml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10" Type="http://schemas.openxmlformats.org/officeDocument/2006/relationships/image" Target="../media/image220.png"/><Relationship Id="rId19" Type="http://schemas.openxmlformats.org/officeDocument/2006/relationships/customXml" Target="../ink/ink70.xml"/><Relationship Id="rId4" Type="http://schemas.openxmlformats.org/officeDocument/2006/relationships/image" Target="../media/image190.png"/><Relationship Id="rId9" Type="http://schemas.openxmlformats.org/officeDocument/2006/relationships/customXml" Target="../ink/ink65.xml"/><Relationship Id="rId1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D76BC-FB20-4919-B8F0-C58504978932}"/>
              </a:ext>
            </a:extLst>
          </p:cNvPr>
          <p:cNvSpPr txBox="1"/>
          <p:nvPr/>
        </p:nvSpPr>
        <p:spPr>
          <a:xfrm>
            <a:off x="618186" y="657587"/>
            <a:ext cx="1090828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include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</a:t>
            </a:r>
            <a:r>
              <a:rPr lang="ko-KR" altLang="en-US" dirty="0">
                <a:latin typeface="Times New Roman" panose="02020603050405020304" pitchFamily="18" charset="0"/>
              </a:rPr>
              <a:t>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Top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좌측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&lt;h1&gt;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디렉티브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예제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가운데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  •  include </a:t>
            </a:r>
            <a:r>
              <a:rPr lang="ko-KR" altLang="en-US" dirty="0" err="1">
                <a:latin typeface="Arial" panose="020B0604020202020204" pitchFamily="34" charset="0"/>
              </a:rPr>
              <a:t>디렉티브</a:t>
            </a:r>
            <a:r>
              <a:rPr lang="ko-KR" altLang="en-US" dirty="0">
                <a:latin typeface="Arial" panose="020B0604020202020204" pitchFamily="34" charset="0"/>
              </a:rPr>
              <a:t> 태그를 이용하여 외부 파일 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includeBottom3.jsp </a:t>
            </a:r>
            <a:r>
              <a:rPr lang="ko-KR" altLang="en-US" dirty="0">
                <a:latin typeface="Arial" panose="020B0604020202020204" pitchFamily="34" charset="0"/>
              </a:rPr>
              <a:t>의 내용을 포함합니다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ncludeBottom3.jsp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Bottom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우측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오늘의 날짜와 시간을 우측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'http://localhost:8080/Exercise/ch03/include3.jsp'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DC254D-E10D-46AB-8496-E8F52632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284535"/>
            <a:ext cx="725805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1AD486-F9E7-439D-8677-4077C3746908}"/>
              </a:ext>
            </a:extLst>
          </p:cNvPr>
          <p:cNvSpPr txBox="1"/>
          <p:nvPr/>
        </p:nvSpPr>
        <p:spPr>
          <a:xfrm>
            <a:off x="898768" y="125929"/>
            <a:ext cx="10699261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&lt;h1&gt;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디렉티브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예제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가운데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•  include </a:t>
            </a:r>
            <a:r>
              <a:rPr lang="ko-KR" altLang="en-US" dirty="0" err="1">
                <a:latin typeface="Arial" panose="020B0604020202020204" pitchFamily="34" charset="0"/>
              </a:rPr>
              <a:t>디렉티브</a:t>
            </a:r>
            <a:r>
              <a:rPr lang="ko-KR" altLang="en-US" dirty="0">
                <a:latin typeface="Arial" panose="020B0604020202020204" pitchFamily="34" charset="0"/>
              </a:rPr>
              <a:t> 태그를 이용하여 외부 파일 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includeBottom3.jsp </a:t>
            </a:r>
            <a:r>
              <a:rPr lang="ko-KR" altLang="en-US" dirty="0">
                <a:latin typeface="Arial" panose="020B0604020202020204" pitchFamily="34" charset="0"/>
              </a:rPr>
              <a:t>의 내용을 포함합니다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54CED7-4BA0-4419-8B50-D79B9DFE0827}"/>
              </a:ext>
            </a:extLst>
          </p:cNvPr>
          <p:cNvGrpSpPr/>
          <p:nvPr/>
        </p:nvGrpSpPr>
        <p:grpSpPr>
          <a:xfrm>
            <a:off x="6451794" y="2874034"/>
            <a:ext cx="702360" cy="305640"/>
            <a:chOff x="6451794" y="2874034"/>
            <a:chExt cx="702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D6CA813-465F-4BD4-9520-57A5C6C4E57D}"/>
                    </a:ext>
                  </a:extLst>
                </p14:cNvPr>
                <p14:cNvContentPartPr/>
                <p14:nvPr/>
              </p14:nvContentPartPr>
              <p14:xfrm>
                <a:off x="6451794" y="2970154"/>
                <a:ext cx="208440" cy="1807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D6CA813-465F-4BD4-9520-57A5C6C4E5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154" y="2961154"/>
                  <a:ext cx="22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AEFBA0A-79EF-440A-B6E2-F069C0D8E765}"/>
                    </a:ext>
                  </a:extLst>
                </p14:cNvPr>
                <p14:cNvContentPartPr/>
                <p14:nvPr/>
              </p14:nvContentPartPr>
              <p14:xfrm>
                <a:off x="6719634" y="2874034"/>
                <a:ext cx="146160" cy="277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AEFBA0A-79EF-440A-B6E2-F069C0D8E7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0634" y="2865394"/>
                  <a:ext cx="163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10787C9-3119-45A0-A9EC-CE259B9E2E88}"/>
                    </a:ext>
                  </a:extLst>
                </p14:cNvPr>
                <p14:cNvContentPartPr/>
                <p14:nvPr/>
              </p14:nvContentPartPr>
              <p14:xfrm>
                <a:off x="6903594" y="2935954"/>
                <a:ext cx="46440" cy="217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10787C9-3119-45A0-A9EC-CE259B9E2E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4594" y="2927314"/>
                  <a:ext cx="6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0F88B80-13C1-458B-9F66-F13F55739330}"/>
                    </a:ext>
                  </a:extLst>
                </p14:cNvPr>
                <p14:cNvContentPartPr/>
                <p14:nvPr/>
              </p14:nvContentPartPr>
              <p14:xfrm>
                <a:off x="6952554" y="2948554"/>
                <a:ext cx="201600" cy="231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0F88B80-13C1-458B-9F66-F13F557393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3914" y="2939554"/>
                  <a:ext cx="2192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D81862-D963-40F7-B30A-CF45D91D1822}"/>
              </a:ext>
            </a:extLst>
          </p:cNvPr>
          <p:cNvGrpSpPr/>
          <p:nvPr/>
        </p:nvGrpSpPr>
        <p:grpSpPr>
          <a:xfrm>
            <a:off x="7395714" y="3891754"/>
            <a:ext cx="665640" cy="323640"/>
            <a:chOff x="7395714" y="3891754"/>
            <a:chExt cx="66564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36AFE72-88BA-494F-AA69-3E9FEDBE10C0}"/>
                    </a:ext>
                  </a:extLst>
                </p14:cNvPr>
                <p14:cNvContentPartPr/>
                <p14:nvPr/>
              </p14:nvContentPartPr>
              <p14:xfrm>
                <a:off x="7395714" y="3979234"/>
                <a:ext cx="88200" cy="123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36AFE72-88BA-494F-AA69-3E9FEDBE10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87074" y="3970594"/>
                  <a:ext cx="105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66615B2-49B5-417D-A53A-4E5ED4E4325C}"/>
                    </a:ext>
                  </a:extLst>
                </p14:cNvPr>
                <p14:cNvContentPartPr/>
                <p14:nvPr/>
              </p14:nvContentPartPr>
              <p14:xfrm>
                <a:off x="7515234" y="3891754"/>
                <a:ext cx="225720" cy="270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66615B2-49B5-417D-A53A-4E5ED4E432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06594" y="3882754"/>
                  <a:ext cx="243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64FD17E-6C41-46C0-945E-BBC42DD820C3}"/>
                    </a:ext>
                  </a:extLst>
                </p14:cNvPr>
                <p14:cNvContentPartPr/>
                <p14:nvPr/>
              </p14:nvContentPartPr>
              <p14:xfrm>
                <a:off x="7691274" y="4077514"/>
                <a:ext cx="124560" cy="88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64FD17E-6C41-46C0-945E-BBC42DD820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82634" y="4068874"/>
                  <a:ext cx="142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F9F7800-7D4F-4AEF-BFC6-45A7A9DAF434}"/>
                    </a:ext>
                  </a:extLst>
                </p14:cNvPr>
                <p14:cNvContentPartPr/>
                <p14:nvPr/>
              </p14:nvContentPartPr>
              <p14:xfrm>
                <a:off x="7819074" y="3988594"/>
                <a:ext cx="161280" cy="111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F9F7800-7D4F-4AEF-BFC6-45A7A9DAF4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10074" y="3979954"/>
                  <a:ext cx="17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C3E36C9-6BBB-434E-AA82-D02CBFBBBEB3}"/>
                    </a:ext>
                  </a:extLst>
                </p14:cNvPr>
                <p14:cNvContentPartPr/>
                <p14:nvPr/>
              </p14:nvContentPartPr>
              <p14:xfrm>
                <a:off x="8033994" y="3942874"/>
                <a:ext cx="27360" cy="272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C3E36C9-6BBB-434E-AA82-D02CBFBBBE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24994" y="3934234"/>
                  <a:ext cx="450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2BD7BA2-D128-4D25-862E-EAD3E9233BC8}"/>
                  </a:ext>
                </a:extLst>
              </p14:cNvPr>
              <p14:cNvContentPartPr/>
              <p14:nvPr/>
            </p14:nvContentPartPr>
            <p14:xfrm>
              <a:off x="4937274" y="3379114"/>
              <a:ext cx="210600" cy="2160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2BD7BA2-D128-4D25-862E-EAD3E9233B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28274" y="3370474"/>
                <a:ext cx="22824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EE732C-3AD1-4048-8F54-B8E4E763885D}"/>
              </a:ext>
            </a:extLst>
          </p:cNvPr>
          <p:cNvGrpSpPr/>
          <p:nvPr/>
        </p:nvGrpSpPr>
        <p:grpSpPr>
          <a:xfrm>
            <a:off x="5147154" y="3378754"/>
            <a:ext cx="171720" cy="326160"/>
            <a:chOff x="5147154" y="3378754"/>
            <a:chExt cx="1717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54EE042-1ADB-49CA-9989-1023CFF8FF83}"/>
                    </a:ext>
                  </a:extLst>
                </p14:cNvPr>
                <p14:cNvContentPartPr/>
                <p14:nvPr/>
              </p14:nvContentPartPr>
              <p14:xfrm>
                <a:off x="5147154" y="3383794"/>
                <a:ext cx="67680" cy="129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54EE042-1ADB-49CA-9989-1023CFF8FF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8514" y="3375154"/>
                  <a:ext cx="85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6566222-3A39-4AC1-8D1B-F580760F48E6}"/>
                    </a:ext>
                  </a:extLst>
                </p14:cNvPr>
                <p14:cNvContentPartPr/>
                <p14:nvPr/>
              </p14:nvContentPartPr>
              <p14:xfrm>
                <a:off x="5198634" y="3469834"/>
                <a:ext cx="45000" cy="26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6566222-3A39-4AC1-8D1B-F580760F48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9994" y="3461194"/>
                  <a:ext cx="6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5DE9446-2E09-4FE8-81ED-9A3579D236D8}"/>
                    </a:ext>
                  </a:extLst>
                </p14:cNvPr>
                <p14:cNvContentPartPr/>
                <p14:nvPr/>
              </p14:nvContentPartPr>
              <p14:xfrm>
                <a:off x="5214474" y="3378754"/>
                <a:ext cx="104400" cy="174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5DE9446-2E09-4FE8-81ED-9A3579D236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05834" y="3369754"/>
                  <a:ext cx="122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5E49604-79BF-41FC-B11B-C342F5B38145}"/>
                    </a:ext>
                  </a:extLst>
                </p14:cNvPr>
                <p14:cNvContentPartPr/>
                <p14:nvPr/>
              </p14:nvContentPartPr>
              <p14:xfrm>
                <a:off x="5213394" y="3597994"/>
                <a:ext cx="95400" cy="106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5E49604-79BF-41FC-B11B-C342F5B381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04754" y="3589354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095E131-ADE5-4D5E-A1D0-1390C04E7BA4}"/>
              </a:ext>
            </a:extLst>
          </p:cNvPr>
          <p:cNvGrpSpPr/>
          <p:nvPr/>
        </p:nvGrpSpPr>
        <p:grpSpPr>
          <a:xfrm>
            <a:off x="429354" y="3272914"/>
            <a:ext cx="1151640" cy="451440"/>
            <a:chOff x="429354" y="3272914"/>
            <a:chExt cx="115164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701FC3B-D5F7-4884-AFA2-FD048175FE6C}"/>
                    </a:ext>
                  </a:extLst>
                </p14:cNvPr>
                <p14:cNvContentPartPr/>
                <p14:nvPr/>
              </p14:nvContentPartPr>
              <p14:xfrm>
                <a:off x="429354" y="3487834"/>
                <a:ext cx="112320" cy="118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701FC3B-D5F7-4884-AFA2-FD048175FE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0354" y="3479194"/>
                  <a:ext cx="129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2DD03B8-D510-4220-810D-EA89D42F9ECA}"/>
                    </a:ext>
                  </a:extLst>
                </p14:cNvPr>
                <p14:cNvContentPartPr/>
                <p14:nvPr/>
              </p14:nvContentPartPr>
              <p14:xfrm>
                <a:off x="489114" y="3362914"/>
                <a:ext cx="41760" cy="630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2DD03B8-D510-4220-810D-EA89D42F9E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0474" y="3353914"/>
                  <a:ext cx="59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880DC9C-05A4-408D-A564-12A3D5D00BA0}"/>
                    </a:ext>
                  </a:extLst>
                </p14:cNvPr>
                <p14:cNvContentPartPr/>
                <p14:nvPr/>
              </p14:nvContentPartPr>
              <p14:xfrm>
                <a:off x="557874" y="3433834"/>
                <a:ext cx="77040" cy="1497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880DC9C-05A4-408D-A564-12A3D5D00B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874" y="3424834"/>
                  <a:ext cx="94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3348B15-6D27-4E6A-8652-168978C2EC69}"/>
                    </a:ext>
                  </a:extLst>
                </p14:cNvPr>
                <p14:cNvContentPartPr/>
                <p14:nvPr/>
              </p14:nvContentPartPr>
              <p14:xfrm>
                <a:off x="689634" y="3433114"/>
                <a:ext cx="96480" cy="114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3348B15-6D27-4E6A-8652-168978C2EC6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0634" y="3424114"/>
                  <a:ext cx="114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02AA3AC-DCF7-4061-B5D5-8A9977B3FEDD}"/>
                    </a:ext>
                  </a:extLst>
                </p14:cNvPr>
                <p14:cNvContentPartPr/>
                <p14:nvPr/>
              </p14:nvContentPartPr>
              <p14:xfrm>
                <a:off x="779274" y="3274714"/>
                <a:ext cx="14760" cy="2829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02AA3AC-DCF7-4061-B5D5-8A9977B3FE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274" y="3265714"/>
                  <a:ext cx="32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DEF6C8C-D725-4AE5-911E-E1A985723E9C}"/>
                    </a:ext>
                  </a:extLst>
                </p14:cNvPr>
                <p14:cNvContentPartPr/>
                <p14:nvPr/>
              </p14:nvContentPartPr>
              <p14:xfrm>
                <a:off x="845514" y="3421234"/>
                <a:ext cx="113040" cy="110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DEF6C8C-D725-4AE5-911E-E1A985723E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514" y="3412594"/>
                  <a:ext cx="130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9D48385-DDF5-4FE2-84D9-FEC8A8773096}"/>
                    </a:ext>
                  </a:extLst>
                </p14:cNvPr>
                <p14:cNvContentPartPr/>
                <p14:nvPr/>
              </p14:nvContentPartPr>
              <p14:xfrm>
                <a:off x="996714" y="3272914"/>
                <a:ext cx="74160" cy="297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9D48385-DDF5-4FE2-84D9-FEC8A87730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8074" y="3264274"/>
                  <a:ext cx="91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1AB1BF6-493C-40FD-AD53-9981743C44CC}"/>
                    </a:ext>
                  </a:extLst>
                </p14:cNvPr>
                <p14:cNvContentPartPr/>
                <p14:nvPr/>
              </p14:nvContentPartPr>
              <p14:xfrm>
                <a:off x="1105074" y="3377314"/>
                <a:ext cx="145440" cy="125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1AB1BF6-493C-40FD-AD53-9981743C44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6074" y="3368314"/>
                  <a:ext cx="163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B83A709-355F-4691-B814-2FB4FD68A87E}"/>
                    </a:ext>
                  </a:extLst>
                </p14:cNvPr>
                <p14:cNvContentPartPr/>
                <p14:nvPr/>
              </p14:nvContentPartPr>
              <p14:xfrm>
                <a:off x="1242594" y="3275794"/>
                <a:ext cx="167760" cy="15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B83A709-355F-4691-B814-2FB4FD68A8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33954" y="3266794"/>
                  <a:ext cx="185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F5A586D-2740-45E8-B5C8-83303AB76D51}"/>
                    </a:ext>
                  </a:extLst>
                </p14:cNvPr>
                <p14:cNvContentPartPr/>
                <p14:nvPr/>
              </p14:nvContentPartPr>
              <p14:xfrm>
                <a:off x="1294794" y="3300634"/>
                <a:ext cx="33840" cy="197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F5A586D-2740-45E8-B5C8-83303AB76D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5794" y="3291994"/>
                  <a:ext cx="51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9B9AA12-B038-40DD-98C7-8402DE6DA839}"/>
                    </a:ext>
                  </a:extLst>
                </p14:cNvPr>
                <p14:cNvContentPartPr/>
                <p14:nvPr/>
              </p14:nvContentPartPr>
              <p14:xfrm>
                <a:off x="1375794" y="3393874"/>
                <a:ext cx="42840" cy="72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9B9AA12-B038-40DD-98C7-8402DE6DA8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66794" y="3385234"/>
                  <a:ext cx="60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2247917-2015-49B2-B1F7-A1B7F8450B04}"/>
                    </a:ext>
                  </a:extLst>
                </p14:cNvPr>
                <p14:cNvContentPartPr/>
                <p14:nvPr/>
              </p14:nvContentPartPr>
              <p14:xfrm>
                <a:off x="1485594" y="3359314"/>
                <a:ext cx="95400" cy="365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2247917-2015-49B2-B1F7-A1B7F8450B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76594" y="3350314"/>
                  <a:ext cx="11304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80956A-4249-47F9-820D-4B6B5748E580}"/>
              </a:ext>
            </a:extLst>
          </p:cNvPr>
          <p:cNvGrpSpPr/>
          <p:nvPr/>
        </p:nvGrpSpPr>
        <p:grpSpPr>
          <a:xfrm>
            <a:off x="1610874" y="3302794"/>
            <a:ext cx="809280" cy="338040"/>
            <a:chOff x="1610874" y="3302794"/>
            <a:chExt cx="809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9B68782-9391-4F62-B37B-610DFD4EF13D}"/>
                    </a:ext>
                  </a:extLst>
                </p14:cNvPr>
                <p14:cNvContentPartPr/>
                <p14:nvPr/>
              </p14:nvContentPartPr>
              <p14:xfrm>
                <a:off x="1610874" y="3302794"/>
                <a:ext cx="77760" cy="204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9B68782-9391-4F62-B37B-610DFD4EF13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01874" y="3293794"/>
                  <a:ext cx="95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0D02D37-37C0-4C05-994F-2FBF5B445911}"/>
                    </a:ext>
                  </a:extLst>
                </p14:cNvPr>
                <p14:cNvContentPartPr/>
                <p14:nvPr/>
              </p14:nvContentPartPr>
              <p14:xfrm>
                <a:off x="1790514" y="3427354"/>
                <a:ext cx="10800" cy="37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0D02D37-37C0-4C05-994F-2FBF5B4459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81874" y="3418354"/>
                  <a:ext cx="28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0A20EA-1104-4D6D-93B9-8AFB305088B3}"/>
                    </a:ext>
                  </a:extLst>
                </p14:cNvPr>
                <p14:cNvContentPartPr/>
                <p14:nvPr/>
              </p14:nvContentPartPr>
              <p14:xfrm>
                <a:off x="1818234" y="3397474"/>
                <a:ext cx="123840" cy="243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0A20EA-1104-4D6D-93B9-8AFB305088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09234" y="3388474"/>
                  <a:ext cx="141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3B5451D-8DEE-4D4F-9F29-F54653008BE1}"/>
                    </a:ext>
                  </a:extLst>
                </p14:cNvPr>
                <p14:cNvContentPartPr/>
                <p14:nvPr/>
              </p14:nvContentPartPr>
              <p14:xfrm>
                <a:off x="1856034" y="3325474"/>
                <a:ext cx="59040" cy="122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3B5451D-8DEE-4D4F-9F29-F54653008B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47394" y="3316474"/>
                  <a:ext cx="76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285B504-1E75-4600-B025-6B54288A795B}"/>
                    </a:ext>
                  </a:extLst>
                </p14:cNvPr>
                <p14:cNvContentPartPr/>
                <p14:nvPr/>
              </p14:nvContentPartPr>
              <p14:xfrm>
                <a:off x="1971234" y="3306754"/>
                <a:ext cx="73800" cy="129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285B504-1E75-4600-B025-6B54288A79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62234" y="3297754"/>
                  <a:ext cx="9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84B8B84-200B-4000-BFB3-2F13832E7734}"/>
                    </a:ext>
                  </a:extLst>
                </p14:cNvPr>
                <p14:cNvContentPartPr/>
                <p14:nvPr/>
              </p14:nvContentPartPr>
              <p14:xfrm>
                <a:off x="2100114" y="3332314"/>
                <a:ext cx="75960" cy="307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84B8B84-200B-4000-BFB3-2F13832E77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1474" y="3323674"/>
                  <a:ext cx="93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4727959-46CE-4C51-BEDD-37F53E816685}"/>
                    </a:ext>
                  </a:extLst>
                </p14:cNvPr>
                <p14:cNvContentPartPr/>
                <p14:nvPr/>
              </p14:nvContentPartPr>
              <p14:xfrm>
                <a:off x="2238354" y="3429514"/>
                <a:ext cx="181800" cy="162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4727959-46CE-4C51-BEDD-37F53E81668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9714" y="3420874"/>
                  <a:ext cx="199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39A0831-BF8D-47D2-A392-C891429C9D1F}"/>
                    </a:ext>
                  </a:extLst>
                </p14:cNvPr>
                <p14:cNvContentPartPr/>
                <p14:nvPr/>
              </p14:nvContentPartPr>
              <p14:xfrm>
                <a:off x="2218914" y="3368674"/>
                <a:ext cx="118800" cy="1310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39A0831-BF8D-47D2-A392-C891429C9D1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09914" y="3360034"/>
                  <a:ext cx="13644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FBE1C93-9654-4045-B3AA-9FE6BCF5A16C}"/>
              </a:ext>
            </a:extLst>
          </p:cNvPr>
          <p:cNvGrpSpPr/>
          <p:nvPr/>
        </p:nvGrpSpPr>
        <p:grpSpPr>
          <a:xfrm>
            <a:off x="9751914" y="4520314"/>
            <a:ext cx="1953360" cy="777960"/>
            <a:chOff x="9751914" y="4520314"/>
            <a:chExt cx="195336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7901EBE-3B19-47D1-AE95-48F48AFA43A0}"/>
                    </a:ext>
                  </a:extLst>
                </p14:cNvPr>
                <p14:cNvContentPartPr/>
                <p14:nvPr/>
              </p14:nvContentPartPr>
              <p14:xfrm>
                <a:off x="9751914" y="4577554"/>
                <a:ext cx="137160" cy="178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7901EBE-3B19-47D1-AE95-48F48AFA43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43274" y="4568554"/>
                  <a:ext cx="154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27C9E10-2DB3-42DA-AF3B-69945EB752C1}"/>
                    </a:ext>
                  </a:extLst>
                </p14:cNvPr>
                <p14:cNvContentPartPr/>
                <p14:nvPr/>
              </p14:nvContentPartPr>
              <p14:xfrm>
                <a:off x="9900234" y="4535434"/>
                <a:ext cx="96840" cy="95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27C9E10-2DB3-42DA-AF3B-69945EB752C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91234" y="4526434"/>
                  <a:ext cx="114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7621F9E-2540-4422-A8D7-B1B4F905E4E6}"/>
                    </a:ext>
                  </a:extLst>
                </p14:cNvPr>
                <p14:cNvContentPartPr/>
                <p14:nvPr/>
              </p14:nvContentPartPr>
              <p14:xfrm>
                <a:off x="9930474" y="4683394"/>
                <a:ext cx="146880" cy="101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7621F9E-2540-4422-A8D7-B1B4F905E4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21834" y="4674754"/>
                  <a:ext cx="164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E8BF149-FC99-43D2-B78C-6A834D8D61FF}"/>
                    </a:ext>
                  </a:extLst>
                </p14:cNvPr>
                <p14:cNvContentPartPr/>
                <p14:nvPr/>
              </p14:nvContentPartPr>
              <p14:xfrm>
                <a:off x="10068714" y="4520314"/>
                <a:ext cx="133560" cy="132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E8BF149-FC99-43D2-B78C-6A834D8D61F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59714" y="4511314"/>
                  <a:ext cx="15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DBFEEAD-AF86-4B5C-B9ED-7644145F5AF5}"/>
                    </a:ext>
                  </a:extLst>
                </p14:cNvPr>
                <p14:cNvContentPartPr/>
                <p14:nvPr/>
              </p14:nvContentPartPr>
              <p14:xfrm>
                <a:off x="10107954" y="4666474"/>
                <a:ext cx="101880" cy="658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DBFEEAD-AF86-4B5C-B9ED-7644145F5A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98954" y="4657834"/>
                  <a:ext cx="119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4FB4C9D-9427-4836-9564-950D5C56E510}"/>
                    </a:ext>
                  </a:extLst>
                </p14:cNvPr>
                <p14:cNvContentPartPr/>
                <p14:nvPr/>
              </p14:nvContentPartPr>
              <p14:xfrm>
                <a:off x="10101474" y="4781314"/>
                <a:ext cx="86400" cy="123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4FB4C9D-9427-4836-9564-950D5C56E5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92834" y="4772314"/>
                  <a:ext cx="104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B88D8D2-3A67-4E6A-8F41-1D7F3E7D65D8}"/>
                    </a:ext>
                  </a:extLst>
                </p14:cNvPr>
                <p14:cNvContentPartPr/>
                <p14:nvPr/>
              </p14:nvContentPartPr>
              <p14:xfrm>
                <a:off x="9816354" y="5016034"/>
                <a:ext cx="62640" cy="932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B88D8D2-3A67-4E6A-8F41-1D7F3E7D65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07714" y="5007034"/>
                  <a:ext cx="80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2BEB3EF-4956-4F3A-93ED-65B8501D8E94}"/>
                    </a:ext>
                  </a:extLst>
                </p14:cNvPr>
                <p14:cNvContentPartPr/>
                <p14:nvPr/>
              </p14:nvContentPartPr>
              <p14:xfrm>
                <a:off x="9810954" y="4919914"/>
                <a:ext cx="187560" cy="185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2BEB3EF-4956-4F3A-93ED-65B8501D8E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02314" y="4911274"/>
                  <a:ext cx="205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9FED9-ED57-45D6-9F84-FFE62A105F55}"/>
                    </a:ext>
                  </a:extLst>
                </p14:cNvPr>
                <p14:cNvContentPartPr/>
                <p14:nvPr/>
              </p14:nvContentPartPr>
              <p14:xfrm>
                <a:off x="9997074" y="4993714"/>
                <a:ext cx="129960" cy="102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9FED9-ED57-45D6-9F84-FFE62A105F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88434" y="4985074"/>
                  <a:ext cx="147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FD03433-3E13-48E4-8BD9-D48C43D24FF4}"/>
                    </a:ext>
                  </a:extLst>
                </p14:cNvPr>
                <p14:cNvContentPartPr/>
                <p14:nvPr/>
              </p14:nvContentPartPr>
              <p14:xfrm>
                <a:off x="10100754" y="4880674"/>
                <a:ext cx="13680" cy="2545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FD03433-3E13-48E4-8BD9-D48C43D24F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92114" y="4872034"/>
                  <a:ext cx="31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DF772A2-A8FF-4869-811E-197DA26E4351}"/>
                    </a:ext>
                  </a:extLst>
                </p14:cNvPr>
                <p14:cNvContentPartPr/>
                <p14:nvPr/>
              </p14:nvContentPartPr>
              <p14:xfrm>
                <a:off x="10153674" y="4996234"/>
                <a:ext cx="140400" cy="137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DF772A2-A8FF-4869-811E-197DA26E43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44674" y="4987234"/>
                  <a:ext cx="15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69F1B98-A2D6-4CCE-84F4-205D2E2D7A10}"/>
                    </a:ext>
                  </a:extLst>
                </p14:cNvPr>
                <p14:cNvContentPartPr/>
                <p14:nvPr/>
              </p14:nvContentPartPr>
              <p14:xfrm>
                <a:off x="10326834" y="4880314"/>
                <a:ext cx="262800" cy="2242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69F1B98-A2D6-4CCE-84F4-205D2E2D7A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17834" y="4871314"/>
                  <a:ext cx="280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D5B38A4-9E84-4FA3-8DB4-0D7A8CC6F684}"/>
                    </a:ext>
                  </a:extLst>
                </p14:cNvPr>
                <p14:cNvContentPartPr/>
                <p14:nvPr/>
              </p14:nvContentPartPr>
              <p14:xfrm>
                <a:off x="10605474" y="4894714"/>
                <a:ext cx="15480" cy="2361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D5B38A4-9E84-4FA3-8DB4-0D7A8CC6F6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596834" y="4886074"/>
                  <a:ext cx="33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8336610-151A-4F48-A920-BDD6B4F2EB66}"/>
                    </a:ext>
                  </a:extLst>
                </p14:cNvPr>
                <p14:cNvContentPartPr/>
                <p14:nvPr/>
              </p14:nvContentPartPr>
              <p14:xfrm>
                <a:off x="10621314" y="4890754"/>
                <a:ext cx="71640" cy="1882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8336610-151A-4F48-A920-BDD6B4F2EB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12674" y="4882114"/>
                  <a:ext cx="89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707E630-3CC4-48F0-91D5-2E935F6D7AC4}"/>
                    </a:ext>
                  </a:extLst>
                </p14:cNvPr>
                <p14:cNvContentPartPr/>
                <p14:nvPr/>
              </p14:nvContentPartPr>
              <p14:xfrm>
                <a:off x="10734354" y="4986514"/>
                <a:ext cx="50760" cy="774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707E630-3CC4-48F0-91D5-2E935F6D7A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25354" y="4977874"/>
                  <a:ext cx="68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AC56DCD-CE10-42AC-BFB3-E1C049746702}"/>
                    </a:ext>
                  </a:extLst>
                </p14:cNvPr>
                <p14:cNvContentPartPr/>
                <p14:nvPr/>
              </p14:nvContentPartPr>
              <p14:xfrm>
                <a:off x="10817514" y="4866634"/>
                <a:ext cx="10800" cy="2566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AC56DCD-CE10-42AC-BFB3-E1C04974670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808514" y="4857994"/>
                  <a:ext cx="28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0C40E7C-F1D1-44B7-A191-9DE46F3E0723}"/>
                    </a:ext>
                  </a:extLst>
                </p14:cNvPr>
                <p14:cNvContentPartPr/>
                <p14:nvPr/>
              </p14:nvContentPartPr>
              <p14:xfrm>
                <a:off x="10795194" y="4872394"/>
                <a:ext cx="132120" cy="255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0C40E7C-F1D1-44B7-A191-9DE46F3E072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86194" y="4863754"/>
                  <a:ext cx="149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2C853B6D-6030-4A93-98AC-87D95F9A2C21}"/>
                    </a:ext>
                  </a:extLst>
                </p14:cNvPr>
                <p14:cNvContentPartPr/>
                <p14:nvPr/>
              </p14:nvContentPartPr>
              <p14:xfrm>
                <a:off x="10821474" y="4938274"/>
                <a:ext cx="188280" cy="21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2C853B6D-6030-4A93-98AC-87D95F9A2C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812834" y="4929274"/>
                  <a:ext cx="205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7971410-2DD2-47CF-9C6B-0191AEB703C6}"/>
                    </a:ext>
                  </a:extLst>
                </p14:cNvPr>
                <p14:cNvContentPartPr/>
                <p14:nvPr/>
              </p14:nvContentPartPr>
              <p14:xfrm>
                <a:off x="10947474" y="5003794"/>
                <a:ext cx="50040" cy="1022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7971410-2DD2-47CF-9C6B-0191AEB703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38474" y="4994794"/>
                  <a:ext cx="67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BEC70E7-90FA-49AC-A813-F1DF34947AF0}"/>
                    </a:ext>
                  </a:extLst>
                </p14:cNvPr>
                <p14:cNvContentPartPr/>
                <p14:nvPr/>
              </p14:nvContentPartPr>
              <p14:xfrm>
                <a:off x="11012994" y="5001274"/>
                <a:ext cx="150840" cy="153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BEC70E7-90FA-49AC-A813-F1DF34947AF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03994" y="4992274"/>
                  <a:ext cx="16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A01A7C7-49F1-4B8E-A45A-33BC9B402DD8}"/>
                    </a:ext>
                  </a:extLst>
                </p14:cNvPr>
                <p14:cNvContentPartPr/>
                <p14:nvPr/>
              </p14:nvContentPartPr>
              <p14:xfrm>
                <a:off x="11206314" y="4936114"/>
                <a:ext cx="82080" cy="1911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A01A7C7-49F1-4B8E-A45A-33BC9B402D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97314" y="4927114"/>
                  <a:ext cx="99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D7994C9-82BE-4059-A408-2DC3604BC860}"/>
                    </a:ext>
                  </a:extLst>
                </p14:cNvPr>
                <p14:cNvContentPartPr/>
                <p14:nvPr/>
              </p14:nvContentPartPr>
              <p14:xfrm>
                <a:off x="11328354" y="5104954"/>
                <a:ext cx="12600" cy="13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D7994C9-82BE-4059-A408-2DC3604BC86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19714" y="5095954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5FF1A4B-A664-498F-8ACF-1529A16DA66D}"/>
                    </a:ext>
                  </a:extLst>
                </p14:cNvPr>
                <p14:cNvContentPartPr/>
                <p14:nvPr/>
              </p14:nvContentPartPr>
              <p14:xfrm>
                <a:off x="11351394" y="5055634"/>
                <a:ext cx="99000" cy="2426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5FF1A4B-A664-498F-8ACF-1529A16DA66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342394" y="5046994"/>
                  <a:ext cx="116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FEDE7A4-ECCB-4799-AA46-C93A90872331}"/>
                    </a:ext>
                  </a:extLst>
                </p14:cNvPr>
                <p14:cNvContentPartPr/>
                <p14:nvPr/>
              </p14:nvContentPartPr>
              <p14:xfrm>
                <a:off x="11358954" y="4961674"/>
                <a:ext cx="87120" cy="136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FEDE7A4-ECCB-4799-AA46-C93A908723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49954" y="4952674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57FC4FF-8B4B-484F-A770-A96773D3AD63}"/>
                    </a:ext>
                  </a:extLst>
                </p14:cNvPr>
                <p14:cNvContentPartPr/>
                <p14:nvPr/>
              </p14:nvContentPartPr>
              <p14:xfrm>
                <a:off x="11461914" y="4962034"/>
                <a:ext cx="110160" cy="1602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57FC4FF-8B4B-484F-A770-A96773D3AD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452914" y="4953034"/>
                  <a:ext cx="127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F78C340-96CB-405A-B544-4BD986D5508E}"/>
                    </a:ext>
                  </a:extLst>
                </p14:cNvPr>
                <p14:cNvContentPartPr/>
                <p14:nvPr/>
              </p14:nvContentPartPr>
              <p14:xfrm>
                <a:off x="11552634" y="4968514"/>
                <a:ext cx="152640" cy="2944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F78C340-96CB-405A-B544-4BD986D5508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43994" y="4959874"/>
                  <a:ext cx="170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4F011ED-5372-4840-AF58-0D8250912BEA}"/>
                    </a:ext>
                  </a:extLst>
                </p14:cNvPr>
                <p14:cNvContentPartPr/>
                <p14:nvPr/>
              </p14:nvContentPartPr>
              <p14:xfrm>
                <a:off x="11311794" y="5090554"/>
                <a:ext cx="29520" cy="266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4F011ED-5372-4840-AF58-0D8250912BE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02794" y="5081914"/>
                  <a:ext cx="4716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C443B2-704A-43C9-9C33-03BDB44F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652712"/>
            <a:ext cx="7610475" cy="155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4AE1C-2C37-4065-805B-4E710081E6F9}"/>
              </a:ext>
            </a:extLst>
          </p:cNvPr>
          <p:cNvSpPr txBox="1"/>
          <p:nvPr/>
        </p:nvSpPr>
        <p:spPr>
          <a:xfrm>
            <a:off x="957773" y="929698"/>
            <a:ext cx="10276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ncludeTop3.jsp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Top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좌측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44BB0-A010-42C4-99B6-98F20EBD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524125"/>
            <a:ext cx="7610475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4456B-03E6-46B6-838E-46536CDA5ABE}"/>
              </a:ext>
            </a:extLst>
          </p:cNvPr>
          <p:cNvSpPr txBox="1"/>
          <p:nvPr/>
        </p:nvSpPr>
        <p:spPr>
          <a:xfrm>
            <a:off x="922214" y="840044"/>
            <a:ext cx="10527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ncludeBottom3.jsp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 줄을 출력한다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입력하여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지시자의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Bottom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부분입니다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.’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우측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오늘의 날짜와 시간을 우측 출력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509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0C73370-FB3F-A4A8-C2B1-13BD9387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5250"/>
            <a:ext cx="11439525" cy="6667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42DA334-96EC-E42F-2B17-25F3A6EA64C5}"/>
                  </a:ext>
                </a:extLst>
              </p14:cNvPr>
              <p14:cNvContentPartPr/>
              <p14:nvPr/>
            </p14:nvContentPartPr>
            <p14:xfrm>
              <a:off x="1509880" y="209576"/>
              <a:ext cx="69408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42DA334-96EC-E42F-2B17-25F3A6EA6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3880" y="137576"/>
                <a:ext cx="765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DC12873-F92A-9464-8253-409528C3E4F8}"/>
                  </a:ext>
                </a:extLst>
              </p14:cNvPr>
              <p14:cNvContentPartPr/>
              <p14:nvPr/>
            </p14:nvContentPartPr>
            <p14:xfrm>
              <a:off x="704560" y="803936"/>
              <a:ext cx="5562000" cy="100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DC12873-F92A-9464-8253-409528C3E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560" y="732296"/>
                <a:ext cx="5633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BD5C749-BE76-E986-00CD-0C6DA2B4F999}"/>
                  </a:ext>
                </a:extLst>
              </p14:cNvPr>
              <p14:cNvContentPartPr/>
              <p14:nvPr/>
            </p14:nvContentPartPr>
            <p14:xfrm>
              <a:off x="712840" y="955856"/>
              <a:ext cx="4993200" cy="42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BD5C749-BE76-E986-00CD-0C6DA2B4F9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840" y="884216"/>
                <a:ext cx="5064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9239C02-91AF-A2D5-9C08-74B966DC2862}"/>
                  </a:ext>
                </a:extLst>
              </p14:cNvPr>
              <p14:cNvContentPartPr/>
              <p14:nvPr/>
            </p14:nvContentPartPr>
            <p14:xfrm>
              <a:off x="679000" y="6417416"/>
              <a:ext cx="5041440" cy="424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9239C02-91AF-A2D5-9C08-74B966DC28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360" y="6345416"/>
                <a:ext cx="51130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8D47CB29-24D7-9F78-947C-2D4EBC7CCC28}"/>
                  </a:ext>
                </a:extLst>
              </p14:cNvPr>
              <p14:cNvContentPartPr/>
              <p14:nvPr/>
            </p14:nvContentPartPr>
            <p14:xfrm>
              <a:off x="778720" y="1711136"/>
              <a:ext cx="177480" cy="570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8D47CB29-24D7-9F78-947C-2D4EBC7CCC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720" y="1639496"/>
                <a:ext cx="2491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E6BCA6C-8A8D-1FF3-9471-AB46F15A7BB9}"/>
                  </a:ext>
                </a:extLst>
              </p14:cNvPr>
              <p14:cNvContentPartPr/>
              <p14:nvPr/>
            </p14:nvContentPartPr>
            <p14:xfrm>
              <a:off x="3967600" y="1945856"/>
              <a:ext cx="78084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E6BCA6C-8A8D-1FF3-9471-AB46F15A7B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31960" y="1873856"/>
                <a:ext cx="852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C4DC221-32D3-F701-A1DA-CF7FD099B175}"/>
                  </a:ext>
                </a:extLst>
              </p14:cNvPr>
              <p14:cNvContentPartPr/>
              <p14:nvPr/>
            </p14:nvContentPartPr>
            <p14:xfrm>
              <a:off x="771520" y="1518176"/>
              <a:ext cx="159408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C4DC221-32D3-F701-A1DA-CF7FD099B1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5520" y="1446176"/>
                <a:ext cx="1665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8FFC40D7-DB43-4326-E663-98A5A185A9BE}"/>
                  </a:ext>
                </a:extLst>
              </p14:cNvPr>
              <p14:cNvContentPartPr/>
              <p14:nvPr/>
            </p14:nvContentPartPr>
            <p14:xfrm>
              <a:off x="645520" y="6216176"/>
              <a:ext cx="28512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8FFC40D7-DB43-4326-E663-98A5A185A9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520" y="6144176"/>
                <a:ext cx="356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1EA2B69-470E-8E41-7B0C-75D37A0EF548}"/>
                  </a:ext>
                </a:extLst>
              </p14:cNvPr>
              <p14:cNvContentPartPr/>
              <p14:nvPr/>
            </p14:nvContentPartPr>
            <p14:xfrm>
              <a:off x="1719400" y="5057336"/>
              <a:ext cx="4286520" cy="68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1EA2B69-470E-8E41-7B0C-75D37A0EF54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83400" y="4985696"/>
                <a:ext cx="4358160" cy="2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8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330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2021-05-07T22:37:15Z</dcterms:created>
  <dcterms:modified xsi:type="dcterms:W3CDTF">2024-04-05T02:55:01Z</dcterms:modified>
</cp:coreProperties>
</file>