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70" r:id="rId4"/>
    <p:sldId id="723" r:id="rId5"/>
    <p:sldId id="269" r:id="rId6"/>
    <p:sldId id="268" r:id="rId7"/>
    <p:sldId id="260" r:id="rId8"/>
    <p:sldId id="261" r:id="rId9"/>
    <p:sldId id="262" r:id="rId10"/>
    <p:sldId id="257" r:id="rId11"/>
    <p:sldId id="259" r:id="rId12"/>
    <p:sldId id="265" r:id="rId13"/>
    <p:sldId id="264" r:id="rId14"/>
    <p:sldId id="263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0:45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52 6182,'0'0'6566,"-5"-17"-2151,5 19-4155,1 1 0,0-1 1,0 0-1,0 1 0,0-1 0,0 0 1,0 0-1,1 0 0,-1 0 0,1 0 0,0 0 1,-1 0-1,1 0 0,0-1 0,0 1 1,3 1-1,1 0 248,0-1-1,1 0 1,0-1 0,-1 1-1,11 0 1,6 1 120,21 5-96,-1-2-1,2-2 1,-1-2-1,0-2 1,0-2 0,71-12-1,-8-3-169,179-7-1,-111 14-150,1020-29 713,-1026 52-819,0 0 83,23-7-27,90 16-29,-166-10-110,155 22 83,-116-12 21,180 1 1,42-17 444,-363-5-775,-1 1 0,1 0 0,22 7 0,-32-7-821,1-2-1057,16 0-1853,-13-6-2739,-2-15 3341,-5-6-2590,-1-6 601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23:35:44.3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0,'1041'0,"-691"31,1542-32,-1321 62,-564-61,55 0,1 3,0 2,-1 3,31 9,17 5,-82-19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23:35:58.6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179 0,'-5'1,"0"1,0-1,0 1,0 0,1 1,-1-1,1 1,0 0,0 0,0 0,0 0,0 1,1-1,-1 1,1 0,0 0,0 1,1-1,-1 0,1 1,0 0,0-1,0 1,1 0,0 0,0 0,0 1,-23 47,-29 130,43 132,12-289,2-1,1 0,0 0,2 0,1-1,1 0,1 0,1-1,1-1,1 0,14 19,-14-23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23:36:04.6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2,'177'30,"61"-12,117-6,-108-41,485 28,-429-30,1189 32,-1254 30,-3-32,-209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23:37:03.8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244 0,'-57'70,"29"-37,7-11,1 2,1 0,1 1,1 1,1 1,2 0,0 2,8-6,1 1,1-1,2 1,0-1,1 1,2 0,0 0,2 0,0 48,-3 608,3-642,2-1,2 0,1 0,2 0,1-1,15 30,22 63,-43-110,0 0,1 0,1-1,0 0,1 0,2-1,0 0,0 0,1-1,4 2,-4-4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08:46:16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15 11659,'3'1'84,"13"3"5667,-13-23 2198,-5 22-7405,-41 39 1087,-67 91 0,91-105-1612,0 2 0,2 1 0,1 0 1,-21 59-1,24-46-34,1 1 0,2 0 0,2 0 0,3 1 0,1 0 0,2 0 0,2 0 0,9 64 0,-3-68-385,3-1 0,1 1 0,25 64 1,-20-71-629,1-1 1,1-1 0,2-1 0,32 42 0,-37-55-46,2-2 0,0 0 0,0-1 0,2 0 0,0-1 0,0-1-1,2-1 1,0-1 0,0-1 0,1 0 0,0-2 0,1 0 0,27 7 0,62 9-4009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23:42:04.2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1,'1200'12,"-136"45,-487-32,51-27,-216-1,1942 3,-2327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23:44:40.3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23:44:42.8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89,'131'-23,"505"16,465-11,82 6,-649-17,807 31,-739 26,47 47,-109-60,-363-17,-142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23:44:56.2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1 239,'129'-23,"535"17,3984 6,-4027-35,-276-19,-222 30,1 6,104-1,638 3,-104-14,295 16,-649 17,49-3,-429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2T08:24:48.19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1,'716'26,"-27"1,161-13,699-1,-944-16,519 3,-879 14,-4 0,146-16,-366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0:4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54 131 4516,'0'0'2162,"-19"-3"465,9-4-2079,8 7 43,1-1-1,-1 1 1,1 0 0,-1-1 0,1 1 0,-1 0 0,1 0 0,-1 0 0,1 0 0,-1 0 0,0 0 0,1 1 0,-1-1-1,-1 1 1,16 26 344,-4-20-688,1 0 1,-1 0 0,1-1-1,1 0 1,-1 0 0,1-2-1,0 1 1,0-1-1,0-1 1,0 0 0,1 0-1,-1-1 1,1-1 0,0 0-1,0 0 1,16-2 0,26-3 70,-1-2 1,70-17 0,-86 15-179,23 0-4,-1 2 0,105 4 0,-98 3-106,340 18 610,-195-5-113,6 0 110,113-27 57,-327 13-687,110-8 345,145-31-1,-256 39-348,96-23 51,1 5 0,191-12 1,22 24 3,-229 8 118,0 4 1,-1 3-1,93 22 0,-153-23-65,1 0-296,2-6-2971,-25-2 2867,1 0 0,0 0 0,0 0 0,0 0 0,0 0 0,-1 0 0,1 0 0,0 0 0,0-1 0,0 1 0,-1 0 0,1-1 0,0 1 1,0 0-1,-1-1 0,1 1 0,0-1 0,0 1 0,-1-1 0,1 1 0,-1-1 0,1 0 0,0 1 0,-1-1 0,1 0 0,-1 1 0,0-1 0,1 0 0,-1 1 0,1-3 0,0-14-4587,-2 3 4371,-6-24-4571,-2-12-17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2T08:24:48.20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1,'193'11,"-59"-1,1522 21,-1630-31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2T08:25:32.6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1,'7360'0,"-7333"0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2T08:25:32.6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1,'4'0,"11"0,11 0,19 0,15 0,24 0,20 0,13 0,1 0,3 0,6 0,0 0,0 0,-9 0,-10 0,-20 0,-20 0,-22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2T08:26:09.42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26,'1224'-14,"510"3,-1090 13,-614-2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8:27:01.8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0 284 13965,'7'-5'3908,"27"-22"-2871,2 2 0,0 2 1,79-37-1,135-40-1492,-242 97 473,26-9 120,43-10-1,-69 20-94,0 1-1,0-1 0,1 1 1,-1 1-1,0 0 0,1 0 0,-1 0 1,0 1-1,0 0 0,0 1 1,13 4-1,-18-4-22,0 0-1,0 0 1,-1 0 0,1 0 0,-1 1 0,1-1-1,-1 1 1,0 0 0,0-1 0,0 1 0,0 0-1,-1 0 1,1 1 0,-1-1 0,0 0 0,0 0-1,0 1 1,0-1 0,0 0 0,-1 1 0,0-1-1,0 1 1,0-1 0,0 7 0,-1 10 32,-1 0 1,-1 0-1,-6 22 0,-25 75-22,-6 0-1,-88 180 0,62-151-282,40-86 22,-49 101-3659,63-129-1079,0-55-8848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8:27:01.8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1 437 9161,'4'2'3454,"-1"0"-3141,-1 0 1,1 0-1,-1 0 1,1 0 0,-1 1-1,0-1 1,0 1-1,0 0 1,0-1 0,-1 1-1,1 0 1,-1 0-1,2 5 1,15 50 930,-9-24-985,14 27-568,2-1-1,3-1 0,48 73 1,-76-132 124,0 0 0,1 1 0,-1-1 0,0 1-1,1-1 1,-1 0 0,0 1 0,1-1 0,-1 1 0,0-1 0,0 1 0,1-1 0,-1 1 0,0-1 0,0 1 0,0-1 0,0 1 0,0-1 0,0 1 0,0-1 0,0 1 0,0-1 0,0 1 0,0-1 0,0 1 0,0-1 0,0 1-1,0-1 1,-1 1 0,1-1 0,0 1 0,0-1 0,0 0 0,-1 1 0,1-1 0,0 1 0,-1-1 0,1 0 0,0 1 0,-1-1 0,0 1 0,0-1-140,0 0 0,0 0 1,0 0-1,-1 0 0,1 0 1,0-1-1,0 1 0,0 0 0,0-1 1,0 1-1,0 0 0,0-1 1,0 0-1,0 1 0,0-1 0,0 1 1,0-1-1,0 0 0,0 0 1,0 0-1,-1-1 0,-13-14-74,0-1 0,1-1-1,1 0 1,-21-38 0,27 41 1490,0 0 0,1 0 0,0-1 0,1 1 0,1-1 0,1-1 0,-3-26 0,6 36-889,1 0 1,0 1-1,0-1 1,0 1-1,1 0 1,0-1-1,0 1 0,1 0 1,-1 0-1,1 0 1,1 1-1,-1-1 1,1 1-1,5-7 1,9-8-129,0 1 0,21-18 0,-37 36-61,129-107 476,-78 67 1104,-3-2 0,-1-2-1,46-55 1,-91 95-1357,-1 0 0,0-1-1,0 0 1,0 0 0,-1 0-1,0 0 1,0 0 0,0 0-1,-1 0 1,2-10 0,2-11 2034,-10 61-2315,1 0 0,2 0-1,2 0 1,6 64-1,-1-28-239,-3 292-2307,-6-284 1715,-4 0 1,-28 124 0,26-175 800,0 0 0,-2-1-1,0 0 1,-2-1 0,-1 0 0,-24 29 0,15-19-72,-32 59 1,50-81 74,0 1 0,1-1 0,0 1 0,1 0 1,1 0-1,0 0 0,1 0 0,0 24 0,1-36 76,1 1 0,0-1-1,0 1 1,0-1 0,1 1 0,-1-1-1,1 1 1,-1-1 0,1 1 0,0-1 0,0 1-1,0-1 1,0 0 0,0 0 0,1 1 0,-1-1-1,1 0 1,-1 0 0,1-1 0,0 1-1,-1 0 1,1 0 0,0-1 0,0 1 0,1-1-1,-1 0 1,0 1 0,0-1 0,1 0 0,-1 0-1,0-1 1,1 1 0,-1 0 0,1-1-1,-1 0 1,1 1 0,-1-1 0,1 0 0,-1 0-1,1 0 1,0-1 0,-1 1 0,1-1 0,-1 1-1,5-3 1,4-1 187,0-1-1,0 0 1,0-1 0,-1-1 0,1 1-1,-1-1 1,-1-1 0,15-14-1,5-9 980,26-37 0,-50 62-1013,5-6 257,-1-1 0,-1 0 0,0 0 0,0-1 0,-1 0 0,-1 0 0,-1 0-1,5-17 1,-9 27-338,0 0 0,-1 0 0,1 0 0,-1 0 0,0 0 0,0 0 0,0 0 0,-1 0 0,1 0 1,-1 0-1,0 0 0,0 0 0,0 0 0,-1 0 0,1 0 0,-1 1 0,0-1 0,0 1 0,0-1 0,-1 1 0,1 0 0,-1 0 0,0 0 0,0 0 0,0 0 0,0 1 0,0-1 0,-1 1 0,1 0 0,-1 0 0,1 0 0,-1 0 0,0 1 0,0 0 0,1-1 0,-5 1 0,-3-2-247,0 1 0,-1 0 0,1 1 0,0 1 0,0-1 1,-1 2-1,1 0 0,0 0 0,-14 4 0,-14 4-1844,-41 17 1,72-23 1599,-90 45-7709,25-16-940,43-28 4864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8:27:01.8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398 0 15535,'0'51'4356,"-37"-11"-448,16 21-3876,-31-3-1986,15 23-961,-18 1-1665,-3-20-65,10 2 33,-13-25 256,32 0 3587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8:27:01.8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2 593 6502,'-1'-2'178,"1"1"0,0 0 0,0-1 0,0 1 0,-1-1 0,1 1 0,0 0 0,1-1 0,-1 1 0,0-1 0,0 1 0,1 0 0,-1-1 0,0 1 0,1 0 0,0-1 0,-1 1 0,1 0 0,0 0 0,-1-1 0,1 1 0,0 0 0,0 0 0,0 0 0,0 0 0,0 0 0,0 0 0,1 0 0,-1 1 0,0-1 0,0 0 0,0 1 0,1-1 0,-1 1 0,0-1 0,1 1 0,1-1 0,-2 1-12,1 0 1,-1-1 0,1 1-1,-1-1 1,1 1-1,-1-1 1,0 0 0,1 1-1,-1-1 1,0 0-1,1 0 1,-1 0 0,0 0-1,0 0 1,0 0-1,2-2 1,6-5 102,-4 6-200,0 1 0,0 0 0,0 0-1,1 0 1,-1 1 0,0 0 0,1 0-1,-1 0 1,0 0 0,0 1-1,1 0 1,-1 0 0,0 1 0,10 3-1,7 4 53,41 24 0,-48-25-22,239 155 1668,-253-162-1818,0-1 0,0 1-1,0-1 1,0 0 0,0 1-1,0-1 1,0 0 0,0 0-1,0 0 1,0 0 0,0 0-1,0 0 1,0 0 0,0 0-1,0 0 1,0 0 0,0 0-1,0-1 1,0 1-1,0 0 1,0-1 0,0 1-1,0-1 1,0 1 0,0-1-1,0 1 1,-1-1 0,1 0-1,0 1 1,0-1 0,-1 0-1,1 0 1,0 0 0,-1 1-1,1-1 1,-1 0 0,1 0-1,-1 0 1,1 0-1,-1 0 1,0 0 0,0 0-1,1 0 1,-1 0 0,0-1-1,9-54-1823,-8 50 1687,17-206-2205,7-80 5934,-19 132 425,10 218-4687,75 372-12859,-84-373 18304,-7-71 146,-4-23-2501,4 33-2118,-1-1-99,1 0 1,-1 0 0,1 0-1,1-1 1,-1 1 0,1 0-1,0 0 1,0 0 0,0 0-1,1 1 1,0-1 0,0 0-1,0 1 1,0-1 0,1 1-1,0-1 1,0 1 0,0 0-1,0 0 1,1 1 0,-1-1-1,8-4 1,3-3-18,0 1 0,2 1-1,-1 1 1,29-12 0,-20 11-495,47-10 0,-49 14-980,0-1 0,32-14 0,-49 18 464,1 1 1,-1-1-1,0 1 1,1 0-1,-1 0 1,1 0-1,6 1 1,-33 0-9674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8:27:01.8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168 183 6150,'-4'33'1514,"-2"1"-1,-10 38 1,10-48-567,5-19-827,0 0 1,0 0 0,0 0 0,1 0-1,0 0 1,0 0 0,1 1 0,0-1-1,-1 0 1,2 0 0,-1 0 0,0-1-1,1 1 1,0 0 0,0 0 0,5 7-1,-5-9-11,0-1 0,0 1 0,0-1 0,0 0 0,0 1-1,1-1 1,-1 0 0,1 0 0,0-1 0,-1 1 0,1 0 0,0-1-1,0 0 1,0 0 0,0 0 0,0 0 0,0 0 0,0 0-1,0-1 1,0 1 0,0-1 0,1 0 0,-1 0 0,0 0-1,0-1 1,6 0 0,5-4 419,-1 0 0,0-1-1,0 0 1,0 0 0,-1-2-1,15-10 1,22-33 1447,4 4-127,-41 32-1456,0-1 0,-1 0 1,0 0-1,-2-1 0,0 0 1,0-1-1,-2 0 0,0 0 1,6-32-1,-12 47-433,-1-1 0,1 0 0,-1 0 0,0 1 0,0-1 0,0 0 0,-1 0 0,1 1 0,-1-1 0,0 0 0,0 1 0,0-1 0,-1 1 0,1-1 0,-1 1 0,0 0-1,0 0 1,0 0 0,0 0 0,0 0 0,-1 0 0,0 0 0,1 1 0,-1-1 0,0 1 0,0 0 0,0 0 0,0 0 0,-5-2 0,0 0-196,0 1 0,-1 0 0,1 0 1,-1 1-1,1 0 0,-1 1 0,0 0 0,1 0 0,-1 1 1,0 0-1,-9 1 0,-101 22-3890,86-16 883,0 1 0,1 2-1,-41 19 1,31-9-626,37-19 3438,0 0 0,0-1 1,0 0-1,0 0 0,0 0 1,-9-2-1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8:27:01.8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1 172 15278,'2'1'430,"0"0"-1,0-1 0,0 1 0,-1 0 1,1-1-1,0 0 0,0 1 0,0-1 0,1 0 1,-1 0-1,0 0 0,0 0 0,0-1 1,0 1-1,0 0 0,0-1 0,-1 0 0,4-1 1,42-20 1613,-20 7-1944,44-18 316,-41 17-380,0 1 0,2 2 0,-1 1 0,2 1 0,42-7 0,-72 17-35,0 0 0,0 1 0,-1 0 0,1 0 0,0 0 0,0 0 0,0 0 0,-1 0 0,1 1 0,0-1 0,-1 1 0,1 0 0,0 0 0,-1 0 0,1 0 0,-1 0 0,1 1 0,-1-1 0,0 1 0,1 0 0,2 2 0,-3 0 1,0-1 1,0 0-1,0 0 1,-1 1-1,1-1 1,-1 1-1,0 0 1,0-1-1,0 1 0,0 0 1,-1-1-1,0 1 1,0 7-1,-1 9-1,-2 1 1,0-1-1,-2 0 0,-10 31 0,-8 21-411,-48 98 0,54-136-70,-39 73-2358,-6-6-3749,55-89 6252,-11 12-6604,13-24 3725,2-12 2591,4 6 1118,0 1-1,0-1 0,1 1 0,-1-1 0,1 1 0,0 0 0,5-8 0,25-37 8327,-30 48-8700,-1 1 0,0 0 1,1-1-1,-1 1 1,1 0-1,0 0 0,-1 0 1,1 0-1,0 1 1,0-1-1,0 0 0,-1 1 1,1-1-1,0 1 1,0-1-1,0 1 0,0 0 1,0 0-1,0 0 1,0 0-1,0 0 0,0 1 1,-1-1-1,1 0 1,0 1-1,0 0 0,0-1 1,0 1-1,-1 0 1,1 0-1,0 0 0,-1 0 1,3 1-1,9 7-212,0 0 0,-1 1 0,15 15-1,-9-8 191,55 51-604,-31-22-2714,-39-43 1944,-3-9 11,-9-55-772,2 15 2897,0-48 0,6 79-459,2 0-1,0-1 1,1 1-1,0 0 1,1 1 0,1-1-1,7-20 1,6-3-138,2 1 0,1 2 0,2 0 0,32-40 0,115-116 2178,-144 165-1377,-12 17-76,-10 8-86,-3-10 219,0 5-1029,2 9 526,3 17-786,-1 1 1,-1 0-1,1 41 0,-2-25-58,-2 19-41,-3 0 0,-2 0 0,-2-1 1,-3 0-1,-18 59 0,10-49 176,-3 0 1,-51 109-1,54-137 240,-3 0 1,0-2-1,-2-1 1,-2 0-1,-50 51 0,59-65 243,41-34 51,-10 5-392,-2 2 92,0 0-1,-1 1 0,2 0 0,-1 1 0,1 1 0,0 0 1,23-3-1,-33 6-113,1 1 0,-1 0 0,0 0 0,0 0 0,1 0 0,-1 1 0,0-1 0,1 1 0,-1 0 0,0 1 0,0-1 0,0 1 0,0-1 0,0 1 0,-1 1 0,1-1 0,0 0 0,-1 1 0,0 0 0,1-1 0,-1 1 0,0 1 0,-1-1 0,1 0 0,0 1 0,-1-1 0,0 1 0,0 0 0,2 5 0,1 6-88,0 0 1,-1 0 0,-1 0 0,0 1 0,-1-1-1,-1 32 1,-2-17-585,-1-1-1,-10 49 0,2-38-1718,-2-1-1,-2 0 1,-1 0-1,-2-2 0,-1 0 1,-40 57-1,10-25-2158,37-58 3271,-1-1 1,-25 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1:02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14510,'0'0'4014,"-4"5"-1222,-10 17-2722,2 0 0,0 1 0,2 1 0,0 0 0,2 0 0,0 1-1,2 0 1,1 0 0,0 0 0,2 1 0,1 35 0,2-24-715,2 1-1,2 0 1,1-1-1,2 0 1,2 0 0,1-1-1,19 44 1,-17-54-953,2-2 0,0 1 0,2-2 0,24 30 0,-38-51 1468,12 14-1154,0 0-1,1 0 0,0-2 0,1 0 1,30 21-1,8-7 121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8:27:01.8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293 1 16303,'0'0'4896,"-1"5"-540,-6 16-2338,8-21-2005,-1 1 1,1 0-1,-1 0 0,1 0 1,-1 0-1,1-1 0,0 1 1,0 0-1,-1-1 1,1 1-1,0-1 0,0 1 1,0 0-1,0-1 1,-1 0-1,1 1 0,0-1 1,0 0-1,0 1 0,0-1 1,0 0-1,0 0 1,0 0-1,1 0 0,-1 1 10,31 7-152,49 6-1,-56-11 184,0 1 0,0 1 1,43 16-1,-66-21-49,0 1 1,0 0 0,-1 0-1,1 0 1,0 0 0,-1 0-1,1 1 1,-1-1 0,1 0-1,-1 1 1,0-1 0,1 1-1,-1-1 1,0 1-1,0 0 1,0-1 0,0 1-1,0 0 1,-1 0 0,1 0-1,0 2 1,0 1-13,-1-1 0,0 1-1,0-1 1,0 1 0,0-1-1,-1 0 1,0 1 0,1-1 0,-3 6-1,-4 7-66,0 1 0,-1-1 0,-14 22 0,21-36 68,-24 37-132,-1 0 0,-2-2 0,-2-1 0,-2-1 0,-39 34 0,65-64-370,10-7 140,26-18-70,42-31-95,-28 18 285,1-2 83,1 3 1,69-35-1,-109 63 175,0 0-1,1 1 0,-1 0 0,1 0 1,-1 1-1,1-1 0,6 1 0,-11 1-40,-1 0-1,1 0 0,0 0 1,-1 0-1,1 0 0,-1 0 0,1 0 1,-1 1-1,1-1 0,-1 1 1,0-1-1,1 1 0,-1 0 0,1-1 1,-1 1-1,0 0 0,0 0 0,1 0 1,-1 0-1,0 0 0,0 0 1,0 0-1,0 0 0,0 1 0,0-1 1,0 0-1,-1 0 0,1 1 1,0-1-1,-1 1 0,1-1 0,-1 1 1,0-1-1,1 1 0,-1 2 1,0 4-219,0 0 0,0-1 0,-1 1 1,0 0-1,0 0 0,-1-1 0,0 1 0,-1-1 1,0 1-1,0-1 0,-4 8 0,-9 13-976,-26 36-1,23-38 303,-1 0 0,-2-1 0,-38 35 0,42-44 1149,-2-1-1,0-1 1,-22 11 0,39-23 592,2-4-655,1-1 1,0 1 0,0 0-1,0 0 1,0 0 0,0-1 0,0 1-1,0 0 1,1 0 0,-1 0-1,1-1 1,0 1 0,0 0 0,0 0-1,0 0 1,0 0 0,2-3-1,1 0 94,0 0 0,1 0-1,-1 0 1,1 1 0,0 0-1,6-4 1,5-3 253,1 2-1,0 0 1,24-9 0,-14 9-310,1 2 0,0 1 0,0 2 0,0 0 0,1 2 0,0 1 0,-1 1 1,1 2-1,30 5 0,-18-6-290,-38-1-176,-6 4-2103,-7 5 1334,0 1 0,-1-2 0,0 0 0,0 0 0,-1-1 0,0 0-1,-1-1 1,-16 6 0,0 1-230,-244 108-2770,-150 47 13017,376-150-7782,30-12-833,8-3-101,0 1 1,0-1-1,1 2 0,-11 6 0,15-9 178,15-3-117,79-13 196,0-5 0,-2-3-1,87-35 1,-10 5 130,-11 3-693,70-19-2924,-193 60 1079,0-1 1,-1-2-1,33-17 0,-51 23 760,-1-1-1,1 2 1,0 0-1,18-5 1,-24 8-1036,-9 0 2031,0 0-1,-1 0 1,1 0 0,0 1-1,-1-1 1,1 1 0,0 0 0,-1 0-1,1 0 1,0 0 0,-1 0-1,1 1 1,0 0 0,0-1 0,-5 3-1,-7 0 487,1-1 440,0 1 0,0 1-1,1 0 1,0 1 0,-21 10-1,-15 7 535,21-12-1089,1 1 1,1 2 0,0 1-1,1 1 1,0 1 0,1 1-1,1 1 1,1 1-1,1 1 1,0 1 0,2 1-1,-32 45 1,-46 94 2142,62-99 282,-2 0 0,-58 68 0,83-119-702,32-24-1054,-16 12-855,35-17 667,53-14 0,-79 28-660,0 1-1,0 0 0,0 1 1,0 1-1,1 0 0,-1 1 1,1 0-1,19 4 0,-29-4-77,0 1 0,0 0-1,0 0 1,0 0 0,0 1 0,0-1-1,0 1 1,-1 0 0,1 0 0,0 1 0,-1-1-1,0 1 1,0-1 0,0 1 0,0 0-1,0 0 1,0 0 0,-1 1 0,0-1-1,1 1 1,-1-1 0,0 1 0,-1 0-1,1 0 1,-1-1 0,2 8 0,0 7 3,-1 0 1,-1 0-1,0 0 1,-2 0-1,-2 20 0,1-24 100,1 0 0,1 1 0,0-1-1,1 1 1,0-1 0,5 19 0,-5-29-172,1 0 0,0-1 1,0 1-1,1 0 1,-1-1-1,1 0 1,-1 1-1,1-1 1,0 0-1,1-1 1,-1 1-1,0 0 1,1-1-1,-1 0 0,1 0 1,0 0-1,0 0 1,0 0-1,0-1 1,0 0-1,0 0 1,0 0-1,0 0 1,1-1-1,-1 1 1,0-1-1,5-1 0,1 1-689,1 0 0,-1-1 0,0-1 0,1 1-1,-1-2 1,0 1 0,0-2 0,-1 1 0,1-1-1,12-7 1,3-6-1544,0-2-1,-1 0 1,-1-1-1,-1-2 1,26-32-1,13-13 190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8:27:01.8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17585,'6'4'764,"0"0"1,-1 0-1,1-1 0,1 1 1,-1-1-1,0-1 1,1 1-1,0-1 1,-1 0-1,1-1 1,0 1-1,0-1 1,0-1-1,9 1 0,3 1-892,-1 1-1,0 1 1,-1 1-1,1 1 0,-1 0 1,0 1-1,-1 1 1,1 0-1,-1 2 0,22 16 1,-32-20 51,0 1 0,0 0 0,0-1 0,-1 2 0,0-1 0,-1 1 0,1-1-1,-2 1 1,1 0 0,-1 1 0,0-1 0,-1 1 0,0-1 0,0 1 0,-1 0 0,0-1 0,0 1 0,-1 0 0,0 0 0,-3 15 0,-3 15 209,-2-1-1,-1 0 1,-21 52 0,23-70 14,-18 47 200,-18 55 289,39-109-539,1 1-1,0 0 1,1 1-1,0-1 1,1 0-1,1 22 0,1-33-94,-1 0-1,0-1 1,1 1-1,0 0 1,-1 0-1,1 0 0,0 0 1,0 0-1,1-1 1,-1 1-1,1-1 0,-1 1 1,1-1-1,0 1 1,0-1-1,0 0 0,0 0 1,0 0-1,0 0 1,4 2-1,-2-2-81,1 0-1,-1 0 0,0-1 1,1 1-1,-1-1 1,1 0-1,-1-1 0,1 1 1,0-1-1,-1 0 1,9-1-1,6-2-922,-1 0 0,1-2 1,-2 0-1,1-1 0,19-9 0,-28 10 0,0 0-1,0 0 1,-1-1-1,0 0 1,0-1 0,0 0-1,-1 0 1,0 0-1,11-17 1,-5 5-1168,-1-1 0,0 0 0,9-26 0,7-10-444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8:27:01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0 102 12204,'1'-1'327,"0"-1"1,-1 1 0,1 0-1,0 0 1,0 0 0,0-1-1,0 1 1,0 0 0,0 0-1,1 0 1,-1 1 0,0-1 0,0 0-1,1 0 1,-1 1 0,1-1-1,-1 0 1,0 1 0,1 0-1,-1-1 1,4 1 0,51-14 896,-26 8-1095,32-11-680,1 2 0,0 3 1,1 3-1,75-1 0,-108 15-261,-30-4 789,0-1 0,0 0 0,0 1-1,0-1 1,0 1 0,0 0 0,0-1 0,0 1-1,0-1 1,0 1 0,0 0 0,-1 0 0,1 0-1,0-1 1,0 1 0,-1 0 0,1 0 0,-1 0-1,1 0 1,-1 0 0,1 0 0,-1 0 0,0 0-1,1 0 1,-1 1 0,0-1 0,0 0 0,0 0-1,0 1 1,-5 26 420,-2-16 22,-1-1 0,0 0 0,-1 0-1,0-1 1,-1 0 0,0-1 0,0 0-1,-18 12 1,25-20 804,24-15-1047,167-130 3288,-184 141-3095,9 22 106,-11-7-525,0 0 0,0 0 0,-2 0 0,1 0 0,-2 0 0,1 0 0,-4 16 0,2-16-14,-3 26-154,-3-1 1,-1 0-1,-24 63 1,-57 104 83,51-124 324,-26 58 885,62-133-990,1 1 1,0 0-1,0 0 0,0 0 0,1 0 0,0 0 1,0 1-1,1-1 0,-1 0 0,2 0 1,-1 1-1,1-1 0,-1 0 0,2 0 1,-1 0-1,1 0 0,0 0 0,0 0 0,0 0 1,1 0-1,0-1 0,0 1 0,1-1 1,-1 0-1,1 0 0,0 0 0,0-1 1,6 5-1,51 52 409,-26-27-222,50 63-1,-75-85-252,-1 1-1,-1 1 1,-1-1-1,0 2 1,0-1-1,-1 0 1,-1 1-1,-1 0 1,4 20-1,-6-14-106,-1-1 0,0 0 0,-2 0 0,0 0 0,-1 0 0,-1 0-1,-1 0 1,-1 0 0,-1-1 0,0 0 0,-1 0 0,-17 29 0,-2-2-1759,-3-2 1,-1-1 0,-59 64 0,59-74-652,-2-1 1,-63 49 0,74-66 1361,-1 0 0,0-2 0,-1 0 0,-1-1 0,0-2 0,-29 9 0,27-13-574,0-1-1,-45 2 1,71-7 1684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1:06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2338,'0'0'1484,"1"1"-1362,0-1 0,-1 1 0,1-1 0,0 1 0,0-1 0,-1 1 0,1-1-1,0 1 1,0-1 0,0 0 0,0 0 0,0 1 0,0-1 0,-1 0 0,1 0 0,0 0-1,0 0 1,0 0 0,0 0 0,0 0 0,0 0 0,0-1 0,0 1 0,13-13 81,-11 9-33,-1 1-106,-1 2-91,-1 0-1,1 0 0,-1 0 0,1 0 0,-1 0 0,1 0 0,-1 0 0,0 0 0,1 0 0,-1 0 0,0 0 0,0-1 0,0 1 0,0 0 0,0 0 0,0 0 1,0 0-1,0 0 0,-1 0 0,1-1 0,0 1 0,-1 0 0,1 0 0,0 0 0,-1 0 0,0 0 0,1 0 0,-1 0 0,-1-1 0,0-1-116,2 2 91,0 1 37,0-1 0,0 1 0,0-1 0,-1 1 0,1-1 0,0 1 0,0 0 0,0-1 0,-1 1 0,1-1 0,0 1 0,0 0 0,-1-1 0,1 1 0,0 0 0,-1-1 0,1 1 0,0 0 0,-1-1 0,1 1 0,-1 0 0,1 0 0,0-1 0,-1 1 0,0 0 0,-7-6 1881,3-1 4256,5 7-6075,0-1 0,0 1 0,-1 0 0,1 0 0,0-1 0,0 1 0,0 0 0,0-1 0,0 1 0,0 0 0,0 0 0,0-1 0,0 1 0,0 0 0,0-1 0,1 1 0,-1 0 0,0 0 0,0-1 0,0 1 0,0 0 0,0 0 0,0-1 0,1 1 0,-1 0 0,0 0 0,0-1 0,0 1 0,1 0 0,-1 0 0,0 0 0,0-1 0,1 1 0,-1 0 0,0 0 0,1 0 0,18-5 1129,40 2 47,-11 0-784,-9 0-220,1 1 1,77 7-1,-5 0-125,-55-2-1,76 13-1,-75-8-78,78 3-1,240 3-1,145-20 42,-232 26-154,-129-6 234,99-2 185,64 6 111,-225-14-63,153-13-1,-146 2-375,-46 2-287,-30 2-926,59 2-1,-68 2-678,0 0 0,0-1 1,0-1-1,0-1 0,0-1 0,0 0 0,20-8 1,4 7-918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1:08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6790,'11'12'4091,"-20"-24"5351,98 30-7290,33-7-1606,195-5 0,-191-7-555,270-9-1386,-115 2-2086,6 10-4375,-28-2-344,-136 8 5574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1:22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 3491,'-6'-4'80,"1"0"1728,8 5 1359,45 6 4612,73-3-4961,-51-1-2188,113-9 0,2-1 436,-163 7-957,242 12 510,132 11-240,138 11-463,-178-31-3030,-245-4-6134,192-28-1,-293 27 9073,-1-1 0,0 1-1,0-2 1,11-5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1:24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0 4068,'1'2'189,"-1"0"0,1-1 0,-1 1-1,1-1 1,-1 1 0,0 0 0,1 0 0,-1-1 0,0 1 0,0 0 0,-1-1 0,1 1 0,0 0-1,0-1 1,-1 1 0,1 0 0,-1-1 0,1 1 0,-1-1 0,0 1 0,0-1 0,0 1 0,0-1 0,0 1-1,0-1 1,-1 1 0,-15 26 2345,-59 109 231,60-105-2562,2 0 0,1 1 0,2 1 0,1 0 0,2 0 0,1 1 0,-3 44 0,9-58-415,1 0 0,1 0 0,1 0 0,1-1 0,1 1 0,0 0-1,2-1 1,0 0 0,2-1 0,0 1 0,1-1 0,1-1 0,19 29 0,-4-15-2211,1-2 1,2 0 0,61 50 0,-32-42-440,17 9 2291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1:34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13 8168,'3'-12'6593,"-10"28"-561,-1-5-5861,0 0 0,1 0 0,1 0 0,0 1 1,0 0-1,-4 14 0,-25 85 570,32-101-667,-18 62 147,4 1 1,3 1-1,3 0 0,3 1 1,4 0-1,2 0 1,11 85-1,-4-119-760,3 0-1,1-1 0,2 0 0,2 0 0,1-1 0,22 41 0,-20-51-885,1-1 0,1 0-1,2-1 1,0-2 0,2 0-1,1-1 1,0-1 0,41 30-1,20 3-2887,-13-24 656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23:35:41.2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30,'2240'0,"-2028"-29,-65 29,-122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087EB-35FC-41B4-B571-46A57720F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248B7E-804D-40A0-934A-1E7222924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04397-EC57-4E17-8EE2-BC846802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C802-CE63-40BD-9C07-BA2967429C7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864FB-4B28-4005-BA95-10D6C0C1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FBC94-43FE-4216-AB6B-D7AD9181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7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C0FC4-047B-4136-A7D5-04AA5588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6DD5B-E731-4340-AF7E-20C613F4C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B74B1-87E8-44EB-8BAA-14DF53EA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C802-CE63-40BD-9C07-BA2967429C7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BBFFB-860D-4B40-9987-691033CD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66889-29C5-4466-B69E-5977AA4A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EB48B9-8ECC-4DD4-8ADA-928681A54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412121-A338-4E34-A5A9-063CBFB13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9649F-8F5E-4C8F-BF5C-1273ADB3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C802-CE63-40BD-9C07-BA2967429C7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36C08-9483-4D94-A36B-AF458F47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92E3E-75A8-4EB1-AE59-BC59EBB2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97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D7F01-A28B-452E-8589-93CD21AF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CB365-5566-4964-902C-8A13410E4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7E2EF-C823-40BA-BCF6-D90F621F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C802-CE63-40BD-9C07-BA2967429C7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68327-E7B1-413A-ACC5-1F38A819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88B69-D5BF-4BE5-92C8-F1AF9DC2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04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7BAD3-A923-4FEA-BBAB-2EE98208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E91DB7-C411-487F-89EC-0DFD64570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2FC66-B8ED-4EDB-936E-4B494D46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C802-CE63-40BD-9C07-BA2967429C7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96335-2334-423B-B66C-870068AF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E9E10-72B5-4635-B85B-71B52364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4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4DDA-FF5E-45A1-AAD9-16320F99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E864B-F1FA-4296-B239-89A2FD438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761EF-18E2-4DA7-B6E9-CA85C5924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AE8B71-E6DE-424F-A7A5-CE71F053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C802-CE63-40BD-9C07-BA2967429C7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746F1-7FCA-41CB-BC56-20735836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FD60A-F58C-4354-A994-A305519E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15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E0CDE-166A-4845-BA40-03D69726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BB73F4-F197-4C6F-8510-3F3011F4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19903C-547C-4A46-823F-1DEA4A8B8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ACAF34-B6CC-4C0B-B19F-E1BE1FEBF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BBBB04-CF5E-42A0-880C-68D6EE470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BD37F8-73F6-4E9D-B02D-4B84EA74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C802-CE63-40BD-9C07-BA2967429C7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3D456F-305E-464D-A93C-4A24685B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F68D40-29E0-4899-B277-E524EFA4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266AF-F006-46A2-8474-D78B7031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893FA-5BB7-42B4-BA66-0E94B749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C802-CE63-40BD-9C07-BA2967429C7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704530-E91E-4F17-87B3-27CD692C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39408F-159A-4B71-BE80-FF80DE9B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5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1F603D-D8FF-46F6-A818-F337913B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C802-CE63-40BD-9C07-BA2967429C7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706734-6CE8-4830-BD5A-631985CF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3E410E-FD37-4749-A7F8-519A9696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5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C33BA-C309-4034-9860-E415DAE6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A5F84-C987-4DBB-942F-8FA39ECE8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0764BC-B01D-4094-9904-3EA47F79F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5EC5D8-9C39-4D12-B676-71577F2A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C802-CE63-40BD-9C07-BA2967429C7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8C712-D6E2-4DE0-9BB8-22F6BF6C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4FCEA4-C17A-4AED-BAAC-FCA92C23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5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475E2-D608-460F-9AAE-A38C556F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3CCB06-7E90-440A-87DA-51E3C05A0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6EA3CA-66A5-436A-8DF5-625FD72B8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B1DC3-592C-446C-92A7-A816728C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C802-CE63-40BD-9C07-BA2967429C7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4EB9B3-CDF9-4BBB-9213-54C0CD89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EC5E5-28C0-4970-9E3C-5EF2270B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0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F4AFBA-50B6-4E16-9188-6303C6C3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0A939-7C47-4CAB-9D7D-478C5F22F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1CB76-5B74-4325-ABC2-488AB9AA4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0C802-CE63-40BD-9C07-BA2967429C79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F1BBD-2D39-45EA-BE60-98A04367E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57085-76F8-4B97-B729-6FD8A7684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3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customXml" Target="../ink/ink2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customXml" Target="../ink/ink28.xml"/><Relationship Id="rId18" Type="http://schemas.openxmlformats.org/officeDocument/2006/relationships/image" Target="../media/image320.png"/><Relationship Id="rId3" Type="http://schemas.openxmlformats.org/officeDocument/2006/relationships/customXml" Target="../ink/ink23.xml"/><Relationship Id="rId21" Type="http://schemas.openxmlformats.org/officeDocument/2006/relationships/customXml" Target="../ink/ink32.xml"/><Relationship Id="rId7" Type="http://schemas.openxmlformats.org/officeDocument/2006/relationships/customXml" Target="../ink/ink25.xml"/><Relationship Id="rId12" Type="http://schemas.openxmlformats.org/officeDocument/2006/relationships/image" Target="../media/image290.png"/><Relationship Id="rId17" Type="http://schemas.openxmlformats.org/officeDocument/2006/relationships/customXml" Target="../ink/ink30.xml"/><Relationship Id="rId2" Type="http://schemas.openxmlformats.org/officeDocument/2006/relationships/image" Target="../media/image42.png"/><Relationship Id="rId16" Type="http://schemas.openxmlformats.org/officeDocument/2006/relationships/image" Target="../media/image310.png"/><Relationship Id="rId20" Type="http://schemas.openxmlformats.org/officeDocument/2006/relationships/image" Target="../media/image3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0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10" Type="http://schemas.openxmlformats.org/officeDocument/2006/relationships/image" Target="../media/image280.png"/><Relationship Id="rId19" Type="http://schemas.openxmlformats.org/officeDocument/2006/relationships/customXml" Target="../ink/ink31.xml"/><Relationship Id="rId4" Type="http://schemas.openxmlformats.org/officeDocument/2006/relationships/image" Target="../media/image44.png"/><Relationship Id="rId9" Type="http://schemas.openxmlformats.org/officeDocument/2006/relationships/customXml" Target="../ink/ink26.xml"/><Relationship Id="rId14" Type="http://schemas.openxmlformats.org/officeDocument/2006/relationships/image" Target="../media/image300.png"/><Relationship Id="rId22" Type="http://schemas.openxmlformats.org/officeDocument/2006/relationships/image" Target="../media/image3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9.png"/><Relationship Id="rId19" Type="http://schemas.openxmlformats.org/officeDocument/2006/relationships/customXml" Target="../ink/ink8.xml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13.xml"/><Relationship Id="rId3" Type="http://schemas.openxmlformats.org/officeDocument/2006/relationships/image" Target="../media/image17.png"/><Relationship Id="rId7" Type="http://schemas.openxmlformats.org/officeDocument/2006/relationships/customXml" Target="../ink/ink10.xml"/><Relationship Id="rId12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customXml" Target="../ink/ink11.xml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customXml" Target="../ink/ink20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E43EFB-40B3-45DA-883F-01802E62C9E0}"/>
              </a:ext>
            </a:extLst>
          </p:cNvPr>
          <p:cNvSpPr txBox="1"/>
          <p:nvPr/>
        </p:nvSpPr>
        <p:spPr>
          <a:xfrm>
            <a:off x="578840" y="360727"/>
            <a:ext cx="11073468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/>
              <a:t>9.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비밀번호로 동일한 영문이나 숫자를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3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개 이상 사용하지 않도록 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 리케이션을 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validation02.jsp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확인 항목을 작성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비밀번호에 동일한 영문이나 숫자가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3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개 연속 입력되면 위의 그림과 같은 메시지 창이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뜨도록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validation_process.jsp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• </a:t>
            </a:r>
            <a:r>
              <a:rPr lang="ko-KR" altLang="en-US" dirty="0">
                <a:latin typeface="Arial" panose="020B0604020202020204" pitchFamily="34" charset="0"/>
              </a:rPr>
              <a:t>결과값 확인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'http://localhost:8080/Exercise/ch08/validation02.jsp'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CE2581B-5D1C-4037-98DD-BCBF45690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266" y="1118878"/>
            <a:ext cx="3095625" cy="140017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383C9BC-AA1C-46B9-9AAB-1C754BB09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08" y="1034336"/>
            <a:ext cx="42386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66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1428D4-F03A-7146-271E-A3DB27B1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59" y="2029548"/>
            <a:ext cx="9451681" cy="27989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B0BC6FE-93C4-9109-4765-097C7567A8E5}"/>
                  </a:ext>
                </a:extLst>
              </p14:cNvPr>
              <p14:cNvContentPartPr/>
              <p14:nvPr/>
            </p14:nvContentPartPr>
            <p14:xfrm>
              <a:off x="4683497" y="2761464"/>
              <a:ext cx="266004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B0BC6FE-93C4-9109-4765-097C7567A8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7857" y="2689824"/>
                <a:ext cx="2731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964A97D-CDBB-9DAF-71AD-5609B41918A3}"/>
                  </a:ext>
                </a:extLst>
              </p14:cNvPr>
              <p14:cNvContentPartPr/>
              <p14:nvPr/>
            </p14:nvContentPartPr>
            <p14:xfrm>
              <a:off x="7063097" y="3171864"/>
              <a:ext cx="54144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964A97D-CDBB-9DAF-71AD-5609B41918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27097" y="3100224"/>
                <a:ext cx="61308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856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2C24C5E-7EB9-4488-B660-B096DB05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257300"/>
            <a:ext cx="5600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3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DFE782-5D16-4948-8370-DCCB55D5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624012"/>
            <a:ext cx="47625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1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8BBBAE-8922-4AB9-9690-DB2C64F4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1466850"/>
            <a:ext cx="46101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5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6FE364-8CDA-477E-A7B7-859F8BE7D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476375"/>
            <a:ext cx="60960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5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24DED5-BD96-4651-90C6-BA5F176E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37" y="2552700"/>
            <a:ext cx="4505325" cy="1752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A89B8C7-190D-91BF-692E-552224D4E2E7}"/>
                  </a:ext>
                </a:extLst>
              </p14:cNvPr>
              <p14:cNvContentPartPr/>
              <p14:nvPr/>
            </p14:nvContentPartPr>
            <p14:xfrm>
              <a:off x="6979000" y="2716976"/>
              <a:ext cx="1307880" cy="9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A89B8C7-190D-91BF-692E-552224D4E2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3360" y="2645336"/>
                <a:ext cx="1379520" cy="15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DF89AD10-6495-5614-6B7F-3B758E059704}"/>
              </a:ext>
            </a:extLst>
          </p:cNvPr>
          <p:cNvGrpSpPr/>
          <p:nvPr/>
        </p:nvGrpSpPr>
        <p:grpSpPr>
          <a:xfrm>
            <a:off x="2072181" y="2531608"/>
            <a:ext cx="1296720" cy="1710720"/>
            <a:chOff x="427937" y="2531608"/>
            <a:chExt cx="1296720" cy="171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FB78A2D4-AE8E-BB66-528B-ECFA21683637}"/>
                    </a:ext>
                  </a:extLst>
                </p14:cNvPr>
                <p14:cNvContentPartPr/>
                <p14:nvPr/>
              </p14:nvContentPartPr>
              <p14:xfrm>
                <a:off x="427937" y="2531608"/>
                <a:ext cx="268920" cy="4039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A739E43-67A3-4F18-BED2-40634290A2A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8937" y="2522968"/>
                  <a:ext cx="2865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94E69C69-6168-2076-C2BB-129CDA88AE1B}"/>
                    </a:ext>
                  </a:extLst>
                </p14:cNvPr>
                <p14:cNvContentPartPr/>
                <p14:nvPr/>
              </p14:nvContentPartPr>
              <p14:xfrm>
                <a:off x="659777" y="2553568"/>
                <a:ext cx="236520" cy="5677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73EDF0F-12F9-458D-A2F5-E0C6F800A3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137" y="2544928"/>
                  <a:ext cx="25416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61D44AC-75A7-7FA1-B8C7-46F98E3706C2}"/>
                    </a:ext>
                  </a:extLst>
                </p14:cNvPr>
                <p14:cNvContentPartPr/>
                <p14:nvPr/>
              </p14:nvContentPartPr>
              <p14:xfrm>
                <a:off x="986297" y="2621968"/>
                <a:ext cx="143640" cy="2080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7F6F47D9-7630-4377-BEBA-EC9F44B77AA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7297" y="2612968"/>
                  <a:ext cx="1612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822C3B4-944B-1D69-D322-EAF7974055D0}"/>
                    </a:ext>
                  </a:extLst>
                </p14:cNvPr>
                <p14:cNvContentPartPr/>
                <p14:nvPr/>
              </p14:nvContentPartPr>
              <p14:xfrm>
                <a:off x="967577" y="2578408"/>
                <a:ext cx="396360" cy="2700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5BAD64D-BBCF-4C9C-933D-2E4AE608A3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8577" y="2569768"/>
                  <a:ext cx="414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6FCEE6B-2F02-EB8E-2BA8-2D7180D067AF}"/>
                    </a:ext>
                  </a:extLst>
                </p14:cNvPr>
                <p14:cNvContentPartPr/>
                <p14:nvPr/>
              </p14:nvContentPartPr>
              <p14:xfrm>
                <a:off x="1029497" y="2943448"/>
                <a:ext cx="194400" cy="1699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92CD538-B3C6-456C-910A-2C023431D0F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0857" y="2934808"/>
                  <a:ext cx="212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73CD8EF-320A-C4CC-2F76-E4B623C951A9}"/>
                    </a:ext>
                  </a:extLst>
                </p14:cNvPr>
                <p14:cNvContentPartPr/>
                <p14:nvPr/>
              </p14:nvContentPartPr>
              <p14:xfrm>
                <a:off x="1408217" y="2618728"/>
                <a:ext cx="316440" cy="6674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35D6D74-8A94-4284-95D8-C79C410FF0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99577" y="2609728"/>
                  <a:ext cx="33408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D556E38-4A90-75D7-A6BA-A201B6EA7882}"/>
                    </a:ext>
                  </a:extLst>
                </p14:cNvPr>
                <p14:cNvContentPartPr/>
                <p14:nvPr/>
              </p14:nvContentPartPr>
              <p14:xfrm>
                <a:off x="560057" y="3435928"/>
                <a:ext cx="444960" cy="6109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C34890C1-778A-46A5-963C-E6997FCAA96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1057" y="3427288"/>
                  <a:ext cx="46260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413A789-88F3-E2CE-F48B-BFBD821CB3F0}"/>
                    </a:ext>
                  </a:extLst>
                </p14:cNvPr>
                <p14:cNvContentPartPr/>
                <p14:nvPr/>
              </p14:nvContentPartPr>
              <p14:xfrm>
                <a:off x="1034537" y="3461128"/>
                <a:ext cx="228960" cy="3261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6B90F11C-E04A-4AA4-B5E7-969267635BD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5537" y="3452488"/>
                  <a:ext cx="2466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A6B81F1-454E-1885-0D31-1FA4CE6E59B8}"/>
                    </a:ext>
                  </a:extLst>
                </p14:cNvPr>
                <p14:cNvContentPartPr/>
                <p14:nvPr/>
              </p14:nvContentPartPr>
              <p14:xfrm>
                <a:off x="1191857" y="3489568"/>
                <a:ext cx="258840" cy="7527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9F85363A-8F95-48D7-98C0-680A81C3A8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82857" y="3480568"/>
                  <a:ext cx="276480" cy="77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575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F6CD1B-6F2B-4391-8CD9-CD8AB427A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45" y="0"/>
            <a:ext cx="466411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61B239-F8A4-435D-B947-A2A28D462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377" y="0"/>
            <a:ext cx="4887746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350EA2-8A0C-4C0B-BA8F-99A625215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912" y="2981325"/>
            <a:ext cx="3724275" cy="2400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3C6F15C7-7A55-4713-B69A-666B869963CD}"/>
                  </a:ext>
                </a:extLst>
              </p14:cNvPr>
              <p14:cNvContentPartPr/>
              <p14:nvPr/>
            </p14:nvContentPartPr>
            <p14:xfrm>
              <a:off x="9679455" y="3173370"/>
              <a:ext cx="1594440" cy="601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3C6F15C7-7A55-4713-B69A-666B869963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70815" y="3164370"/>
                <a:ext cx="16120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2A6B8F5-20A7-43FD-8197-0962DE125123}"/>
                  </a:ext>
                </a:extLst>
              </p14:cNvPr>
              <p14:cNvContentPartPr/>
              <p14:nvPr/>
            </p14:nvContentPartPr>
            <p14:xfrm>
              <a:off x="1507070" y="130650"/>
              <a:ext cx="1326600" cy="774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2A6B8F5-20A7-43FD-8197-0962DE1251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98070" y="121650"/>
                <a:ext cx="134424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4397A57-59FD-41FE-A97F-F92FEF02072F}"/>
                  </a:ext>
                </a:extLst>
              </p14:cNvPr>
              <p14:cNvContentPartPr/>
              <p14:nvPr/>
            </p14:nvContentPartPr>
            <p14:xfrm>
              <a:off x="8870175" y="4640010"/>
              <a:ext cx="122400" cy="3470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4397A57-59FD-41FE-A97F-F92FEF0207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61535" y="4631370"/>
                <a:ext cx="1400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6845D80-5911-4439-AF3E-D7F3D8C35411}"/>
                  </a:ext>
                </a:extLst>
              </p14:cNvPr>
              <p14:cNvContentPartPr/>
              <p14:nvPr/>
            </p14:nvContentPartPr>
            <p14:xfrm>
              <a:off x="7307775" y="5838450"/>
              <a:ext cx="1303200" cy="450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6845D80-5911-4439-AF3E-D7F3D8C3541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98775" y="5829810"/>
                <a:ext cx="13208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1EA86CF-745E-40A4-873C-12827DB45C74}"/>
                  </a:ext>
                </a:extLst>
              </p14:cNvPr>
              <p14:cNvContentPartPr/>
              <p14:nvPr/>
            </p14:nvContentPartPr>
            <p14:xfrm>
              <a:off x="8731215" y="6463050"/>
              <a:ext cx="721080" cy="129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1EA86CF-745E-40A4-873C-12827DB45C7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22215" y="6454050"/>
                <a:ext cx="73872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810ED01E-1AAE-48BB-BD5E-1EE7EC0E37BD}"/>
              </a:ext>
            </a:extLst>
          </p:cNvPr>
          <p:cNvGrpSpPr/>
          <p:nvPr/>
        </p:nvGrpSpPr>
        <p:grpSpPr>
          <a:xfrm>
            <a:off x="768375" y="1210650"/>
            <a:ext cx="1326960" cy="433440"/>
            <a:chOff x="768375" y="1210650"/>
            <a:chExt cx="132696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47494D4-06E1-4C17-88DD-F9D14F92E80D}"/>
                    </a:ext>
                  </a:extLst>
                </p14:cNvPr>
                <p14:cNvContentPartPr/>
                <p14:nvPr/>
              </p14:nvContentPartPr>
              <p14:xfrm>
                <a:off x="1139895" y="1210650"/>
                <a:ext cx="955440" cy="270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47494D4-06E1-4C17-88DD-F9D14F92E80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31255" y="1201650"/>
                  <a:ext cx="973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2A579FC-636A-46FD-A2CC-3EAC3844B322}"/>
                    </a:ext>
                  </a:extLst>
                </p14:cNvPr>
                <p14:cNvContentPartPr/>
                <p14:nvPr/>
              </p14:nvContentPartPr>
              <p14:xfrm>
                <a:off x="768375" y="1252050"/>
                <a:ext cx="140400" cy="3920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2A579FC-636A-46FD-A2CC-3EAC3844B32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9735" y="1243050"/>
                  <a:ext cx="15804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C93566DB-3606-46B2-8360-6383587AB471}"/>
                  </a:ext>
                </a:extLst>
              </p14:cNvPr>
              <p14:cNvContentPartPr/>
              <p14:nvPr/>
            </p14:nvContentPartPr>
            <p14:xfrm>
              <a:off x="781335" y="3648210"/>
              <a:ext cx="174240" cy="5691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C93566DB-3606-46B2-8360-6383587AB47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2335" y="3639570"/>
                <a:ext cx="191880" cy="58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E43EFB-40B3-45DA-883F-01802E62C9E0}"/>
              </a:ext>
            </a:extLst>
          </p:cNvPr>
          <p:cNvSpPr txBox="1"/>
          <p:nvPr/>
        </p:nvSpPr>
        <p:spPr>
          <a:xfrm>
            <a:off x="679508" y="360727"/>
            <a:ext cx="11023134" cy="454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10.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비밀번호가 영문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숫자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특수기호를 조합한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8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자 이상이 되도록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케이션을 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validation03.jsp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확인 항목을 작성 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비밀번호가 영문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숫자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특수기호를 포함하여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8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자리 이상이 아니면 위의 그림과 같은 메시지 창이 뜨도록 작성합니다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validation_process.jsp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</a:t>
            </a:r>
            <a:r>
              <a:rPr lang="en-US" altLang="ko-KR" sz="1800" b="0" i="0" u="none" strike="noStrike" dirty="0">
                <a:effectLst/>
                <a:latin typeface="+mj-lt"/>
              </a:rPr>
              <a:t>• </a:t>
            </a:r>
            <a:r>
              <a:rPr lang="ko-KR" altLang="en-US" dirty="0">
                <a:latin typeface="Arial" panose="020B0604020202020204" pitchFamily="34" charset="0"/>
              </a:rPr>
              <a:t>결과값 확인</a:t>
            </a:r>
            <a:endParaRPr lang="en-US" altLang="ko-KR" sz="1800" b="0" i="0" u="none" strike="noStrike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'http://localhost:8080/Exercise/ch08/validation03.jsp'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6F1150-01DB-4796-9D7A-BE1401EFE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158" y="1159515"/>
            <a:ext cx="3581400" cy="1400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190DE4-8D28-4928-82AF-E9207EA67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06" y="1059503"/>
            <a:ext cx="42767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2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9AAEDC-0D80-4759-A71C-3490EDB87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87"/>
            <a:ext cx="8105775" cy="6677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110A76-3E04-499E-B5EC-A3DE6E647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3341"/>
            <a:ext cx="4876800" cy="17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5EB26D-A500-4B15-BD03-19D7F484F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045" y="2706208"/>
            <a:ext cx="3762375" cy="2381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CB32F47-5C96-4DDB-97DF-96E9052B026D}"/>
                  </a:ext>
                </a:extLst>
              </p14:cNvPr>
              <p14:cNvContentPartPr/>
              <p14:nvPr/>
            </p14:nvContentPartPr>
            <p14:xfrm>
              <a:off x="159229" y="275919"/>
              <a:ext cx="945360" cy="111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CB32F47-5C96-4DDB-97DF-96E9052B02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589" y="267279"/>
                <a:ext cx="9630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0B87CBC-35F0-40A5-B7CF-DC5266D11067}"/>
                  </a:ext>
                </a:extLst>
              </p14:cNvPr>
              <p14:cNvContentPartPr/>
              <p14:nvPr/>
            </p14:nvContentPartPr>
            <p14:xfrm>
              <a:off x="9207469" y="2891679"/>
              <a:ext cx="1563480" cy="54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0B87CBC-35F0-40A5-B7CF-DC5266D110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98829" y="2882679"/>
                <a:ext cx="15811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1F9D409-85AF-4986-9D1C-3E3FAB066F1D}"/>
                  </a:ext>
                </a:extLst>
              </p14:cNvPr>
              <p14:cNvContentPartPr/>
              <p14:nvPr/>
            </p14:nvContentPartPr>
            <p14:xfrm>
              <a:off x="648109" y="1647879"/>
              <a:ext cx="64440" cy="351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1F9D409-85AF-4986-9D1C-3E3FAB066F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9469" y="1638879"/>
                <a:ext cx="8208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0C704A6-6503-46BD-821A-9F4D30CB25AE}"/>
                  </a:ext>
                </a:extLst>
              </p14:cNvPr>
              <p14:cNvContentPartPr/>
              <p14:nvPr/>
            </p14:nvContentPartPr>
            <p14:xfrm>
              <a:off x="8378029" y="1104639"/>
              <a:ext cx="1455840" cy="223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0C704A6-6503-46BD-821A-9F4D30CB25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69389" y="1095999"/>
                <a:ext cx="14734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E5CBED1-2D7B-4C3C-BDC0-5A77EA88191E}"/>
                  </a:ext>
                </a:extLst>
              </p14:cNvPr>
              <p14:cNvContentPartPr/>
              <p14:nvPr/>
            </p14:nvContentPartPr>
            <p14:xfrm>
              <a:off x="645589" y="2466519"/>
              <a:ext cx="87840" cy="6840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E5CBED1-2D7B-4C3C-BDC0-5A77EA88191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6589" y="2457519"/>
                <a:ext cx="105480" cy="70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308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E43EFB-40B3-45DA-883F-01802E62C9E0}"/>
              </a:ext>
            </a:extLst>
          </p:cNvPr>
          <p:cNvSpPr txBox="1"/>
          <p:nvPr/>
        </p:nvSpPr>
        <p:spPr>
          <a:xfrm>
            <a:off x="1216729" y="1341880"/>
            <a:ext cx="99592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validation022.jsp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</a:t>
            </a:r>
            <a:r>
              <a:rPr lang="en-US" altLang="ko-KR" dirty="0">
                <a:solidFill>
                  <a:srgbClr val="FF0000"/>
                </a:solidFill>
              </a:rPr>
              <a:t> 9</a:t>
            </a:r>
            <a:r>
              <a:rPr lang="ko-KR" altLang="en-US" dirty="0">
                <a:solidFill>
                  <a:srgbClr val="FF0000"/>
                </a:solidFill>
              </a:rPr>
              <a:t>번과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번을 합쳐서 하나로 작성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연락처와 주민번호 추가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연락처는 숫자 </a:t>
            </a:r>
            <a:r>
              <a:rPr lang="en-US" altLang="ko-KR" dirty="0">
                <a:solidFill>
                  <a:srgbClr val="FF0000"/>
                </a:solidFill>
              </a:rPr>
              <a:t>3, 4, 4 </a:t>
            </a:r>
            <a:r>
              <a:rPr lang="ko-KR" altLang="en-US" dirty="0">
                <a:solidFill>
                  <a:srgbClr val="FF0000"/>
                </a:solidFill>
              </a:rPr>
              <a:t>자리만 가능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앞 숫자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자리는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&lt;select&gt;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문으로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010, 011, 016, 017, 019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선택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주민번호는 숫자 앞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자리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뒤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자리만 가능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아이디는 영문 소문자만 가능 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validation_</a:t>
            </a:r>
            <a:r>
              <a:rPr lang="en-US" altLang="ko-KR" dirty="0">
                <a:latin typeface="Arial" panose="020B0604020202020204" pitchFamily="34" charset="0"/>
              </a:rPr>
              <a:t>process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022.jsp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effectLst/>
                <a:latin typeface="+mj-lt"/>
              </a:rPr>
              <a:t>• </a:t>
            </a:r>
            <a:r>
              <a:rPr lang="ko-KR" altLang="en-US" dirty="0">
                <a:latin typeface="Arial" panose="020B0604020202020204" pitchFamily="34" charset="0"/>
              </a:rPr>
              <a:t>결과값 확인</a:t>
            </a:r>
            <a:endParaRPr lang="en-US" altLang="ko-KR" dirty="0">
              <a:latin typeface="Arial" panose="020B0604020202020204" pitchFamily="34" charset="0"/>
            </a:endParaRPr>
          </a:p>
          <a:p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'http://localhost:8080/Exercise/ch08/validation022.jsp'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47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14110A-67E8-401C-8D92-642B0308C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447632"/>
            <a:ext cx="7391400" cy="2886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2E604F-28C1-446E-9BCA-D6B40E7B6132}"/>
                  </a:ext>
                </a:extLst>
              </p14:cNvPr>
              <p14:cNvContentPartPr/>
              <p14:nvPr/>
            </p14:nvContentPartPr>
            <p14:xfrm>
              <a:off x="2252295" y="4159149"/>
              <a:ext cx="211680" cy="5475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2E604F-28C1-446E-9BCA-D6B40E7B61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3295" y="4150149"/>
                <a:ext cx="229320" cy="565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F77B3791-6A70-4E11-9553-F34F66D8E39F}"/>
              </a:ext>
            </a:extLst>
          </p:cNvPr>
          <p:cNvSpPr/>
          <p:nvPr/>
        </p:nvSpPr>
        <p:spPr>
          <a:xfrm>
            <a:off x="2400300" y="158959"/>
            <a:ext cx="79115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1) validation022.jsp </a:t>
            </a:r>
            <a:r>
              <a:rPr lang="ko-KR" altLang="en-US" dirty="0">
                <a:latin typeface="Arial" panose="020B0604020202020204" pitchFamily="34" charset="0"/>
              </a:rPr>
              <a:t>파일을 생성합니다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•</a:t>
            </a:r>
            <a:r>
              <a:rPr lang="en-US" altLang="ko-KR" dirty="0">
                <a:solidFill>
                  <a:srgbClr val="FF0000"/>
                </a:solidFill>
              </a:rPr>
              <a:t> 9</a:t>
            </a:r>
            <a:r>
              <a:rPr lang="ko-KR" altLang="en-US" dirty="0">
                <a:solidFill>
                  <a:srgbClr val="FF0000"/>
                </a:solidFill>
              </a:rPr>
              <a:t>번과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번을 합쳐서 하나로 작성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•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연락처와 주민번호 추가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•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연락처는 숫자 </a:t>
            </a:r>
            <a:r>
              <a:rPr lang="en-US" altLang="ko-KR" dirty="0">
                <a:solidFill>
                  <a:srgbClr val="FF0000"/>
                </a:solidFill>
              </a:rPr>
              <a:t>3, 4, 4 </a:t>
            </a:r>
            <a:r>
              <a:rPr lang="ko-KR" altLang="en-US" dirty="0">
                <a:solidFill>
                  <a:srgbClr val="FF0000"/>
                </a:solidFill>
              </a:rPr>
              <a:t>자리만 가능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앞 숫자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자리는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&lt;select&gt;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문으로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010, 011, 016, 017, 019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선택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•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주민번호는 숫자 앞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자리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뒤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자리만 가능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•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아이디는 영문 소문자만 가능 </a:t>
            </a:r>
            <a:endParaRPr lang="en-US" altLang="ko-KR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6757CB6-E9B8-41F4-B8C7-EAB8BA264D0A}"/>
                  </a:ext>
                </a:extLst>
              </p14:cNvPr>
              <p14:cNvContentPartPr/>
              <p14:nvPr/>
            </p14:nvContentPartPr>
            <p14:xfrm>
              <a:off x="2700469" y="871359"/>
              <a:ext cx="2254680" cy="342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6757CB6-E9B8-41F4-B8C7-EAB8BA264D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6469" y="763719"/>
                <a:ext cx="23623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C847CB4-AD6F-4FB3-AA88-567DB3D7CF98}"/>
                  </a:ext>
                </a:extLst>
              </p14:cNvPr>
              <p14:cNvContentPartPr/>
              <p14:nvPr/>
            </p14:nvContentPartPr>
            <p14:xfrm>
              <a:off x="2742949" y="1147839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C847CB4-AD6F-4FB3-AA88-567DB3D7CF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9309" y="104019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20D5E56-36DF-422C-AD73-D84B9D1B3388}"/>
                  </a:ext>
                </a:extLst>
              </p14:cNvPr>
              <p14:cNvContentPartPr/>
              <p14:nvPr/>
            </p14:nvContentPartPr>
            <p14:xfrm>
              <a:off x="2753389" y="1158639"/>
              <a:ext cx="2494800" cy="435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20D5E56-36DF-422C-AD73-D84B9D1B338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99749" y="1050639"/>
                <a:ext cx="26024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D21DC1A-5115-4E49-9A22-5901B42AC3E1}"/>
                  </a:ext>
                </a:extLst>
              </p14:cNvPr>
              <p14:cNvContentPartPr/>
              <p14:nvPr/>
            </p14:nvContentPartPr>
            <p14:xfrm>
              <a:off x="2806309" y="1625559"/>
              <a:ext cx="3765960" cy="860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D21DC1A-5115-4E49-9A22-5901B42AC3E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52669" y="1517559"/>
                <a:ext cx="3873600" cy="3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478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51FBD0A-A824-4B60-8E9D-A80A9146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52562"/>
            <a:ext cx="47815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3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C66ABD-2BA3-08F7-814D-A9A258C0E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21" y="2114686"/>
            <a:ext cx="8842358" cy="26286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87E67D6-7153-F032-3F71-78C72A12A397}"/>
                  </a:ext>
                </a:extLst>
              </p14:cNvPr>
              <p14:cNvContentPartPr/>
              <p14:nvPr/>
            </p14:nvContentPartPr>
            <p14:xfrm>
              <a:off x="4823537" y="2761464"/>
              <a:ext cx="2314440" cy="381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87E67D6-7153-F032-3F71-78C72A12A3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7897" y="2689824"/>
                <a:ext cx="23860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3B20D7F-A738-8761-4DA6-89831C14A256}"/>
                  </a:ext>
                </a:extLst>
              </p14:cNvPr>
              <p14:cNvContentPartPr/>
              <p14:nvPr/>
            </p14:nvContentPartPr>
            <p14:xfrm>
              <a:off x="7044377" y="3153144"/>
              <a:ext cx="723240" cy="190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3B20D7F-A738-8761-4DA6-89831C14A2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08377" y="3081504"/>
                <a:ext cx="794880" cy="1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017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D99002-91CB-41D9-9F64-00B8DA633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490662"/>
            <a:ext cx="48577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5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372</Words>
  <Application>Microsoft Office PowerPoint</Application>
  <PresentationFormat>와이드스크린</PresentationFormat>
  <Paragraphs>36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26</cp:revision>
  <dcterms:created xsi:type="dcterms:W3CDTF">2021-05-06T10:55:01Z</dcterms:created>
  <dcterms:modified xsi:type="dcterms:W3CDTF">2024-04-29T05:17:12Z</dcterms:modified>
</cp:coreProperties>
</file>