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721" r:id="rId3"/>
    <p:sldId id="265" r:id="rId4"/>
    <p:sldId id="263" r:id="rId5"/>
    <p:sldId id="260" r:id="rId6"/>
    <p:sldId id="261" r:id="rId7"/>
    <p:sldId id="262" r:id="rId8"/>
    <p:sldId id="257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33:5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6278,'3'13'4048,"-4"-14"-3991,1 1 0,0 0 1,0 0-1,0-1 0,0 1 1,0 0-1,0 0 0,0-1 1,0 1-1,-1 0 0,1 0 0,0-1 1,0 1-1,0 0 0,0-1 1,0 1-1,0 0 0,1 0 1,-1-1-1,0 1 0,0 0 1,0 0-1,0-1 0,0 1 0,0 0 1,0 0-1,0-1 0,1 1 1,-1 0-1,0 0 0,0-1 1,0 1-1,1 0 0,-1 0 0,0 0 1,0 0-1,0-1 0,1 1 1,-1 0-1,0 0 0,0 0 1,1 0-1,-1 0 0,0 0 1,1 0-1,-1 0 0,0 0 0,0 0 1,1 0-1,-1 0 0,0 0 1,0 0-1,1 0 0,-1 0 1,0 0-1,1 0 0,-1 0 0,0 0 1,0 0-1,1 0 0,-1 0 1,0 1-1,0-1 0,1 0 1,5 8 850,-6-7-779,0 0 1,1 0 0,-1 0-1,0 0 1,1-1 0,-1 1 0,1 0-1,-1 0 1,1 0 0,-1 0-1,1 0 1,0-1 0,-1 1-1,1 0 1,0-1 0,0 1 0,0 0-1,-1-1 1,2 1 0,11 5 181,0-2 0,0 0 0,0 0 0,1-1 1,-1-1-1,1 0 0,13 0 0,111-3 788,-62-1-523,-6 2-56,327-13 582,-57-6-698,-45 4-183,-97 6-80,378 32 1,-212-12 434,-81-4-148,81-2 493,25 2-65,311 17-119,-365-16-465,-131 0-224,-140-4-882,-13-2-4882,-50-2 5447,0 1 96,-1-1 0,1 0 0,-1 0 0,1 0-1,0 0 1,-1 0 0,1 1 0,-1-1 0,1 0 0,0 0 0,-1-1 0,1 1 0,-1 0-1,1 0 1,0 0 0,-1 0 0,1 0 0,-1-1 0,1 1 0,-1 0 0,1 0-1,-1-1 1,1 1 0,-1 0 0,1-1 0,-1 1 0,1-1 0,-1 1 0,1-1-1,-1 1 1,0-1 0,1 1 0,-1-1 0,0 1 0,1-1 0,-1 1 0,0-1 0,0 1-1,0-1 1,1 0 0,-1 1 0,0-1 0,0 1 0,0-1 0,0 0 0,0 1-1,0-1 1,0 1 0,0-1 0,-1 0 0,1 1 0,0-1 0,0 0 0,1-11-4608,4-33-18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2:43:31.4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63 565,'377'58,"41"-27,-112-1,469-31,-401-31,1247 34,-1613-1,-1 0,1 0,-1-1,1 0,0-1,-1 0,1 0,0 0,-1-1,0 0,1 0,-1-1,0 0,0 0,0-1,-1 0,1 0,-1 0,0-1,0 0,-1 0,1-1,-1 0,0 0,-1 0,1 0,-1-1,-1 1,1-1,-1 0,0 0,-1 0,1-1,-1 1,0-8,13-71,-11 72,0 0,-1 0,-1-1,0 1,-1-1,-1 1,0-1,-1 1,0-1,-1 1,-1 0,-4-12,1 18,-1 0,-1 1,0-1,0 1,0 1,-1 0,0 0,0 1,0 0,-1 0,0 1,0 1,0-1,0 2,0-1,-1 1,1 1,-1 0,0 0,-4 2,-53-14,-268-51,-8 25,-68 26,256 15,-1096-2,780 91,214-55,-22 9,263-44,0 1,0 1,1 0,-1 1,1 1,0 1,0 0,1 1,-1 0,1 1,1 1,0 1,0 0,1 1,0 0,1 1,-8 9,-13 23,-31 77,60-63,3-32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2:43:37.1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1 441,'39'-74,"83"-22,11 53,-107 36</inkml:trace>
  <inkml:trace contextRef="#ctx0" brushRef="#br0" timeOffset="961.88">208 412,'5'0,"7"0,1-5,4-2,3 1,-1-4,1 0,-3-4,1 1,2 2,-2-1,0 0,-2 4</inkml:trace>
  <inkml:trace contextRef="#ctx0" brushRef="#br0" timeOffset="2092.88">356 472,'0'4,"5"-2,6-7,7-3,6-5,2 0,-2-4,0 3,-4-3,-1 2,1 4,-2 3</inkml:trace>
  <inkml:trace contextRef="#ctx0" brushRef="#br0" timeOffset="4705.49">976 57,'-1'-3,"-1"-1,0 0,0 1,-1 0,1-1,-1 1,0 0,0 0,0 0,0 1,0-1,0 1,-1 0,1 0,-1 0,0 0,1 0,-1 1,0 0,0 0,0 0,0 0,0 0,0 1,0 0,-1 0,1 0,0 0,0 1,0 0,-1 0,0 3,0 0,1 1,0 0,0 0,1 0,-1 0,1 0,0 1,0 0,1-1,0 1,0 0,0 0,1 0,0 0,0 1,0-1,1 0,0 0,0 1,1-1,-1 0,1 0,1 0,0 3,-1 11,34 220,-35-211,0-4</inkml:trace>
  <inkml:trace contextRef="#ctx0" brushRef="#br0" timeOffset="6116.07">681 265,'4'-5,"8"-2,6 1,5 0,-1-2,1-1,1 1,1 3,3 1,0 2,1 1,-4 1</inkml:trace>
  <inkml:trace contextRef="#ctx0" brushRef="#br0" timeOffset="7963.56">1094 206,'-14'60,"12"-57,-1 1,1 0,0 0,0 0,1 0,-1 1,1-1,0 0,0 1,0-1,0 1,1-1,0 1,0-1,0 1,1-1,-1 0,1 1,0-1,0 1,1-1,-1 0,1 0,0 0,0 0,0 0,1 0,-1 0,1-1,0 0,0 1,0-1,2 1,-3-3,-1-1,1 0,-1 1,1-1,0 0,-1 0,1 0,0 0,-1 0,1 0,0 0,-1-1,1 1,0-1,-1 1,1-1,-1 0,1 1,-1-1,1 0,-1 0,0 0,0 0,1 0,-1 0,0-1,0 1,0 0,0-1,0 1,0 0,0-1,-1 1,1-1,0 1,-1-1,1 0,-1 1,0-1,0 0,1 1,-1-1,0 0,0 1,-1-2,-3-79,-41 33,30 37</inkml:trace>
  <inkml:trace contextRef="#ctx0" brushRef="#br0" timeOffset="11222.81">1271 206,'0'179,"-1"-187,1-1,0 1,0 0,0-1,1 1,1 0,0-1,0 1,0 0,1 0,0 1,0-1,1 0,0 1,1 0,-1 0,1 0,1 1,-1 0,1 0,0 0,0 0,1 1,0 0,0 1,0-1,0 1,1 1,0-1,-1 2,1-1,8-1,87 2,-72 3</inkml:trace>
  <inkml:trace contextRef="#ctx0" brushRef="#br0" timeOffset="14428.38">1626 176,'18'157,"6"-71,3-118,29-104,-56 137,0-1,0 1,0 0,0 0,0 0,0-1,1 1,-1 0,0 0,0 0,1-1,-1 1,1 0,-1-1,0 1,1 0,0-1,-1 1,1-1,-1 1,1 0,0-1,-1 1,1-1,0 0,-1 1,1-1,0 0,0 1,-1-1,1 0,0 0,0 0,0 1,-1-1,1 0,0 0,0 0,0 0,-1-1,1 1,0 0,0 0,0 0,-1-1,1 1,0 0,0-1,-1 1,1-1,0 1,-1-1,1 1,-1-1,1 1,0-1,-1 1,1-1,-1 0,0 1,1-1,-1 0,1 0,-1 1,0-1,0 0,1 0,-1 1,0-1,0-1,14 62,-3-40,2-67,-3 11,-10 35,0 0,0 0,0 0,0-1,1 1,-1 0,0 0,0 0,1 0,-1 0,1 0,-1 0,1 0,-1 0,1 1,0-1,-1 0,1 0,0 0,0 1,0-1,-1 0,1 1,0-1,0 0,0 1,0 0,0-1,0 1,0-1,0 1,0 0,0 0,0 0,0 0,1 0,-1 0,0 0,0 0,0 0,0 0,0 0,0 1,0-1,0 0,0 1,0-1,0 1,0-1,0 1,0-1,0 1,0 0,-1 0,1-1,0 1,-1 0,1 0,0 0,-1 0,1 0,-1 0,1 0,-1 0,1 0,-1 0,0 0,0 0,1 0,-1 0,26 82,-16 29,-10-86</inkml:trace>
  <inkml:trace contextRef="#ctx0" brushRef="#br0" timeOffset="16258.4">2157 472,'-5'0,"-2"4,1 8,1-4,6-3,4-3</inkml:trace>
  <inkml:trace contextRef="#ctx0" brushRef="#br0" timeOffset="18519.74">2394 441,'0'-5,"5"-6,2-7,-1-5,-1-4,-2-2,5 4,0 11,-1 12,3 8,0 7,3 1,5 4,4-1,-2 1,-4 2,-5-1</inkml:trace>
  <inkml:trace contextRef="#ctx0" brushRef="#br0" timeOffset="19498.07">2453 88,'-5'0,"-2"-6,-4 0,-6-1,5 2,5-4,9 0,8 2,3 1</inkml:trace>
  <inkml:trace contextRef="#ctx0" brushRef="#br0" timeOffset="22509.97">2807 323,'0'-2,"-1"-1,1 1,-1-1,1 1,-1-1,0 1,0-1,0 1,0 0,-1 0,1 0,-1-1,1 1,-1 0,0 1,1-1,-1 0,0 1,0-1,0 1,-1-1,1 1,0 0,0 0,-1 0,1 0,-1 0,1 1,-1-1,1 1,-1-1,1 1,-1 0,1 0,-1 0,0 1,1-1,-1 0,1 1,-1 0,1 0,0-1,-1 1,1 1,0-1,0 0,-1 0,1 1,0 0,0-1,1 1,-1 0,0 0,0 0,1 0,-2 2,1-1,0 1,0-1,0 1,0-1,1 1,-1 0,1 0,0 0,0 0,1 0,-1 0,1 0,0 0,0 0,0 0,0 0,1 0,-1 0,1 0,0 0,1 0,-1-1,1 1,-1 0,1-1,0 1,0-1,1 0,-1 1,1-1,0 0,-1 0,1-1,1 1,-1-1,0 1,0-1,1 0,0 0,-1-1,1 1,0-1,0 0,0 0,0 0,0 0,0 0,0-1,0 0,0 0,0 0,0-1,0 0,0 1,0-1,0-1,-1 1,1 0,0-1,-1 0,1 0,-1 0,0 0,0 0,0-1,0 0,0 1,0-1,-1 0,1 0,-1-1,0 1,0 0,0-1,0 1,-1-1,1 0,-1 1,0-1,0 0,0 0,-1-1,8-134,-9 120,-6-183,7 202,-1 0,1 1,0-1,0 1,-1-1,1 0,0 1,0-1,-1 0,1 0,0 1,-1-1,1 0,0 0,-1 1,1-1,0 0,-1 0,1 0,-1 0,1 1,0-1,-1 0,1 0,-1 0,1 0,-1 0,1 0,0 0,-1 0,1 0,-1 0,1-1,0 1,-1 0,1 0,-1 0,1 0,0-1,-1 1,1 0,0 0,-1-1,1 1,0 0,-1 0,1-1,0 1,0 0,-7 43,4-21,2 0,1 1,0-1,2 1,0-1,2 0,0 0,2 0,0-1,2 1,2 3,10 27,-18-44,0 0,1-1,-1 1,2-1,-1 0,1 0,0 0,0 0,1-1,0 0,0 1,0-2,1 1,0-1,0 0,6 4,53 21,-42-22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2:48:35.0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0,'1280'18,"-45"-4,-762-17,3958 3,-4407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2:49:22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0,'4324'0,"-2367"31,-66-32,-662 60,548-60,-1221 59,-358-55,-170-4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2:49:55.4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1,'2'3,"0"0,0 0,0 0,0 0,0 0,1-1,-1 1,1-1,0 0,0 1,0-1,0 0,0-1,0 1,0-1,1 1,-1-1,0 0,1 0,-1 0,4 0,226 21,1209 126,-1201-125,172 15,90-15,2244-26,-2694-3,-34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2:50:38.0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2:50:40.9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0,'276'44,"-104"-10,2-9,53-2,141 10,220 18,128-23,-25-30,-384-51,453-13,-112 36,1668 31,-1445 90,526-92,-1371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0:19:08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 28 12172,'-14'-4'3071,"30"-3"813,33-6 862,-32 11-4674,1 1 0,-1 1 0,1 0 1,-1 1-1,1 1 0,-1 1 0,0 0 0,0 2 0,0 0 0,19 8 0,-28-10-31,0 1-1,0 0 1,-1 0 0,0 1 0,1 0-1,-2 0 1,1 0 0,-1 1 0,0 0-1,0 0 1,0 1 0,-1 0 0,0-1-1,0 2 1,-1-1 0,0 1 0,0-1-1,-1 1 1,0 0 0,0 0-1,-1 1 1,2 14 0,-3-3 55,-1-1 0,0 1 0,-2-1 1,0 1-1,-1-1 0,-1 0 0,-13 37 0,-2-9 21,-45 85 1,20-60-1026,-3-1 0,-3-3 1,-96 103-1,60-97-6064,85-72 6440,-1 0-1,0 0 0,0 1 0,0-1 0,-1-1 0,1 1 0,-1 0 0,1-1 0,-1 1 1,1-1-1,-1 1 0,0-1 0,1 0 0,-1 0 0,0-1 0,-3 2 0,0-6-3588,-2-15 1297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0:19:09.1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 16079,'4'-3'4287,"2"1"-3796,0 0-1,0 1 1,0-1 0,0 1-1,0 0 1,0 0 0,0 1-1,0 0 1,9 1 0,72 9-727,-28-3 407,74-1-2648,-129-6-395,-29 24-13921,24-23 16236,-33 12-1952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0:19:09.5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1 116 6374,'0'0'3235,"14"20"1345,24-20-4868,-6-11-769,1-9-929,8 10-544,-14-26-513,15 20-96,-24-26 993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33:58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5029,'0'0'79,"1"0"1,-1 0-1,1 0 1,-1 0-1,0 0 1,1 0-1,-1 0 1,1 0-1,-1 0 1,1 0-1,-1 0 1,0-1-1,1 1 0,-1 0 1,1 0-1,-1 0 1,0-1-1,1 1 1,-1 0-1,0-1 1,1 1-1,-1 0 1,0-1-1,1 1 1,-1 0-1,0-1 1,0 1-1,1 0 1,-1-1-1,0 1 1,0-1-1,0 1 1,0-1-1,0 1 1,1 0-1,-1-1 1,0 1-1,0-1 1,0 1-1,0-1 0,0 1 1,0-1-1,-1 1 1,1 0-1,0-1 1,0 1-1,0-1 1,0 1-1,0-1 1,-1 1-1,1 0 1,0-1-1,0 1 1,-1 0-1,1-1 1,0 1-1,0 0 1,-1-1-1,1 1 1,-1-1-1,0-1 246,-1-3 721,11-13 1612,-7 21-2368,0 0-1,1 1 0,-1-1 0,0-1 0,1 1 1,0 0-1,0 0 0,-1-1 0,2 0 0,-1 0 0,0 1 1,0-2-1,1 1 0,-1 0 0,1-1 0,4 2 0,69 12 1141,-8-1-905,-25-1-241,0-2 0,0-1-1,77 5 1,136-8 359,486-47 830,-360 27-829,-302 13-557,77 2 203,174-5 189,217-20 776,-435 31-1068,150-2 256,-209 2-190,-32-4-3202,-4-2-7296,-19-10 5382,1-29 80,4 5-11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0:19:09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394 40 7527,'4'-5'2531,"-3"4"-2633,24-33 9247,-37 114-6973,12-33-2280,-3 0-1,-1-1 0,-3 0 0,-2 0 1,-1-1-1,-3 0 0,-1 0 0,-3-2 1,-1 0-1,-2-1 0,-2-1 0,-2 0 0,-2-2 1,-1-1-1,-49 52 0,62-75 290,-93 91 1907,176-136 3470,-61 26-5517,0 2-1,0-1 0,0 1 0,0 0 0,0 1 0,0 0 1,0 0-1,1 0 0,-1 1 0,16 2 0,-22-1-59,-1 0 1,1 0-1,-1 0 0,1 1 0,-1-1 0,0 0 1,0 1-1,1-1 0,-1 0 0,0 1 0,0 0 1,0-1-1,0 1 0,-1-1 0,1 1 0,0 0 1,-1 0-1,1 2 0,0-1-29,1 8-10,0 1 0,-1-1 0,0 1 1,-1 0-1,0-1 0,-1 1 0,0-1 1,-1 1-1,0-1 0,-7 19 0,2-1 69,4-12 31,-1-4-35,1 1 1,1 0 0,0 0 0,1 0 0,1 27 0,0-38-25,1 0 0,-1 0 1,1 0-1,0 0 0,0 0 0,1 0 1,-1-1-1,0 1 0,1 0 0,0 0 0,-1-1 1,1 1-1,0-1 0,0 0 0,1 1 1,-1-1-1,0 0 0,1 0 0,-1-1 1,1 1-1,0 0 0,0-1 0,-1 0 0,1 1 1,0-1-1,0 0 0,0-1 0,0 1 1,0 0-1,1-1 0,-1 0 0,4 0 1,3 1-114,0-1 0,0-1 1,1 0-1,-1-1 1,0 1-1,-1-2 1,1 0-1,0 0 0,-1 0 1,1-1-1,-1-1 1,0 0-1,16-11 0,-14 8-658,0-1 0,-1 0 0,0 0 0,-1-1-1,0 0 1,0-1 0,-1 0 0,0 0-1,-1-1 1,6-12 0,60-140-11885,-44 104 9523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0:19:10.3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11755,'9'0'1597,"-1"0"0,1 1 0,-1 0 0,0 0 0,13 4 0,-15-2-1432,-1-1 0,0 0 0,-1 1-1,1 0 1,0 0 0,-1 1 0,0-1 0,0 1-1,0 0 1,0 0 0,0 0 0,-1 1 0,0-1-1,6 10 1,2 8-160,-1-1-1,0 2 1,-2-1 0,-1 1-1,0 0 1,-2 1-1,3 27 1,-4-20-561,-2 0 0,-1 1 0,-2-1-1,-9 63 1,5-75-1036,-2 1 0,0-1-1,-1 0 1,-1 0-1,-1-1 1,-17 24 0,21-34 438,-1-1 0,1 0 0,-1 0 0,0-1 0,-1 0 1,-9 6-1,14-11 949,0 0 0,0 0 1,0 0-1,0 0 1,0-1-1,0 0 0,0 1 1,-7-2-1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0:19:10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60 568 8360,'-2'1'333,"1"-1"1,-1 0 0,0 1-1,1-1 1,-1 1-1,0 0 1,1-1-1,-1 1 1,1 0-1,-1 0 1,1 0-1,0 0 1,-1 0-1,1 0 1,0 0 0,0 1-1,0-1 1,-2 3-1,-1 1 111,1 1 0,0 0 0,0-1 0,0 1-1,-3 11 1,4-12-268,0 1 1,1 0-1,0 0 0,-1 0 0,2 0 0,-1 1 0,1-1 1,0 0-1,0 0 0,1 0 0,0 0 0,0 1 1,4 10-1,-3-13-46,1 0 1,-1-1 0,1 1 0,0-1-1,0 0 1,0 0 0,0 0-1,0 0 1,1 0 0,-1-1-1,1 1 1,0-1 0,0 0 0,6 2-1,-1-1 88,0 0-1,1-1 0,-1 0 0,0-1 0,1 0 0,12 0 1,2-2 173,0-1 1,0-1 0,-1-1 0,36-10 0,-40 8-250,1-1-1,-2-1 1,1 0 0,-1-1 0,0-1 0,-1-1 0,0-1 0,-1 0 0,17-16 0,-21 15-86,0 0 0,-2-1 0,1 0-1,-1 0 1,-1-1 0,-1-1 0,0 1 0,-1-1 0,-1-1 0,8-30-1,24-145 160,-34 160-190,-2 1 1,0-1-1,-3 0 1,-4-35-1,5 61 35,-1 1 0,-1 0 0,1 0 0,-1 0-1,0 0 1,0 0 0,0 0 0,-5-6 0,-2-5 1179,7 13-470,14 221-1459,-2-70 125,-1 157-911,-39 388 0,26-637 963,-8 50-1057,10-96 184,-1-1 1,0 1-1,0 0 0,-8 13 1,3-60-12185,1-21 10169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0:19:11.1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59 11082,'28'0'4517,"-9"0"127,22-10-1761,6 23-1698,-3-4-1153,5-5-2146,-2-4-2178,21 7-288,-16-25-33,8 0-127,-18-27 736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34:1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5669,'0'0'12033,"4"-15"-10681,-3 7 4289,-1 7-5564,0 0 1,0-1-1,0 1 0,0 0 0,0 0 0,0-1 0,0 1 0,0 0 0,0 0 0,1-1 0,-1 1 0,0 0 0,1 0 0,-1 0 1,1 0-1,-1 0 0,1-1 0,0 1 0,-1 0 0,1 0 0,0 1 0,0-1 0,0 0 0,1-2 0,6 1-49,1-1-1,-1 1 1,0 0-1,0 0 1,1 1-1,13 0 1,394-13 69,-141 10-50,219-2-277,-241 9-1317,-92 12-2634,-122-12 441,0-2 1,42-5-1,-63 3 2243,29-7-2918,5 6 545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34:20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50 4901,'-18'-12'10703,"22"12"-10388,59-1 1217,-29 0-845,-1 1 0,57 7 0,-58-4-366,0-1 0,1-2 0,-1-1 0,0-2 0,37-7 0,-22 3-86,64-2 1,-17 14-181,125 20 1,-81-6-66,119-7 112,-83-6-76,-103-2-38,75-4 1,55 2-3,114 27-82,-14-9 101,166-11 42,-283-11-99,66-16 20,74-5-9,-121 4-41,-112 11 45,69-3-2691,-122 3-329,-9 1-346,-10 4 1578,-4 1-176,0 0 0,0-1 0,-1 0 0,21-8 0,-33 9 1935,0 0 0,0 1 0,1-1-1,-1 0 1,0 0 0,-1 0-1,1 0 1,0 0 0,0-1 0,-1 1-1,2-4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34:2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2050,'0'0'4132,"3"-4"-3358,27-34-518,-27 34 129,-3 2-85,0 0 0,1 1 0,-1-1 1,0 0-1,1 1 0,-1-1 0,1 0 1,0 1-1,-1-1 0,1 0 0,0 1 1,0-1-1,0 1 0,0 0 0,0-1 1,1 1-1,-1 0 0,0-1 1,1 1-1,-1 0 0,2-1 0,9-2-19,-8 4-174,-1 0 5,0 0 0,0 0 0,0 1 0,0-1 0,0 1 0,0 0 1,0-1-1,-1 1 0,5 2 0,1-1 217,1 0 1,0 0-1,-1-1 0,1 0 1,0 0-1,0-1 0,12-1 1,-4 0-88,408-16 1760,85-20-945,-389 31-926,241 20 0,-12 5 29,-72-15-588,6 0-612,-221-1-2870,33-5-8633,-62 1 9105,-32 1 3387,0-1 1,-1 0-1,1 1 0,0-1 0,-1 0 1,1 0-1,-1 0 0,0 0 1,1-1-1,-1 1 0,0 0 0,0-1 1,2-1-1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34:39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22 6919,'-2'-3'3352,"-7"-12"-421,6 12-710,0 3-2093,0 0-80,1 1 0,0 0 0,-1 0 0,1 0 0,0 1 0,0-1 0,0 1 0,0-1 1,0 1-1,0 0 0,0-1 0,1 1 0,-1 0 0,1 0 0,-1 0 0,1 0 0,0 1 0,0-1 0,-1 0 0,2 1 1,-1-1-1,0 0 0,0 5 0,-20 75 735,18-66-617,-8 39-207,2 1-1,4-1 1,1 1 0,3 0-1,6 60 1,0-74-1322,2 0 0,1 0 0,2-1 0,18 45 0,-25-75 677,1-1-1,1 1 1,-1-1 0,2 0-1,0 0 1,0 0-1,0-1 1,1 1 0,1-2-1,0 1 1,14 11-1,28 24-1667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34:5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5413,'0'0'10047,"3"0"-9785,214 2 1355,199-3-1072,-63-6-3674,-78 8-3309,-146-10 2643,5 12 517,-101-5 2656,52-10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34:5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1698,'0'0'6240,"2"-4"-5466,0 1-543,1-1-1,1 0 0,-1 1 1,1 0-1,-1-1 0,1 1 1,0 1-1,0-1 0,0 1 1,0-1-1,0 1 0,1 0 1,-1 1-1,1-1 0,-1 1 1,1 0-1,0 0 0,7 0 1,15-2 505,0 2 0,34 2 0,8 0 217,105-13 174,99-5-1427,0 14-3591,-145 4-319,69 3-4195,-116 14 7834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34:5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7655,'3'2'3625,"2"0"-2758,0 0 0,0 0 0,0 0 0,0-1 0,0 0 0,10 1 1,69-2-361,-22-1-165,773 29-1629,-548-22-3496,146 18-6070,-400-24 10215,53-7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087EB-35FC-41B4-B571-46A57720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248B7E-804D-40A0-934A-1E722292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04397-EC57-4E17-8EE2-BC846802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864FB-4B28-4005-BA95-10D6C0C1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FBC94-43FE-4216-AB6B-D7AD9181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C0FC4-047B-4136-A7D5-04AA5588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6DD5B-E731-4340-AF7E-20C613F4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B74B1-87E8-44EB-8BAA-14DF53EA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BBFFB-860D-4B40-9987-691033CD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66889-29C5-4466-B69E-5977AA4A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EB48B9-8ECC-4DD4-8ADA-928681A54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412121-A338-4E34-A5A9-063CBFB13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9649F-8F5E-4C8F-BF5C-1273ADB3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36C08-9483-4D94-A36B-AF458F47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92E3E-75A8-4EB1-AE59-BC59EBB2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D7F01-A28B-452E-8589-93CD21AF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CB365-5566-4964-902C-8A13410E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7E2EF-C823-40BA-BCF6-D90F621F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8327-E7B1-413A-ACC5-1F38A819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88B69-D5BF-4BE5-92C8-F1AF9DC2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7BAD3-A923-4FEA-BBAB-2EE98208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91DB7-C411-487F-89EC-0DFD6457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2FC66-B8ED-4EDB-936E-4B494D46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96335-2334-423B-B66C-870068AF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E9E10-72B5-4635-B85B-71B52364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4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4DDA-FF5E-45A1-AAD9-16320F99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E864B-F1FA-4296-B239-89A2FD438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761EF-18E2-4DA7-B6E9-CA85C592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E8B71-E6DE-424F-A7A5-CE71F053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746F1-7FCA-41CB-BC56-20735836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D60A-F58C-4354-A994-A305519E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5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E0CDE-166A-4845-BA40-03D69726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B73F4-F197-4C6F-8510-3F3011F4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9903C-547C-4A46-823F-1DEA4A8B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ACAF34-B6CC-4C0B-B19F-E1BE1FEBF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BBB04-CF5E-42A0-880C-68D6EE470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BD37F8-73F6-4E9D-B02D-4B84EA74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3D456F-305E-464D-A93C-4A24685B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F68D40-29E0-4899-B277-E524EFA4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66AF-F006-46A2-8474-D78B7031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893FA-5BB7-42B4-BA66-0E94B749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704530-E91E-4F17-87B3-27CD692C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39408F-159A-4B71-BE80-FF80DE9B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5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1F603D-D8FF-46F6-A818-F337913B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706734-6CE8-4830-BD5A-631985CF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E410E-FD37-4749-A7F8-519A9696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5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C33BA-C309-4034-9860-E415DAE6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A5F84-C987-4DBB-942F-8FA39ECE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764BC-B01D-4094-9904-3EA47F79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EC5D8-9C39-4D12-B676-71577F2A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8C712-D6E2-4DE0-9BB8-22F6BF6C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FCEA4-C17A-4AED-BAAC-FCA92C23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475E2-D608-460F-9AAE-A38C556F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3CCB06-7E90-440A-87DA-51E3C05A0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EA3CA-66A5-436A-8DF5-625FD72B8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B1DC3-592C-446C-92A7-A816728C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EB9B3-CDF9-4BBB-9213-54C0CD89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EC5E5-28C0-4970-9E3C-5EF2270B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0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4AFBA-50B6-4E16-9188-6303C6C3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0A939-7C47-4CAB-9D7D-478C5F22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CB76-5B74-4325-ABC2-488AB9AA4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C802-CE63-40BD-9C07-BA2967429C79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F1BBD-2D39-45EA-BE60-98A04367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57085-76F8-4B97-B729-6FD8A7684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E74E-966C-4045-9CC3-7A647AA5C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" Type="http://schemas.openxmlformats.org/officeDocument/2006/relationships/image" Target="../media/image5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1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2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140.png"/><Relationship Id="rId2" Type="http://schemas.openxmlformats.org/officeDocument/2006/relationships/image" Target="../media/image27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130.png"/><Relationship Id="rId4" Type="http://schemas.openxmlformats.org/officeDocument/2006/relationships/image" Target="../media/image100.png"/><Relationship Id="rId9" Type="http://schemas.openxmlformats.org/officeDocument/2006/relationships/customXml" Target="../ink/ink20.xml"/><Relationship Id="rId1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DEDAD-064D-42CF-B1DE-695ECF7880D9}"/>
              </a:ext>
            </a:extLst>
          </p:cNvPr>
          <p:cNvSpPr txBox="1"/>
          <p:nvPr/>
        </p:nvSpPr>
        <p:spPr>
          <a:xfrm>
            <a:off x="517321" y="79365"/>
            <a:ext cx="11157358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8. </a:t>
            </a:r>
            <a:r>
              <a:rPr lang="ko-KR" altLang="en-US" sz="1800" b="0" i="0" u="none" strike="noStrike" dirty="0">
                <a:effectLst/>
                <a:latin typeface="+mj-lt"/>
              </a:rPr>
              <a:t>비밀번호가 아이디를 포함하지 않도록 다음 조건에 맞게 </a:t>
            </a:r>
            <a:r>
              <a:rPr lang="en-US" altLang="ko-KR" dirty="0">
                <a:latin typeface="+mj-lt"/>
              </a:rPr>
              <a:t>J</a:t>
            </a:r>
            <a:r>
              <a:rPr lang="en-US" altLang="ko-KR" sz="1800" b="0" i="0" u="none" strike="noStrike" dirty="0">
                <a:effectLst/>
                <a:latin typeface="+mj-lt"/>
              </a:rPr>
              <a:t>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1) validation01.jsp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effectLst/>
                <a:latin typeface="+mj-lt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+mj-lt"/>
              </a:rPr>
              <a:t>text </a:t>
            </a:r>
            <a:r>
              <a:rPr lang="ko-KR" altLang="en-US" sz="1800" b="0" i="0" u="none" strike="noStrike" dirty="0">
                <a:effectLst/>
                <a:latin typeface="+mj-lt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태그의 </a:t>
            </a:r>
            <a:r>
              <a:rPr lang="en-US" altLang="ko-KR" sz="1800" b="0" i="0" u="none" strike="noStrike" dirty="0">
                <a:effectLst/>
                <a:latin typeface="+mj-lt"/>
              </a:rPr>
              <a:t>action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validation_process.jsp</a:t>
            </a:r>
            <a:r>
              <a:rPr lang="ko-KR" altLang="en-US" sz="1800" b="0" i="0" u="none" strike="noStrike" dirty="0">
                <a:effectLst/>
                <a:latin typeface="+mj-lt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아이디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비밀번호 항목이 입력되지 않으면 위의 그림과 같이 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아이디</a:t>
            </a:r>
            <a:r>
              <a:rPr lang="en-US" altLang="ko-KR" sz="1800" b="0" i="0" u="none" strike="noStrike" dirty="0">
                <a:effectLst/>
                <a:latin typeface="+mj-lt"/>
              </a:rPr>
              <a:t>(</a:t>
            </a:r>
            <a:r>
              <a:rPr lang="ko-KR" altLang="en-US" sz="1800" b="0" i="0" u="none" strike="noStrike" dirty="0">
                <a:effectLst/>
                <a:latin typeface="+mj-lt"/>
              </a:rPr>
              <a:t>또는 비밀번호</a:t>
            </a:r>
            <a:r>
              <a:rPr lang="en-US" altLang="ko-KR" sz="1800" b="0" i="0" u="none" strike="noStrike" dirty="0">
                <a:effectLst/>
                <a:latin typeface="+mj-lt"/>
              </a:rPr>
              <a:t>)</a:t>
            </a:r>
            <a:r>
              <a:rPr lang="ko-KR" altLang="en-US" sz="1800" b="0" i="0" u="none" strike="noStrike" dirty="0">
                <a:effectLst/>
                <a:latin typeface="+mj-lt"/>
              </a:rPr>
              <a:t>를</a:t>
            </a:r>
            <a:r>
              <a:rPr lang="ko-KR" altLang="en-US" sz="1800" i="0" u="none" strike="noStrike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입</a:t>
            </a:r>
            <a:r>
              <a:rPr lang="ko-KR" altLang="en-US" sz="1800" b="0" i="0" u="none" strike="noStrike" dirty="0">
                <a:effectLst/>
                <a:latin typeface="+mj-lt"/>
              </a:rPr>
              <a:t>력해주세요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라는 메시지 창이 뜨도록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비밀번호에 아이디 값을 포함하면 위의 그림과 같은 메시지 창이 뜨도록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validation_process.jsp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request </a:t>
            </a:r>
            <a:r>
              <a:rPr lang="ko-KR" altLang="en-US" sz="1800" b="0" i="0" u="none" strike="noStrike" dirty="0">
                <a:effectLst/>
                <a:latin typeface="+mj-lt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getParameter</a:t>
            </a:r>
            <a:r>
              <a:rPr lang="en-US" altLang="ko-KR" sz="1800" b="0" i="0" u="none" strike="noStrike" dirty="0">
                <a:effectLst/>
                <a:latin typeface="+mj-lt"/>
              </a:rPr>
              <a:t>() </a:t>
            </a:r>
            <a:r>
              <a:rPr lang="ko-KR" altLang="en-US" sz="1800" b="0" i="0" u="none" strike="noStrike" dirty="0">
                <a:effectLst/>
                <a:latin typeface="+mj-lt"/>
              </a:rPr>
              <a:t>메소드를 사용하여 요청 파라미터 값을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'http://localhost:8080/Exercise/ch08/validation01.jsp'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DB41AE-EE20-42A2-A7BC-400A9471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600" y="539471"/>
            <a:ext cx="1981200" cy="1400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3F772A-FE50-42BC-9A42-7BA8F421C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57" y="539470"/>
            <a:ext cx="2095500" cy="1400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149A15-4F0F-48BA-846F-5B826BC1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35" y="644245"/>
            <a:ext cx="42386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2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CBCE52-F85D-4347-9403-01617990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7" y="270575"/>
            <a:ext cx="5337008" cy="6316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727817-06E1-43E2-921B-B0F0D5E8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885824"/>
            <a:ext cx="5098710" cy="3286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C5D34E5-DEF8-4EBC-B018-BEC1E961EED4}"/>
                  </a:ext>
                </a:extLst>
              </p14:cNvPr>
              <p14:cNvContentPartPr/>
              <p14:nvPr/>
            </p14:nvContentPartPr>
            <p14:xfrm>
              <a:off x="8304255" y="1181490"/>
              <a:ext cx="1807560" cy="36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C5D34E5-DEF8-4EBC-B018-BEC1E961EE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5615" y="1172490"/>
                <a:ext cx="18252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35B93C2-BAFB-482C-AD82-E0DB1F4B47EF}"/>
                  </a:ext>
                </a:extLst>
              </p14:cNvPr>
              <p14:cNvContentPartPr/>
              <p14:nvPr/>
            </p14:nvContentPartPr>
            <p14:xfrm>
              <a:off x="736695" y="426210"/>
              <a:ext cx="1242360" cy="460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35B93C2-BAFB-482C-AD82-E0DB1F4B47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055" y="417570"/>
                <a:ext cx="12600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BE8D2D9-DA8C-4E5C-AD63-D542EA0CE4FB}"/>
                  </a:ext>
                </a:extLst>
              </p14:cNvPr>
              <p14:cNvContentPartPr/>
              <p14:nvPr/>
            </p14:nvContentPartPr>
            <p14:xfrm>
              <a:off x="4983255" y="6002970"/>
              <a:ext cx="707400" cy="32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BE8D2D9-DA8C-4E5C-AD63-D542EA0CE4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4615" y="5994330"/>
                <a:ext cx="725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98E1839-81C1-48DF-947D-01E6A35B0885}"/>
                  </a:ext>
                </a:extLst>
              </p14:cNvPr>
              <p14:cNvContentPartPr/>
              <p14:nvPr/>
            </p14:nvContentPartPr>
            <p14:xfrm>
              <a:off x="3126015" y="5471250"/>
              <a:ext cx="1588680" cy="54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98E1839-81C1-48DF-947D-01E6A35B08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7375" y="5462610"/>
                <a:ext cx="16063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63B1596-DF57-40C1-969C-935279F0D9B2}"/>
                  </a:ext>
                </a:extLst>
              </p14:cNvPr>
              <p14:cNvContentPartPr/>
              <p14:nvPr/>
            </p14:nvContentPartPr>
            <p14:xfrm>
              <a:off x="1926135" y="1707450"/>
              <a:ext cx="990000" cy="47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63B1596-DF57-40C1-969C-935279F0D9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7135" y="1698810"/>
                <a:ext cx="10076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635D7C5-78DE-49F0-AE0E-BF8117727918}"/>
                  </a:ext>
                </a:extLst>
              </p14:cNvPr>
              <p14:cNvContentPartPr/>
              <p14:nvPr/>
            </p14:nvContentPartPr>
            <p14:xfrm>
              <a:off x="1423575" y="1756410"/>
              <a:ext cx="71640" cy="3470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635D7C5-78DE-49F0-AE0E-BF81177279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4935" y="1747770"/>
                <a:ext cx="89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4B5CE7A-E9E9-45F1-A689-527F8056B7F0}"/>
                  </a:ext>
                </a:extLst>
              </p14:cNvPr>
              <p14:cNvContentPartPr/>
              <p14:nvPr/>
            </p14:nvContentPartPr>
            <p14:xfrm>
              <a:off x="2497455" y="4759170"/>
              <a:ext cx="592560" cy="10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4B5CE7A-E9E9-45F1-A689-527F8056B7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88815" y="4750530"/>
                <a:ext cx="6102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A8D145E-85D5-4130-80BD-515DF0DB811C}"/>
                  </a:ext>
                </a:extLst>
              </p14:cNvPr>
              <p14:cNvContentPartPr/>
              <p14:nvPr/>
            </p14:nvContentPartPr>
            <p14:xfrm>
              <a:off x="7608735" y="3324210"/>
              <a:ext cx="502560" cy="298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A8D145E-85D5-4130-80BD-515DF0DB81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00095" y="3315210"/>
                <a:ext cx="520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79C2DB8-F768-40B4-A2C4-8AFFC380A150}"/>
                  </a:ext>
                </a:extLst>
              </p14:cNvPr>
              <p14:cNvContentPartPr/>
              <p14:nvPr/>
            </p14:nvContentPartPr>
            <p14:xfrm>
              <a:off x="7573095" y="3610770"/>
              <a:ext cx="673200" cy="259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79C2DB8-F768-40B4-A2C4-8AFFC380A1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64455" y="3601770"/>
                <a:ext cx="690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569C002-D446-451D-B4D5-CF25231DE35F}"/>
                  </a:ext>
                </a:extLst>
              </p14:cNvPr>
              <p14:cNvContentPartPr/>
              <p14:nvPr/>
            </p14:nvContentPartPr>
            <p14:xfrm>
              <a:off x="2900989" y="1678479"/>
              <a:ext cx="1501920" cy="2462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569C002-D446-451D-B4D5-CF25231DE3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1989" y="1669839"/>
                <a:ext cx="1519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E05D310-E48F-4DC1-98DE-88077719C01D}"/>
                  </a:ext>
                </a:extLst>
              </p14:cNvPr>
              <p14:cNvContentPartPr/>
              <p14:nvPr/>
            </p14:nvContentPartPr>
            <p14:xfrm>
              <a:off x="3539989" y="1425039"/>
              <a:ext cx="1102320" cy="1882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E05D310-E48F-4DC1-98DE-88077719C0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1349" y="1416382"/>
                <a:ext cx="1119960" cy="2059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DEDAD-064D-42CF-B1DE-695ECF7880D9}"/>
              </a:ext>
            </a:extLst>
          </p:cNvPr>
          <p:cNvSpPr txBox="1"/>
          <p:nvPr/>
        </p:nvSpPr>
        <p:spPr>
          <a:xfrm>
            <a:off x="517321" y="79365"/>
            <a:ext cx="11157358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8. </a:t>
            </a:r>
            <a:r>
              <a:rPr lang="ko-KR" altLang="en-US" sz="1800" b="0" i="0" u="none" strike="noStrike" dirty="0">
                <a:effectLst/>
                <a:latin typeface="+mj-lt"/>
              </a:rPr>
              <a:t>비밀번호가 아이디를 포함하지 않도록 다음 조건에 맞게 </a:t>
            </a:r>
            <a:r>
              <a:rPr lang="en-US" altLang="ko-KR" dirty="0">
                <a:latin typeface="+mj-lt"/>
              </a:rPr>
              <a:t>J</a:t>
            </a:r>
            <a:r>
              <a:rPr lang="en-US" altLang="ko-KR" sz="1800" b="0" i="0" u="none" strike="noStrike" dirty="0">
                <a:effectLst/>
                <a:latin typeface="+mj-lt"/>
              </a:rPr>
              <a:t>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1) validation012.jsp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effectLst/>
                <a:latin typeface="+mj-lt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+mj-lt"/>
              </a:rPr>
              <a:t>text </a:t>
            </a:r>
            <a:r>
              <a:rPr lang="ko-KR" altLang="en-US" sz="1800" b="0" i="0" u="none" strike="noStrike" dirty="0">
                <a:effectLst/>
                <a:latin typeface="+mj-lt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태그 내에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text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유형을 이용하여 </a:t>
            </a:r>
            <a:r>
              <a:rPr lang="ko-KR" altLang="en-US" dirty="0">
                <a:solidFill>
                  <a:srgbClr val="FF0000"/>
                </a:solidFill>
              </a:rPr>
              <a:t>제목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자 이상 입력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비밀번호에 아이디 값을 포함할 수 없습니다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제목을 입력해주세요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숫자로 시작할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공백 입력할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영문자만 입력 가능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form </a:t>
            </a:r>
            <a:r>
              <a:rPr lang="ko-KR" altLang="en-US" sz="1800" b="0" i="0" u="none" strike="noStrike" dirty="0">
                <a:effectLst/>
                <a:latin typeface="+mj-lt"/>
              </a:rPr>
              <a:t>태그의 </a:t>
            </a:r>
            <a:r>
              <a:rPr lang="en-US" altLang="ko-KR" sz="1800" b="0" i="0" u="none" strike="noStrike" dirty="0">
                <a:effectLst/>
                <a:latin typeface="+mj-lt"/>
              </a:rPr>
              <a:t>action </a:t>
            </a:r>
            <a:r>
              <a:rPr lang="ko-KR" altLang="en-US" sz="1800" b="0" i="0" u="none" strike="noStrike" dirty="0">
                <a:effectLst/>
                <a:latin typeface="+mj-lt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+mj-lt"/>
              </a:rPr>
              <a:t>validation_process012.jsp</a:t>
            </a:r>
            <a:r>
              <a:rPr lang="ko-KR" altLang="en-US" sz="1800" b="0" i="0" u="none" strike="noStrike" dirty="0">
                <a:effectLst/>
                <a:latin typeface="+mj-lt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아이디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ko-KR" altLang="en-US" sz="1800" b="0" i="0" u="none" strike="noStrike" dirty="0">
                <a:effectLst/>
                <a:latin typeface="+mj-lt"/>
              </a:rPr>
              <a:t>비밀번호 항목이 입력되지 않으면 위의 그림과 같이 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아이디</a:t>
            </a:r>
            <a:r>
              <a:rPr lang="en-US" altLang="ko-KR" sz="1800" b="0" i="0" u="none" strike="noStrike" dirty="0">
                <a:effectLst/>
                <a:latin typeface="+mj-lt"/>
              </a:rPr>
              <a:t>(</a:t>
            </a:r>
            <a:r>
              <a:rPr lang="ko-KR" altLang="en-US" sz="1800" b="0" i="0" u="none" strike="noStrike" dirty="0">
                <a:effectLst/>
                <a:latin typeface="+mj-lt"/>
              </a:rPr>
              <a:t>또는 비밀번호</a:t>
            </a:r>
            <a:r>
              <a:rPr lang="en-US" altLang="ko-KR" sz="1800" b="0" i="0" u="none" strike="noStrike" dirty="0">
                <a:effectLst/>
                <a:latin typeface="+mj-lt"/>
              </a:rPr>
              <a:t>)</a:t>
            </a:r>
            <a:r>
              <a:rPr lang="ko-KR" altLang="en-US" sz="1800" b="0" i="0" u="none" strike="noStrike" dirty="0">
                <a:effectLst/>
                <a:latin typeface="+mj-lt"/>
              </a:rPr>
              <a:t>를</a:t>
            </a:r>
            <a:r>
              <a:rPr lang="ko-KR" altLang="en-US" sz="1800" i="0" u="none" strike="noStrike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입</a:t>
            </a:r>
            <a:r>
              <a:rPr lang="ko-KR" altLang="en-US" sz="1800" b="0" i="0" u="none" strike="noStrike" dirty="0">
                <a:effectLst/>
                <a:latin typeface="+mj-lt"/>
              </a:rPr>
              <a:t>력해주세요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라는 메시지 창이 뜨도록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비밀번호에 아이디 값을 포함하면 위의 그림과 같은 메시지 창이 뜨도록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validation_process012.jsp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table-bordered </a:t>
            </a:r>
            <a:r>
              <a:rPr lang="ko-KR" altLang="en-US" sz="1800" i="1" dirty="0">
                <a:latin typeface="Consolas" panose="020B0609020204030204" pitchFamily="49" charset="0"/>
              </a:rPr>
              <a:t>이용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+mj-lt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getParameter</a:t>
            </a:r>
            <a:r>
              <a:rPr lang="en-US" altLang="ko-KR" sz="1800" b="0" i="0" u="none" strike="noStrike" dirty="0">
                <a:effectLst/>
                <a:latin typeface="+mj-lt"/>
              </a:rPr>
              <a:t>() </a:t>
            </a:r>
            <a:r>
              <a:rPr lang="ko-KR" altLang="en-US" sz="1800" b="0" i="0" u="none" strike="noStrike" dirty="0">
                <a:effectLst/>
                <a:latin typeface="+mj-lt"/>
              </a:rPr>
              <a:t>메소드를 사용하여 요청 파라미터 값을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'http://localhost:8080/Exercise/ch08/validation012.jsp'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34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E9BF49-CEDF-4594-9FA2-4D691F8F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663" y="1988289"/>
            <a:ext cx="6664182" cy="232731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DCE09D-9074-4CBF-B9ED-4D98FCCAA51E}"/>
              </a:ext>
            </a:extLst>
          </p:cNvPr>
          <p:cNvSpPr/>
          <p:nvPr/>
        </p:nvSpPr>
        <p:spPr>
          <a:xfrm>
            <a:off x="0" y="435036"/>
            <a:ext cx="5454869" cy="527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/>
              <a:t>1) validation012.jsp </a:t>
            </a:r>
            <a:r>
              <a:rPr lang="ko-KR" altLang="en-US" dirty="0"/>
              <a:t>파일을 생성합니다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/>
              <a:t> • input </a:t>
            </a:r>
            <a:r>
              <a:rPr lang="ko-KR" altLang="en-US" dirty="0"/>
              <a:t>태그 내에 </a:t>
            </a:r>
            <a:r>
              <a:rPr lang="en-US" altLang="ko-KR" dirty="0"/>
              <a:t>text </a:t>
            </a:r>
            <a:r>
              <a:rPr lang="ko-KR" altLang="en-US" dirty="0"/>
              <a:t>유형을 이용하여 아이디</a:t>
            </a:r>
            <a:r>
              <a:rPr lang="en-US" altLang="ko-KR" dirty="0"/>
              <a:t>, </a:t>
            </a:r>
            <a:r>
              <a:rPr lang="ko-KR" altLang="en-US" dirty="0"/>
              <a:t>비밀번호 항목을 작성합니다</a:t>
            </a:r>
            <a:r>
              <a:rPr lang="en-US" altLang="ko-KR" dirty="0"/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/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이용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 • input </a:t>
            </a:r>
            <a:r>
              <a:rPr lang="ko-KR" altLang="en-US" dirty="0">
                <a:solidFill>
                  <a:srgbClr val="FF0000"/>
                </a:solidFill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</a:rPr>
              <a:t>text </a:t>
            </a:r>
            <a:r>
              <a:rPr lang="ko-KR" altLang="en-US" dirty="0">
                <a:solidFill>
                  <a:srgbClr val="FF0000"/>
                </a:solidFill>
              </a:rPr>
              <a:t>유형을 이용하여 제목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자 이상 입력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비밀번호에 아이디 값을 포함할 수 없습니다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제목을 입력해주세요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숫자로 시작할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공백 입력할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영문자만 입력 가능</a:t>
            </a:r>
            <a:br>
              <a:rPr lang="en-US" altLang="ko-KR" dirty="0"/>
            </a:br>
            <a:r>
              <a:rPr lang="en-US" altLang="ko-KR" dirty="0"/>
              <a:t> • 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속성 값은 </a:t>
            </a:r>
            <a:r>
              <a:rPr lang="en-US" altLang="ko-KR" dirty="0"/>
              <a:t>validation_process012.jsp</a:t>
            </a:r>
            <a:r>
              <a:rPr lang="ko-KR" altLang="en-US" dirty="0"/>
              <a:t>로 작성합니다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•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항목이 입력되지 않으면 위의 그림과 같이 </a:t>
            </a:r>
            <a:r>
              <a:rPr lang="en-US" altLang="ko-KR" dirty="0"/>
              <a:t>'</a:t>
            </a: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ko-KR" altLang="en-US" dirty="0"/>
              <a:t>또는 비밀번호</a:t>
            </a:r>
            <a:r>
              <a:rPr lang="en-US" altLang="ko-KR" dirty="0"/>
              <a:t>)</a:t>
            </a:r>
            <a:r>
              <a:rPr lang="ko-KR" altLang="en-US" dirty="0"/>
              <a:t>를 입력해주세요</a:t>
            </a:r>
            <a:r>
              <a:rPr lang="en-US" altLang="ko-KR" dirty="0"/>
              <a:t>'</a:t>
            </a:r>
            <a:r>
              <a:rPr lang="ko-KR" altLang="en-US" dirty="0"/>
              <a:t>라는 메시지 창이 뜨도록 작성합니다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• </a:t>
            </a:r>
            <a:r>
              <a:rPr lang="ko-KR" altLang="en-US" dirty="0"/>
              <a:t>비밀번호에 아이디 값을 포함하면 위의 그림과 같은 메시지 창이 뜨도록 작성합니다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67294C3-3EBC-42E9-90B4-F3D282337DD9}"/>
                  </a:ext>
                </a:extLst>
              </p14:cNvPr>
              <p14:cNvContentPartPr/>
              <p14:nvPr/>
            </p14:nvContentPartPr>
            <p14:xfrm>
              <a:off x="393229" y="2126319"/>
              <a:ext cx="2679840" cy="118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67294C3-3EBC-42E9-90B4-F3D282337D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229" y="2018319"/>
                <a:ext cx="278748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0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F3453C-B684-40E2-9FC6-63510EDE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126" y="1594883"/>
            <a:ext cx="7120874" cy="24868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70F95D-EEC6-48B6-A9D5-F3C868BC5CFB}"/>
              </a:ext>
            </a:extLst>
          </p:cNvPr>
          <p:cNvSpPr/>
          <p:nvPr/>
        </p:nvSpPr>
        <p:spPr>
          <a:xfrm>
            <a:off x="0" y="644807"/>
            <a:ext cx="6096000" cy="52706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/>
              <a:t>1) validation012.jsp </a:t>
            </a:r>
            <a:r>
              <a:rPr lang="ko-KR" altLang="en-US" dirty="0"/>
              <a:t>파일을 생성합니다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/>
              <a:t> • input </a:t>
            </a:r>
            <a:r>
              <a:rPr lang="ko-KR" altLang="en-US" dirty="0"/>
              <a:t>태그 내에 </a:t>
            </a:r>
            <a:r>
              <a:rPr lang="en-US" altLang="ko-KR" dirty="0"/>
              <a:t>text </a:t>
            </a:r>
            <a:r>
              <a:rPr lang="ko-KR" altLang="en-US" dirty="0"/>
              <a:t>유형을 이용하여 아이디</a:t>
            </a:r>
            <a:r>
              <a:rPr lang="en-US" altLang="ko-KR" dirty="0"/>
              <a:t>, </a:t>
            </a:r>
            <a:r>
              <a:rPr lang="ko-KR" altLang="en-US" dirty="0"/>
              <a:t>비밀번호 항목을 작성합니다</a:t>
            </a:r>
            <a:r>
              <a:rPr lang="en-US" altLang="ko-KR" dirty="0"/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/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이용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 • input </a:t>
            </a:r>
            <a:r>
              <a:rPr lang="ko-KR" altLang="en-US" dirty="0">
                <a:solidFill>
                  <a:srgbClr val="FF0000"/>
                </a:solidFill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</a:rPr>
              <a:t>text </a:t>
            </a:r>
            <a:r>
              <a:rPr lang="ko-KR" altLang="en-US" dirty="0">
                <a:solidFill>
                  <a:srgbClr val="FF0000"/>
                </a:solidFill>
              </a:rPr>
              <a:t>유형을 이용하여 제목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자 이상 입력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비밀번호에 아이디 값을 포함할 수 없습니다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제목을 입력해주세요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숫자로 시작할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공백 입력할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영문자만 입력 가능</a:t>
            </a:r>
            <a:br>
              <a:rPr lang="en-US" altLang="ko-KR" dirty="0"/>
            </a:br>
            <a:r>
              <a:rPr lang="en-US" altLang="ko-KR" dirty="0"/>
              <a:t> • 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속성 값은 </a:t>
            </a:r>
            <a:r>
              <a:rPr lang="en-US" altLang="ko-KR" dirty="0"/>
              <a:t>validation_process012.jsp</a:t>
            </a:r>
            <a:r>
              <a:rPr lang="ko-KR" altLang="en-US" dirty="0"/>
              <a:t>로 작성합니다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•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항목이 입력되지 않으면 위의 그림과 같이 </a:t>
            </a:r>
            <a:r>
              <a:rPr lang="en-US" altLang="ko-KR" dirty="0"/>
              <a:t>'</a:t>
            </a: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ko-KR" altLang="en-US" dirty="0"/>
              <a:t>또는 비밀번호</a:t>
            </a:r>
            <a:r>
              <a:rPr lang="en-US" altLang="ko-KR" dirty="0"/>
              <a:t>)</a:t>
            </a:r>
            <a:r>
              <a:rPr lang="ko-KR" altLang="en-US" dirty="0"/>
              <a:t>를 입력해주세요</a:t>
            </a:r>
            <a:r>
              <a:rPr lang="en-US" altLang="ko-KR" dirty="0"/>
              <a:t>'</a:t>
            </a:r>
            <a:r>
              <a:rPr lang="ko-KR" altLang="en-US" dirty="0"/>
              <a:t>라는 메시지 창이 뜨도록 작성합니다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• </a:t>
            </a:r>
            <a:r>
              <a:rPr lang="ko-KR" altLang="en-US" dirty="0"/>
              <a:t>비밀번호에 아이디 값을 포함하면 위의 그림과 같은 메시지 창이 뜨도록 작성합니다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FEA3F90-513F-40E5-9C07-926CE7F4B438}"/>
                  </a:ext>
                </a:extLst>
              </p14:cNvPr>
              <p14:cNvContentPartPr/>
              <p14:nvPr/>
            </p14:nvContentPartPr>
            <p14:xfrm>
              <a:off x="414469" y="2647239"/>
              <a:ext cx="4305960" cy="536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FEA3F90-513F-40E5-9C07-926CE7F4B4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469" y="2539239"/>
                <a:ext cx="44136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83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B1CE61-10E4-4028-A604-21017D22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734324"/>
            <a:ext cx="7391400" cy="25812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DF1C8-FCB5-4847-B60F-54291FC271E7}"/>
              </a:ext>
            </a:extLst>
          </p:cNvPr>
          <p:cNvSpPr/>
          <p:nvPr/>
        </p:nvSpPr>
        <p:spPr>
          <a:xfrm>
            <a:off x="0" y="793662"/>
            <a:ext cx="6096000" cy="52706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/>
              <a:t>1) validation012.jsp </a:t>
            </a:r>
            <a:r>
              <a:rPr lang="ko-KR" altLang="en-US" dirty="0"/>
              <a:t>파일을 생성합니다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/>
              <a:t> • input </a:t>
            </a:r>
            <a:r>
              <a:rPr lang="ko-KR" altLang="en-US" dirty="0"/>
              <a:t>태그 내에 </a:t>
            </a:r>
            <a:r>
              <a:rPr lang="en-US" altLang="ko-KR" dirty="0"/>
              <a:t>text </a:t>
            </a:r>
            <a:r>
              <a:rPr lang="ko-KR" altLang="en-US" dirty="0"/>
              <a:t>유형을 이용하여 아이디</a:t>
            </a:r>
            <a:r>
              <a:rPr lang="en-US" altLang="ko-KR" dirty="0"/>
              <a:t>, </a:t>
            </a:r>
            <a:r>
              <a:rPr lang="ko-KR" altLang="en-US" dirty="0"/>
              <a:t>비밀번호 항목을 작성합니다</a:t>
            </a:r>
            <a:r>
              <a:rPr lang="en-US" altLang="ko-KR" dirty="0"/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/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이용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 • input </a:t>
            </a:r>
            <a:r>
              <a:rPr lang="ko-KR" altLang="en-US" dirty="0">
                <a:solidFill>
                  <a:srgbClr val="FF0000"/>
                </a:solidFill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</a:rPr>
              <a:t>text </a:t>
            </a:r>
            <a:r>
              <a:rPr lang="ko-KR" altLang="en-US" dirty="0">
                <a:solidFill>
                  <a:srgbClr val="FF0000"/>
                </a:solidFill>
              </a:rPr>
              <a:t>유형을 이용하여 제목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자 이상 입력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비밀번호에 아이디 값을 포함할 수 없습니다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제목을 입력해주세요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숫자로 시작할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공백 입력할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영문자만 입력 가능</a:t>
            </a:r>
            <a:br>
              <a:rPr lang="en-US" altLang="ko-KR" dirty="0"/>
            </a:br>
            <a:r>
              <a:rPr lang="en-US" altLang="ko-KR" dirty="0"/>
              <a:t> • 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속성 값은 </a:t>
            </a:r>
            <a:r>
              <a:rPr lang="en-US" altLang="ko-KR" dirty="0"/>
              <a:t>validation_process012.jsp</a:t>
            </a:r>
            <a:r>
              <a:rPr lang="ko-KR" altLang="en-US" dirty="0"/>
              <a:t>로 작성합니다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•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항목이 입력되지 않으면 위의 그림과 같이 </a:t>
            </a:r>
            <a:r>
              <a:rPr lang="en-US" altLang="ko-KR" dirty="0"/>
              <a:t>'</a:t>
            </a: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ko-KR" altLang="en-US" dirty="0"/>
              <a:t>또는 비밀번호</a:t>
            </a:r>
            <a:r>
              <a:rPr lang="en-US" altLang="ko-KR" dirty="0"/>
              <a:t>)</a:t>
            </a:r>
            <a:r>
              <a:rPr lang="ko-KR" altLang="en-US" dirty="0"/>
              <a:t>를 입력해주세요</a:t>
            </a:r>
            <a:r>
              <a:rPr lang="en-US" altLang="ko-KR" dirty="0"/>
              <a:t>'</a:t>
            </a:r>
            <a:r>
              <a:rPr lang="ko-KR" altLang="en-US" dirty="0"/>
              <a:t>라는 메시지 창이 뜨도록 작성합니다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• </a:t>
            </a:r>
            <a:r>
              <a:rPr lang="ko-KR" altLang="en-US" dirty="0"/>
              <a:t>비밀번호에 아이디 값을 포함하면 위의 그림과 같은 메시지 창이 뜨도록 작성합니다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22C33B4-7E73-4E54-AFED-A1F7C46BD9B0}"/>
                  </a:ext>
                </a:extLst>
              </p14:cNvPr>
              <p14:cNvContentPartPr/>
              <p14:nvPr/>
            </p14:nvContentPartPr>
            <p14:xfrm>
              <a:off x="403669" y="3040359"/>
              <a:ext cx="2058120" cy="1080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22C33B4-7E73-4E54-AFED-A1F7C46BD9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669" y="2932719"/>
                <a:ext cx="216576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17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3AC728-5A08-4084-8582-C6A12EB1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08752"/>
            <a:ext cx="7391400" cy="25812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8DE9953-61DD-49E9-8F50-FD8CB84B0910}"/>
              </a:ext>
            </a:extLst>
          </p:cNvPr>
          <p:cNvSpPr/>
          <p:nvPr/>
        </p:nvSpPr>
        <p:spPr>
          <a:xfrm>
            <a:off x="0" y="793662"/>
            <a:ext cx="6096000" cy="52706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/>
              <a:t>1) validation012.jsp </a:t>
            </a:r>
            <a:r>
              <a:rPr lang="ko-KR" altLang="en-US" dirty="0"/>
              <a:t>파일을 생성합니다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/>
              <a:t> • input </a:t>
            </a:r>
            <a:r>
              <a:rPr lang="ko-KR" altLang="en-US" dirty="0"/>
              <a:t>태그 내에 </a:t>
            </a:r>
            <a:r>
              <a:rPr lang="en-US" altLang="ko-KR" dirty="0"/>
              <a:t>text </a:t>
            </a:r>
            <a:r>
              <a:rPr lang="ko-KR" altLang="en-US" dirty="0"/>
              <a:t>유형을 이용하여 아이디</a:t>
            </a:r>
            <a:r>
              <a:rPr lang="en-US" altLang="ko-KR" dirty="0"/>
              <a:t>, </a:t>
            </a:r>
            <a:r>
              <a:rPr lang="ko-KR" altLang="en-US" dirty="0"/>
              <a:t>비밀번호 항목을 작성합니다</a:t>
            </a:r>
            <a:r>
              <a:rPr lang="en-US" altLang="ko-KR" dirty="0"/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/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이용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 • input </a:t>
            </a:r>
            <a:r>
              <a:rPr lang="ko-KR" altLang="en-US" dirty="0">
                <a:solidFill>
                  <a:srgbClr val="FF0000"/>
                </a:solidFill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</a:rPr>
              <a:t>text </a:t>
            </a:r>
            <a:r>
              <a:rPr lang="ko-KR" altLang="en-US" dirty="0">
                <a:solidFill>
                  <a:srgbClr val="FF0000"/>
                </a:solidFill>
              </a:rPr>
              <a:t>유형을 이용하여 제목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자 이상 입력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비밀번호에 아이디 값을 포함할 수 없습니다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제목을 입력해주세요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숫자로 시작할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제목은 공백 입력할 수 없습니다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아이디는 영문자만 입력 가능</a:t>
            </a:r>
            <a:br>
              <a:rPr lang="en-US" altLang="ko-KR" dirty="0"/>
            </a:br>
            <a:r>
              <a:rPr lang="en-US" altLang="ko-KR" dirty="0"/>
              <a:t> • form </a:t>
            </a:r>
            <a:r>
              <a:rPr lang="ko-KR" altLang="en-US" dirty="0"/>
              <a:t>태그의 </a:t>
            </a:r>
            <a:r>
              <a:rPr lang="en-US" altLang="ko-KR" dirty="0"/>
              <a:t>action </a:t>
            </a:r>
            <a:r>
              <a:rPr lang="ko-KR" altLang="en-US" dirty="0"/>
              <a:t>속성 값은 </a:t>
            </a:r>
            <a:r>
              <a:rPr lang="en-US" altLang="ko-KR" dirty="0"/>
              <a:t>validation_process012.jsp</a:t>
            </a:r>
            <a:r>
              <a:rPr lang="ko-KR" altLang="en-US" dirty="0"/>
              <a:t>로 작성합니다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•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항목이 입력되지 않으면 위의 그림과 같이 </a:t>
            </a:r>
            <a:r>
              <a:rPr lang="en-US" altLang="ko-KR" dirty="0"/>
              <a:t>'</a:t>
            </a:r>
            <a:r>
              <a:rPr lang="ko-KR" altLang="en-US" dirty="0"/>
              <a:t>아이디</a:t>
            </a:r>
            <a:r>
              <a:rPr lang="en-US" altLang="ko-KR" dirty="0"/>
              <a:t>(</a:t>
            </a:r>
            <a:r>
              <a:rPr lang="ko-KR" altLang="en-US" dirty="0"/>
              <a:t>또는 비밀번호</a:t>
            </a:r>
            <a:r>
              <a:rPr lang="en-US" altLang="ko-KR" dirty="0"/>
              <a:t>)</a:t>
            </a:r>
            <a:r>
              <a:rPr lang="ko-KR" altLang="en-US" dirty="0"/>
              <a:t>를 입력해주세요</a:t>
            </a:r>
            <a:r>
              <a:rPr lang="en-US" altLang="ko-KR" dirty="0"/>
              <a:t>'</a:t>
            </a:r>
            <a:r>
              <a:rPr lang="ko-KR" altLang="en-US" dirty="0"/>
              <a:t>라는 메시지 창이 뜨도록 작성합니다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• </a:t>
            </a:r>
            <a:r>
              <a:rPr lang="ko-KR" altLang="en-US" dirty="0"/>
              <a:t>비밀번호에 아이디 값을 포함하면 위의 그림과 같은 메시지 창이 뜨도록 작성합니다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B169C0E-F039-4727-9F5F-8088C1C251DA}"/>
                  </a:ext>
                </a:extLst>
              </p14:cNvPr>
              <p14:cNvContentPartPr/>
              <p14:nvPr/>
            </p14:nvContentPartPr>
            <p14:xfrm>
              <a:off x="435709" y="3359679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B169C0E-F039-4727-9F5F-8088C1C251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709" y="325167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E5EE262-E630-493A-A88B-F27721AB8013}"/>
                  </a:ext>
                </a:extLst>
              </p14:cNvPr>
              <p14:cNvContentPartPr/>
              <p14:nvPr/>
            </p14:nvContentPartPr>
            <p14:xfrm>
              <a:off x="435709" y="3338439"/>
              <a:ext cx="3433320" cy="86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E5EE262-E630-493A-A88B-F27721AB80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709" y="3230439"/>
                <a:ext cx="354096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75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FABDF8-A588-4BDB-8F73-6E6E96AD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93" y="1879526"/>
            <a:ext cx="73914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6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3519FD-79C0-4768-B67C-A8010AAE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985962"/>
            <a:ext cx="7391400" cy="28860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4A97CB-4A12-42AC-B7E4-53BA12887B05}"/>
              </a:ext>
            </a:extLst>
          </p:cNvPr>
          <p:cNvGrpSpPr/>
          <p:nvPr/>
        </p:nvGrpSpPr>
        <p:grpSpPr>
          <a:xfrm>
            <a:off x="819234" y="2978434"/>
            <a:ext cx="873360" cy="654840"/>
            <a:chOff x="819234" y="2978434"/>
            <a:chExt cx="87336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B2629B4-845A-403E-81C6-AB73962EFEDA}"/>
                    </a:ext>
                  </a:extLst>
                </p14:cNvPr>
                <p14:cNvContentPartPr/>
                <p14:nvPr/>
              </p14:nvContentPartPr>
              <p14:xfrm>
                <a:off x="819234" y="2978434"/>
                <a:ext cx="195480" cy="3765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B2629B4-845A-403E-81C6-AB73962EFE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0594" y="2969794"/>
                  <a:ext cx="2131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DD4CC02-E9B4-474F-B5D1-4D45B2F77498}"/>
                    </a:ext>
                  </a:extLst>
                </p14:cNvPr>
                <p14:cNvContentPartPr/>
                <p14:nvPr/>
              </p14:nvContentPartPr>
              <p14:xfrm>
                <a:off x="1010754" y="3049354"/>
                <a:ext cx="128520" cy="223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DD4CC02-E9B4-474F-B5D1-4D45B2F774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114" y="3040354"/>
                  <a:ext cx="146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A916797-79F1-4051-9DBF-57D849644CA7}"/>
                    </a:ext>
                  </a:extLst>
                </p14:cNvPr>
                <p14:cNvContentPartPr/>
                <p14:nvPr/>
              </p14:nvContentPartPr>
              <p14:xfrm>
                <a:off x="1022994" y="3098674"/>
                <a:ext cx="88920" cy="489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A916797-79F1-4051-9DBF-57D849644C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4354" y="3090034"/>
                  <a:ext cx="106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497C28E-698B-4947-8F32-DE68BD6A7D5A}"/>
                    </a:ext>
                  </a:extLst>
                </p14:cNvPr>
                <p14:cNvContentPartPr/>
                <p14:nvPr/>
              </p14:nvContentPartPr>
              <p14:xfrm>
                <a:off x="1030554" y="2988154"/>
                <a:ext cx="216000" cy="467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497C28E-698B-4947-8F32-DE68BD6A7D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1914" y="2979154"/>
                  <a:ext cx="2336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DF43F98-7FC9-4FB7-8E8A-52C7BB557C77}"/>
                    </a:ext>
                  </a:extLst>
                </p14:cNvPr>
                <p14:cNvContentPartPr/>
                <p14:nvPr/>
              </p14:nvContentPartPr>
              <p14:xfrm>
                <a:off x="1346994" y="3056194"/>
                <a:ext cx="74160" cy="257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DF43F98-7FC9-4FB7-8E8A-52C7BB557C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7994" y="3047194"/>
                  <a:ext cx="91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0C8B2E6-6666-471F-856D-1F2D7CD11D4B}"/>
                    </a:ext>
                  </a:extLst>
                </p14:cNvPr>
                <p14:cNvContentPartPr/>
                <p14:nvPr/>
              </p14:nvContentPartPr>
              <p14:xfrm>
                <a:off x="1287954" y="3061234"/>
                <a:ext cx="231480" cy="572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0C8B2E6-6666-471F-856D-1F2D7CD11D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78954" y="3052594"/>
                  <a:ext cx="2491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7D9E6EF-8A67-4C2E-BE65-6FBDB24525E8}"/>
                    </a:ext>
                  </a:extLst>
                </p14:cNvPr>
                <p14:cNvContentPartPr/>
                <p14:nvPr/>
              </p14:nvContentPartPr>
              <p14:xfrm>
                <a:off x="1512954" y="3238714"/>
                <a:ext cx="179640" cy="29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7D9E6EF-8A67-4C2E-BE65-6FBDB24525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04314" y="3230074"/>
                  <a:ext cx="197280" cy="4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B716AD-9530-47F4-B242-52D44D8EA1D1}"/>
              </a:ext>
            </a:extLst>
          </p:cNvPr>
          <p:cNvSpPr/>
          <p:nvPr/>
        </p:nvSpPr>
        <p:spPr>
          <a:xfrm>
            <a:off x="1692593" y="436348"/>
            <a:ext cx="9673611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/>
              <a:t>2) validation_process012.jsp </a:t>
            </a:r>
            <a:r>
              <a:rPr lang="ko-KR" altLang="en-US" dirty="0"/>
              <a:t>파일을 생성합니다</a:t>
            </a:r>
            <a:r>
              <a:rPr lang="en-US" altLang="ko-KR" dirty="0"/>
              <a:t>.</a:t>
            </a:r>
          </a:p>
          <a:p>
            <a:pPr>
              <a:spcAft>
                <a:spcPts val="500"/>
              </a:spcAft>
            </a:pPr>
            <a:r>
              <a:rPr lang="en-US" altLang="ko-KR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/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</a:rPr>
              <a:t>table-bordered </a:t>
            </a:r>
            <a:r>
              <a:rPr lang="ko-KR" altLang="en-US" i="1" dirty="0">
                <a:latin typeface="Consolas" panose="020B0609020204030204" pitchFamily="49" charset="0"/>
              </a:rPr>
              <a:t>이용</a:t>
            </a:r>
            <a:br>
              <a:rPr lang="en-US" altLang="ko-KR" dirty="0"/>
            </a:br>
            <a:r>
              <a:rPr lang="en-US" altLang="ko-KR" dirty="0"/>
              <a:t>  • request </a:t>
            </a:r>
            <a:r>
              <a:rPr lang="ko-KR" altLang="en-US" dirty="0"/>
              <a:t>내장 객체의 </a:t>
            </a:r>
            <a:r>
              <a:rPr lang="en-US" altLang="ko-KR" dirty="0" err="1"/>
              <a:t>getParameter</a:t>
            </a:r>
            <a:r>
              <a:rPr lang="en-US" altLang="ko-KR" dirty="0"/>
              <a:t>() </a:t>
            </a:r>
            <a:r>
              <a:rPr lang="ko-KR" altLang="en-US" dirty="0"/>
              <a:t>메소드를 사용하여 요청 파라미터 값을 출력합니다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4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949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-apple-system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27</cp:revision>
  <dcterms:created xsi:type="dcterms:W3CDTF">2021-05-06T10:55:01Z</dcterms:created>
  <dcterms:modified xsi:type="dcterms:W3CDTF">2024-04-05T05:49:11Z</dcterms:modified>
</cp:coreProperties>
</file>