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2" r:id="rId2"/>
    <p:sldId id="731" r:id="rId3"/>
    <p:sldId id="265" r:id="rId4"/>
    <p:sldId id="733" r:id="rId5"/>
    <p:sldId id="736" r:id="rId6"/>
    <p:sldId id="259" r:id="rId7"/>
    <p:sldId id="261" r:id="rId8"/>
    <p:sldId id="734" r:id="rId9"/>
    <p:sldId id="735" r:id="rId10"/>
    <p:sldId id="257" r:id="rId11"/>
    <p:sldId id="73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6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C1E70-9D21-4466-A990-31EC21D0A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7548B9-0B1A-4A58-9F0B-2AA90EDE0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1CD26-E873-47D3-9C04-E878DD07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8F253-67EA-4992-A498-77C0AEE0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B625B-6514-454F-B061-6A4DED0E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6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F9EEF-948E-4B0A-A5D1-BB157389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FE67F3-3D65-41B9-81FF-24E8634E1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D8411-1C5F-460B-9FFA-F3112C7D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ABFA5-B474-434A-B729-C7539E1A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29CAE-5066-4536-A999-4DC3CA08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4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5243D0-88D2-4435-A450-C50205605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DF5FF5-04CD-4F10-BCFB-E580D67F9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EFB70-84A8-4CD7-984D-FBE7F38B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8D72C-30B0-4BEB-A08C-AD6CB6B6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357EC-F328-48FC-B880-5DFE1ADE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8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8CD45-2A7E-4231-8403-5185E8CD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BCB7E-C228-4E86-B77B-543B2941C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A4B24-971C-4B74-8B1C-DE880EA4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0080C-1165-4C87-ACE7-AAD3575A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235AD-C06A-4CA9-84D7-1E3E3F64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76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FE1CB-102E-4B2A-8115-2AE792AD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A8E7B-1BA2-4E78-AE6F-956CE964B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96EBF-BCC3-4994-9833-674F50C3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D7FA5-1B06-4161-839F-F4F701C0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42CEE-6FED-495B-A787-247FBF36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5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DD67B-7768-437C-8802-F44D16B5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5014C-068F-4FD3-BC3C-D86A679B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B77D76-4AB7-4949-B910-BEC82F4A4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24C03F-31D1-40E2-9E87-3B2A5CED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7C0308-A18C-45B8-90FC-F0FB904A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7D040-22C0-45E5-81CA-5144C1D2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7BDDF-D843-49FE-82D5-D5F1008A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83AC6-EA9D-4A8B-B3BD-A1785E6A2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55ED8F-33AA-418F-86B1-01A4F944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10C625-A112-4EB6-93A5-0443BBAE2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1BC80E-BB7F-4D21-9D4D-179D52DEF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3CA959-1335-4637-9A43-9AFD437C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C3C175-79D9-4AB0-A056-6D2EB82A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7993F0-611E-4A57-A20C-7D9F284A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2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4CBD2-76AC-4638-90B8-EEC9BC4D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18271-9F55-4111-8B60-63EA5F4D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32AB00-35AC-499E-AF59-B9CF2389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D64728-DF94-4337-B995-B3D41B80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55C57E-9A23-44D1-BF90-0713F8D5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74432B-9FE7-47E8-9F34-D4C8BE21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52CB-C85B-4A0B-84C4-C135083A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1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3A1AB-7345-4C50-B4A9-36F9BB31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EB86B-855A-424A-8A4B-4F42B784B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489B06-991F-4DA8-9A2B-7AE5545C0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B0B4EE-7D5C-4E70-8E8F-13DAA01B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58F027-141E-420B-95B5-64C1A935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268455-782A-4C68-8111-E5F72974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6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67686-CCC5-4EF9-AB32-42E95A08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36D5B2-843C-44F8-AA4E-2CB0A31CF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09033-8BA4-46E4-9C41-F91D75044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52EDEC-3CE4-485D-A507-6BB8FA63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25EE6A-3785-405B-BAC0-FB5CAED2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CFD65F-33EA-4671-8C9A-114EB948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3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80228C-9DF3-47A1-95FF-C94420D7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124ECB-EADC-4D32-BA22-76FE6E450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87E1C-EABD-4629-B188-3E94977FC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6D9E-3476-44B0-B45A-9F9B8FE88FDA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67C10-96ED-4928-BE68-EBC84977B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E9019-6FF2-4FB6-9222-9509E381B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21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3/components/buttons/#outline-button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components/buttons/#outline-button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1C5E29-6255-4E62-A7D4-B44626CBECE7}"/>
              </a:ext>
            </a:extLst>
          </p:cNvPr>
          <p:cNvSpPr txBox="1"/>
          <p:nvPr/>
        </p:nvSpPr>
        <p:spPr>
          <a:xfrm>
            <a:off x="1688804" y="937505"/>
            <a:ext cx="88143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제출 파일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바탕화면에 본인의 이름과학번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/>
              <a:t>홍길동</a:t>
            </a:r>
            <a:r>
              <a:rPr lang="en-US" altLang="ko-KR" dirty="0"/>
              <a:t>20241234) </a:t>
            </a:r>
            <a:r>
              <a:rPr lang="ko-KR" altLang="en-US" dirty="0"/>
              <a:t>순서로 폴더를 생성하고</a:t>
            </a:r>
            <a:endParaRPr lang="en-US" altLang="ko-KR" dirty="0"/>
          </a:p>
          <a:p>
            <a:r>
              <a:rPr lang="en-US" altLang="ko-KR" dirty="0"/>
              <a:t>    1) </a:t>
            </a:r>
            <a:r>
              <a:rPr lang="en-US" altLang="ko-KR" dirty="0" err="1"/>
              <a:t>welcome.jsp</a:t>
            </a:r>
            <a:endParaRPr lang="en-US" altLang="ko-KR" dirty="0"/>
          </a:p>
          <a:p>
            <a:r>
              <a:rPr lang="en-US" altLang="ko-KR" dirty="0"/>
              <a:t>    2) session3.jsp</a:t>
            </a:r>
          </a:p>
          <a:p>
            <a:r>
              <a:rPr lang="en-US" altLang="ko-KR" dirty="0"/>
              <a:t>    3) session_process3</a:t>
            </a:r>
            <a:r>
              <a:rPr lang="en-US" altLang="ko-KR" dirty="0">
                <a:latin typeface="Arial" panose="020B0604020202020204" pitchFamily="34" charset="0"/>
              </a:rPr>
              <a:t>.jsp</a:t>
            </a:r>
            <a:r>
              <a:rPr lang="ko-KR" altLang="en-US" dirty="0">
                <a:latin typeface="+mj-lt"/>
              </a:rPr>
              <a:t>   </a:t>
            </a:r>
            <a:endParaRPr lang="en-US" altLang="ko-KR" dirty="0">
              <a:latin typeface="+mj-lt"/>
            </a:endParaRPr>
          </a:p>
          <a:p>
            <a:r>
              <a:rPr lang="en-US" altLang="ko-KR" dirty="0"/>
              <a:t>    4) session_result3</a:t>
            </a:r>
            <a:r>
              <a:rPr lang="en-US" altLang="ko-KR" dirty="0">
                <a:latin typeface="Arial" panose="020B0604020202020204" pitchFamily="34" charset="0"/>
              </a:rPr>
              <a:t>.jsp</a:t>
            </a:r>
            <a:r>
              <a:rPr lang="ko-KR" altLang="en-US" dirty="0">
                <a:latin typeface="+mj-lt"/>
              </a:rPr>
              <a:t>   </a:t>
            </a:r>
            <a:endParaRPr lang="en-US" altLang="ko-KR" dirty="0">
              <a:latin typeface="+mj-lt"/>
            </a:endParaRPr>
          </a:p>
          <a:p>
            <a:r>
              <a:rPr lang="en-US" altLang="ko-KR" dirty="0"/>
              <a:t>    5) session_out3</a:t>
            </a:r>
            <a:r>
              <a:rPr lang="en-US" altLang="ko-KR" dirty="0">
                <a:latin typeface="Arial" panose="020B0604020202020204" pitchFamily="34" charset="0"/>
              </a:rPr>
              <a:t>.jsp</a:t>
            </a:r>
          </a:p>
          <a:p>
            <a:r>
              <a:rPr lang="en-US" altLang="ko-KR" dirty="0"/>
              <a:t>    6) cookie_result3</a:t>
            </a:r>
            <a:r>
              <a:rPr lang="en-US" altLang="ko-KR" dirty="0">
                <a:latin typeface="Arial" panose="020B0604020202020204" pitchFamily="34" charset="0"/>
              </a:rPr>
              <a:t>.jsp</a:t>
            </a:r>
            <a:r>
              <a:rPr lang="ko-KR" altLang="en-US" dirty="0">
                <a:latin typeface="+mj-lt"/>
              </a:rPr>
              <a:t>   </a:t>
            </a:r>
            <a:endParaRPr lang="en-US" altLang="ko-KR" dirty="0">
              <a:latin typeface="+mj-lt"/>
            </a:endParaRPr>
          </a:p>
          <a:p>
            <a:r>
              <a:rPr lang="en-US" altLang="ko-KR" dirty="0"/>
              <a:t>    7) cookie _out3</a:t>
            </a:r>
            <a:r>
              <a:rPr lang="en-US" altLang="ko-KR" dirty="0">
                <a:latin typeface="Arial" panose="020B0604020202020204" pitchFamily="34" charset="0"/>
              </a:rPr>
              <a:t>.jsp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   </a:t>
            </a:r>
            <a:r>
              <a:rPr lang="ko-KR" altLang="en-US" dirty="0">
                <a:latin typeface="+mj-lt"/>
              </a:rPr>
              <a:t>위 </a:t>
            </a:r>
            <a:r>
              <a:rPr lang="en-US" altLang="ko-KR" dirty="0">
                <a:latin typeface="+mj-lt"/>
              </a:rPr>
              <a:t>7</a:t>
            </a:r>
            <a:r>
              <a:rPr lang="ko-KR" altLang="en-US" dirty="0">
                <a:latin typeface="+mj-lt"/>
              </a:rPr>
              <a:t>개의 파일을 복사해 넣는다</a:t>
            </a:r>
            <a:r>
              <a:rPr lang="en-US" altLang="ko-KR" dirty="0">
                <a:latin typeface="+mj-lt"/>
              </a:rPr>
              <a:t>.</a:t>
            </a:r>
          </a:p>
          <a:p>
            <a:r>
              <a:rPr lang="en-US" altLang="ko-KR" dirty="0">
                <a:latin typeface="+mj-lt"/>
              </a:rPr>
              <a:t>2. </a:t>
            </a:r>
            <a:r>
              <a:rPr lang="ko-KR" altLang="en-US" dirty="0">
                <a:latin typeface="+mj-lt"/>
              </a:rPr>
              <a:t>이후에 제출할 학생은 손을 들고 기다린다</a:t>
            </a:r>
            <a:r>
              <a:rPr lang="en-US" altLang="ko-KR" dirty="0">
                <a:latin typeface="+mj-lt"/>
              </a:rPr>
              <a:t>.</a:t>
            </a:r>
          </a:p>
          <a:p>
            <a:r>
              <a:rPr lang="en-US" altLang="ko-KR" dirty="0">
                <a:latin typeface="+mj-lt"/>
              </a:rPr>
              <a:t>3. </a:t>
            </a:r>
            <a:r>
              <a:rPr lang="ko-KR" altLang="en-US" dirty="0">
                <a:latin typeface="+mj-lt"/>
              </a:rPr>
              <a:t>파일 실행 후 정상적이면 </a:t>
            </a:r>
            <a:r>
              <a:rPr lang="en-US" altLang="ko-KR" dirty="0">
                <a:latin typeface="+mj-lt"/>
              </a:rPr>
              <a:t>4</a:t>
            </a:r>
            <a:r>
              <a:rPr lang="ko-KR" altLang="en-US" dirty="0">
                <a:latin typeface="+mj-lt"/>
              </a:rPr>
              <a:t>번과 같이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잘 못되었으면 </a:t>
            </a:r>
            <a:r>
              <a:rPr lang="en-US" altLang="ko-KR" dirty="0"/>
              <a:t>1</a:t>
            </a:r>
            <a:r>
              <a:rPr lang="ko-KR" altLang="en-US" dirty="0"/>
              <a:t>번부터 다시 작성</a:t>
            </a:r>
            <a:endParaRPr lang="en-US" altLang="ko-KR" dirty="0"/>
          </a:p>
          <a:p>
            <a:r>
              <a:rPr lang="en-US" altLang="ko-KR" dirty="0"/>
              <a:t>4. USB</a:t>
            </a:r>
            <a:r>
              <a:rPr lang="ko-KR" altLang="en-US" dirty="0"/>
              <a:t>를 줄 테니 </a:t>
            </a:r>
            <a:r>
              <a:rPr lang="en-US" altLang="ko-KR" dirty="0"/>
              <a:t>“(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/>
              <a:t>홍길동</a:t>
            </a:r>
            <a:r>
              <a:rPr lang="en-US" altLang="ko-KR" dirty="0"/>
              <a:t>20241234)” </a:t>
            </a:r>
            <a:r>
              <a:rPr lang="ko-KR" altLang="en-US" dirty="0"/>
              <a:t>폴더를 </a:t>
            </a:r>
            <a:r>
              <a:rPr lang="en-US" altLang="ko-KR" dirty="0"/>
              <a:t>USB</a:t>
            </a:r>
            <a:r>
              <a:rPr lang="ko-KR" altLang="en-US" dirty="0"/>
              <a:t>에 복사하고 나가면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13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719350-A7E0-C7B0-7971-956F40B90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68" y="3257347"/>
            <a:ext cx="6810263" cy="34331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BDBFA9-257D-F27A-5676-8B27EA8EAC80}"/>
              </a:ext>
            </a:extLst>
          </p:cNvPr>
          <p:cNvSpPr txBox="1"/>
          <p:nvPr/>
        </p:nvSpPr>
        <p:spPr>
          <a:xfrm>
            <a:off x="1658678" y="167513"/>
            <a:ext cx="8874642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5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) cookie</a:t>
            </a:r>
            <a:r>
              <a:rPr lang="en-US" altLang="ko-KR" sz="1800" dirty="0">
                <a:latin typeface="Consolas" panose="020B0609020204030204" pitchFamily="49" charset="0"/>
              </a:rPr>
              <a:t>_</a:t>
            </a:r>
            <a:r>
              <a:rPr lang="en-US" altLang="ko-KR" sz="1800" i="1" dirty="0">
                <a:latin typeface="Consolas" panose="020B0609020204030204" pitchFamily="49" charset="0"/>
              </a:rPr>
              <a:t>result3.jsp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설정된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쿠키명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userID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userPW</a:t>
            </a:r>
            <a:r>
              <a:rPr lang="ko-KR" altLang="en-US" dirty="0">
                <a:latin typeface="Arial" panose="020B0604020202020204" pitchFamily="34" charset="0"/>
              </a:rPr>
              <a:t>을 출력합니다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i="0" u="none" strike="noStrike" dirty="0">
                <a:effectLst/>
                <a:latin typeface="Arial" panose="020B0604020202020204" pitchFamily="34" charset="0"/>
              </a:rPr>
              <a:t>   •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h5</a:t>
            </a:r>
            <a:r>
              <a:rPr lang="en-US" altLang="ko-KR" dirty="0">
                <a:latin typeface="Courier New" panose="02070309020205020404" pitchFamily="49" charset="0"/>
              </a:rPr>
              <a:t> </a:t>
            </a:r>
            <a:r>
              <a:rPr lang="ko-KR" altLang="en-US" dirty="0">
                <a:latin typeface="Courier New" panose="02070309020205020404" pitchFamily="49" charset="0"/>
              </a:rPr>
              <a:t>태그로 </a:t>
            </a:r>
            <a:r>
              <a:rPr lang="en-US" altLang="ko-KR" dirty="0">
                <a:latin typeface="Courier New" panose="02070309020205020404" pitchFamily="49" charset="0"/>
              </a:rPr>
              <a:t>“</a:t>
            </a:r>
            <a:r>
              <a:rPr lang="ko-KR" altLang="en-US" sz="18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쿠키 생성된 이름과 값</a:t>
            </a:r>
            <a:r>
              <a:rPr lang="en-US" altLang="ko-KR" sz="18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?”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 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effectLst/>
                <a:latin typeface="+mj-lt"/>
              </a:rPr>
              <a:t>검색으로 </a:t>
            </a:r>
            <a:r>
              <a:rPr lang="en-US" altLang="ko-KR" b="0" i="0" dirty="0">
                <a:effectLst/>
                <a:latin typeface="-apple-system"/>
              </a:rPr>
              <a:t>badges Background colors </a:t>
            </a:r>
            <a:r>
              <a:rPr lang="ko-KR" altLang="en-US" b="0" i="0" dirty="0">
                <a:effectLst/>
                <a:latin typeface="-apple-system"/>
              </a:rPr>
              <a:t>이용</a:t>
            </a:r>
            <a:endParaRPr lang="en-US" altLang="ko-KR" b="0" i="0" dirty="0">
              <a:effectLst/>
              <a:latin typeface="-apple-system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strike="noStrike" dirty="0">
                <a:effectLst/>
                <a:latin typeface="Arial" panose="020B0604020202020204" pitchFamily="34" charset="0"/>
              </a:rPr>
              <a:t>  • 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Cookie 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클래스를 이용하여 생성된 모든 </a:t>
            </a:r>
            <a:r>
              <a:rPr lang="ko-KR" altLang="en-US" dirty="0">
                <a:latin typeface="Courier New" panose="02070309020205020404" pitchFamily="49" charset="0"/>
              </a:rPr>
              <a:t>쿠키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의 이름과 값을 출력</a:t>
            </a:r>
            <a:endParaRPr lang="en-US" altLang="ko-KR" b="0" i="0" dirty="0">
              <a:effectLst/>
              <a:latin typeface="-apple-system"/>
            </a:endParaRPr>
          </a:p>
          <a:p>
            <a:pPr>
              <a:spcAft>
                <a:spcPts val="500"/>
              </a:spcAft>
            </a:pPr>
            <a:r>
              <a:rPr lang="en-US" altLang="ko-KR" sz="1800" dirty="0">
                <a:effectLst/>
                <a:latin typeface="Courier New" panose="02070309020205020404" pitchFamily="49" charset="0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Cookie Name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:</a:t>
            </a:r>
            <a:endParaRPr lang="en-US" altLang="ko-KR" sz="1800" dirty="0">
              <a:latin typeface="-apple-system"/>
            </a:endParaRPr>
          </a:p>
          <a:p>
            <a:pPr>
              <a:spcAft>
                <a:spcPts val="500"/>
              </a:spcAft>
            </a:pPr>
            <a:r>
              <a:rPr lang="en-US" altLang="ko-KR" sz="1800" dirty="0">
                <a:effectLst/>
                <a:latin typeface="Courier New" panose="02070309020205020404" pitchFamily="49" charset="0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Cookie Value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  •  </a:t>
            </a:r>
            <a:r>
              <a:rPr lang="ko-KR" altLang="en-US" dirty="0">
                <a:latin typeface="Arial" panose="020B0604020202020204" pitchFamily="34" charset="0"/>
              </a:rPr>
              <a:t>쿠키 </a:t>
            </a:r>
            <a:r>
              <a:rPr lang="ko-KR" altLang="en-US" b="0" i="0" strike="noStrike" dirty="0">
                <a:latin typeface="Courier New" panose="02070309020205020404" pitchFamily="49" charset="0"/>
              </a:rPr>
              <a:t>삭제하기 명령을 실행한다</a:t>
            </a:r>
            <a:r>
              <a:rPr lang="en-US" altLang="ko-KR" b="0" i="0" strike="noStrike" dirty="0">
                <a:latin typeface="Courier New" panose="02070309020205020404" pitchFamily="49" charset="0"/>
              </a:rPr>
              <a:t>.</a:t>
            </a:r>
            <a:endParaRPr lang="en-US" altLang="ko-KR" b="0" i="0" dirty="0">
              <a:effectLst/>
              <a:latin typeface="-apple-system"/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   •  “</a:t>
            </a:r>
            <a:r>
              <a:rPr lang="ko-KR" altLang="en-US" dirty="0">
                <a:latin typeface="Arial" panose="020B0604020202020204" pitchFamily="34" charset="0"/>
              </a:rPr>
              <a:t>쿠키 </a:t>
            </a:r>
            <a:r>
              <a:rPr lang="ko-KR" altLang="en-US" dirty="0" err="1">
                <a:latin typeface="Arial" panose="020B0604020202020204" pitchFamily="34" charset="0"/>
              </a:rPr>
              <a:t>삭제후</a:t>
            </a:r>
            <a:r>
              <a:rPr lang="ko-KR" altLang="en-US" dirty="0">
                <a:latin typeface="Arial" panose="020B0604020202020204" pitchFamily="34" charset="0"/>
              </a:rPr>
              <a:t> 내용은</a:t>
            </a:r>
            <a:r>
              <a:rPr lang="en-US" altLang="ko-KR" dirty="0">
                <a:latin typeface="Arial" panose="020B0604020202020204" pitchFamily="34" charset="0"/>
              </a:rPr>
              <a:t>?”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페이지로 이동</a:t>
            </a:r>
            <a:r>
              <a:rPr lang="en-US" altLang="ko-KR" dirty="0">
                <a:latin typeface="Consolas" panose="020B0609020204030204" pitchFamily="49" charset="0"/>
              </a:rPr>
              <a:t> (cookie_out3.jsp)</a:t>
            </a:r>
            <a:r>
              <a:rPr lang="ko-KR" altLang="en-US" dirty="0">
                <a:latin typeface="Consolas" panose="020B0609020204030204" pitchFamily="49" charset="0"/>
              </a:rPr>
              <a:t>하는 버튼 추가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3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5CBA5-33B2-842C-78A7-4419F9309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497E44-8F0D-757C-FD40-6D80DBA7D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622" y="3150559"/>
            <a:ext cx="6838950" cy="3228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652636-1E05-4B8B-A896-5BD7545A485A}"/>
              </a:ext>
            </a:extLst>
          </p:cNvPr>
          <p:cNvSpPr txBox="1"/>
          <p:nvPr/>
        </p:nvSpPr>
        <p:spPr>
          <a:xfrm>
            <a:off x="1669311" y="391950"/>
            <a:ext cx="9069573" cy="2287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6) cookie_out3.jsp </a:t>
            </a:r>
            <a:r>
              <a:rPr lang="ko-KR" altLang="en-US" dirty="0">
                <a:latin typeface="Arial" panose="020B0604020202020204" pitchFamily="34" charset="0"/>
              </a:rPr>
              <a:t>파일을 생성합니다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  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Arial" panose="020B0604020202020204" pitchFamily="34" charset="0"/>
              </a:rPr>
              <a:t>• bootstrap 5.3</a:t>
            </a:r>
            <a:r>
              <a:rPr lang="ko-KR" altLang="en-US" dirty="0">
                <a:latin typeface="Arial" panose="020B0604020202020204" pitchFamily="34" charset="0"/>
              </a:rPr>
              <a:t>에서 </a:t>
            </a:r>
            <a:r>
              <a:rPr lang="ko-KR" altLang="en-US" dirty="0"/>
              <a:t>검색으로 </a:t>
            </a:r>
            <a:r>
              <a:rPr lang="en-US" altLang="ko-KR" b="0" i="0" dirty="0">
                <a:effectLst/>
                <a:latin typeface="-apple-system"/>
              </a:rPr>
              <a:t>badges Background colors </a:t>
            </a:r>
            <a:r>
              <a:rPr lang="ko-KR" altLang="en-US" dirty="0">
                <a:latin typeface="-apple-system"/>
              </a:rPr>
              <a:t>이용</a:t>
            </a:r>
            <a:br>
              <a:rPr lang="en-US" altLang="ko-KR" dirty="0">
                <a:latin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</a:rPr>
              <a:t>    </a:t>
            </a:r>
            <a:r>
              <a:rPr lang="en-US" altLang="ko-KR" sz="1800" b="0" i="0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Cookie 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클래스를 이용하여 생성된 모든 </a:t>
            </a:r>
            <a:r>
              <a:rPr lang="ko-KR" altLang="en-US" dirty="0">
                <a:latin typeface="Courier New" panose="02070309020205020404" pitchFamily="49" charset="0"/>
              </a:rPr>
              <a:t>쿠키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의 이름과 값을 출력</a:t>
            </a:r>
            <a:endParaRPr lang="en-US" altLang="ko-KR" sz="1800" dirty="0">
              <a:effectLst/>
              <a:latin typeface="Courier New" panose="02070309020205020404" pitchFamily="49" charset="0"/>
            </a:endParaRPr>
          </a:p>
          <a:p>
            <a:pPr>
              <a:spcAft>
                <a:spcPts val="500"/>
              </a:spcAft>
            </a:pPr>
            <a:r>
              <a:rPr lang="ko-KR" altLang="en-US" sz="1800" dirty="0">
                <a:effectLst/>
                <a:latin typeface="Courier New" panose="02070309020205020404" pitchFamily="49" charset="0"/>
              </a:rPr>
              <a:t>   현재 설정된 쿠키의 개수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=&gt;</a:t>
            </a:r>
          </a:p>
          <a:p>
            <a:pPr>
              <a:spcAft>
                <a:spcPts val="500"/>
              </a:spcAft>
            </a:pPr>
            <a:r>
              <a:rPr lang="ko-KR" altLang="en-US" sz="1800" dirty="0">
                <a:effectLst/>
                <a:latin typeface="Courier New" panose="02070309020205020404" pitchFamily="49" charset="0"/>
              </a:rPr>
              <a:t>   </a:t>
            </a:r>
            <a:r>
              <a:rPr lang="ko-KR" altLang="en-US" sz="1800" dirty="0" err="1">
                <a:effectLst/>
                <a:latin typeface="Courier New" panose="02070309020205020404" pitchFamily="49" charset="0"/>
              </a:rPr>
              <a:t>삭제후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 쿠키의 속성 이름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[ </a:t>
            </a:r>
            <a:r>
              <a:rPr lang="en-US" altLang="ko-KR" sz="180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 ] :</a:t>
            </a:r>
          </a:p>
          <a:p>
            <a:pPr>
              <a:spcAft>
                <a:spcPts val="500"/>
              </a:spcAft>
            </a:pPr>
            <a:r>
              <a:rPr lang="ko-KR" altLang="en-US" sz="1800" dirty="0">
                <a:effectLst/>
                <a:latin typeface="Courier New" panose="02070309020205020404" pitchFamily="49" charset="0"/>
              </a:rPr>
              <a:t>   설정된 </a:t>
            </a:r>
            <a:r>
              <a:rPr lang="ko-KR" altLang="en-US" dirty="0">
                <a:latin typeface="Courier New" panose="02070309020205020404" pitchFamily="49" charset="0"/>
              </a:rPr>
              <a:t>쿠키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의 속성 값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[ </a:t>
            </a:r>
            <a:r>
              <a:rPr lang="en-US" altLang="ko-KR" sz="180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 ] :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Times New Roman" panose="02020603050405020304" pitchFamily="18" charset="0"/>
              </a:rPr>
              <a:t>• </a:t>
            </a:r>
            <a:r>
              <a:rPr lang="ko-KR" altLang="en-US" dirty="0">
                <a:latin typeface="Consolas" panose="020B0609020204030204" pitchFamily="49" charset="0"/>
              </a:rPr>
              <a:t>홈 돌아가기 버튼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welcome.jsp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63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97FE2-ECD0-B208-1ED4-4F88D36A7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D0AF1-B670-82DA-D8C4-6B331459FCD7}"/>
              </a:ext>
            </a:extLst>
          </p:cNvPr>
          <p:cNvSpPr txBox="1"/>
          <p:nvPr/>
        </p:nvSpPr>
        <p:spPr>
          <a:xfrm>
            <a:off x="2161890" y="379602"/>
            <a:ext cx="8757747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ko-KR" altLang="en-US" dirty="0">
                <a:latin typeface="+mj-lt"/>
              </a:rPr>
              <a:t>문제</a:t>
            </a:r>
            <a:r>
              <a:rPr lang="en-US" altLang="ko-KR" dirty="0">
                <a:latin typeface="+mj-lt"/>
              </a:rPr>
              <a:t>.</a:t>
            </a:r>
            <a:endParaRPr lang="en-US" altLang="ko-KR" sz="1800" b="0" i="0" u="none" strike="noStrike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0)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welcome.jsp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다음</a:t>
            </a:r>
            <a:r>
              <a:rPr lang="ko-KR" altLang="en-US" dirty="0">
                <a:latin typeface="+mj-lt"/>
              </a:rPr>
              <a:t>과 같이 </a:t>
            </a:r>
            <a:r>
              <a:rPr lang="ko-KR" altLang="en-US" sz="1800" b="0" i="0" u="none" strike="noStrike" dirty="0">
                <a:effectLst/>
                <a:latin typeface="+mj-lt"/>
              </a:rPr>
              <a:t>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+mj-lt"/>
              </a:rPr>
              <a:t>1) </a:t>
            </a:r>
            <a:r>
              <a:rPr lang="ko-KR" altLang="en-US" dirty="0">
                <a:latin typeface="+mj-lt"/>
              </a:rPr>
              <a:t>학번과 성명을 출력한다</a:t>
            </a:r>
            <a:r>
              <a:rPr lang="en-US" altLang="ko-KR" dirty="0">
                <a:latin typeface="+mj-lt"/>
              </a:rPr>
              <a:t>.</a:t>
            </a:r>
            <a:endParaRPr lang="en-US" altLang="ko-KR" sz="1800" b="0" i="0" u="none" strike="noStrike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+mj-lt"/>
              </a:rPr>
              <a:t>2) session &amp; cookie</a:t>
            </a:r>
            <a:r>
              <a:rPr lang="ko-KR" altLang="en-US" dirty="0">
                <a:latin typeface="+mj-lt"/>
              </a:rPr>
              <a:t>를 누를 경우는 </a:t>
            </a:r>
            <a:r>
              <a:rPr lang="en-US" altLang="ko-KR" dirty="0">
                <a:latin typeface="+mj-lt"/>
              </a:rPr>
              <a:t>session3.jsp</a:t>
            </a:r>
            <a:r>
              <a:rPr lang="ko-KR" altLang="en-US" dirty="0">
                <a:latin typeface="+mj-lt"/>
              </a:rPr>
              <a:t>를 실행한다</a:t>
            </a:r>
            <a:r>
              <a:rPr lang="en-US" altLang="ko-KR" dirty="0">
                <a:latin typeface="+mj-lt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3) Bootstrap </a:t>
            </a:r>
            <a:r>
              <a:rPr lang="ko-KR" altLang="en-US" sz="1800" b="0" i="0" u="none" strike="noStrike" dirty="0">
                <a:effectLst/>
                <a:latin typeface="+mj-lt"/>
              </a:rPr>
              <a:t>사용법은 </a:t>
            </a:r>
            <a:r>
              <a:rPr lang="en-US" altLang="ko-KR" sz="1800" b="0" i="0" u="none" strike="noStrike" dirty="0">
                <a:effectLst/>
                <a:latin typeface="+mj-lt"/>
              </a:rPr>
              <a:t>C</a:t>
            </a:r>
            <a:r>
              <a:rPr lang="en-US" altLang="ko-KR" dirty="0">
                <a:latin typeface="+mj-lt"/>
              </a:rPr>
              <a:t>:\bootstrap-5.3.3\</a:t>
            </a:r>
            <a:r>
              <a:rPr lang="ko-KR" altLang="en-US" dirty="0">
                <a:latin typeface="+mj-lt"/>
              </a:rPr>
              <a:t>부트스트랩</a:t>
            </a:r>
            <a:r>
              <a:rPr lang="en-US" altLang="ko-KR" dirty="0">
                <a:latin typeface="+mj-lt"/>
              </a:rPr>
              <a:t>_</a:t>
            </a:r>
            <a:r>
              <a:rPr lang="ko-KR" altLang="en-US" dirty="0">
                <a:latin typeface="+mj-lt"/>
              </a:rPr>
              <a:t>문서사용법</a:t>
            </a:r>
            <a:r>
              <a:rPr lang="en-US" altLang="ko-KR" dirty="0">
                <a:latin typeface="+mj-lt"/>
              </a:rPr>
              <a:t>.txt</a:t>
            </a:r>
            <a:r>
              <a:rPr lang="ko-KR" altLang="en-US" dirty="0">
                <a:latin typeface="+mj-lt"/>
              </a:rPr>
              <a:t>을 참조</a:t>
            </a:r>
            <a:endParaRPr lang="en-US" altLang="ko-KR" sz="1800" b="0" i="0" u="none" strike="noStrike" dirty="0">
              <a:effectLst/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6CAB29-7FB1-B04A-D44F-03E01F5AD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29" y="2108065"/>
            <a:ext cx="9747619" cy="47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9EB482-2623-44C2-806F-EAE457A00624}"/>
              </a:ext>
            </a:extLst>
          </p:cNvPr>
          <p:cNvSpPr txBox="1"/>
          <p:nvPr/>
        </p:nvSpPr>
        <p:spPr>
          <a:xfrm>
            <a:off x="550518" y="175545"/>
            <a:ext cx="11090964" cy="5996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세션과 쿠키를 이용하여 다음 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session3.jsp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가입인사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session_process3.jsp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     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가입인사 </a:t>
            </a:r>
            <a:r>
              <a:rPr lang="ko-KR" altLang="en-US" sz="1800" u="none" strike="noStrike" dirty="0">
                <a:effectLst/>
                <a:latin typeface="Arial" panose="020B0604020202020204" pitchFamily="34" charset="0"/>
              </a:rPr>
              <a:t>항목은 처음에 </a:t>
            </a:r>
            <a:r>
              <a:rPr lang="en-US" altLang="ko-KR" sz="1800" u="none" strike="noStrike" dirty="0">
                <a:effectLst/>
                <a:latin typeface="Arial" panose="020B0604020202020204" pitchFamily="34" charset="0"/>
              </a:rPr>
              <a:t>“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가입인사하세요</a:t>
            </a:r>
            <a:r>
              <a:rPr lang="en-US" altLang="ko-KR" dirty="0">
                <a:latin typeface="Courier New" panose="02070309020205020404" pitchFamily="49" charset="0"/>
              </a:rPr>
              <a:t>”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를 출력하고 데이터 </a:t>
            </a:r>
            <a:r>
              <a:rPr lang="ko-KR" altLang="en-US" sz="1800" dirty="0" err="1">
                <a:effectLst/>
                <a:latin typeface="Courier New" panose="02070309020205020404" pitchFamily="49" charset="0"/>
              </a:rPr>
              <a:t>입력시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 사라짐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   •  </a:t>
            </a:r>
            <a:r>
              <a:rPr lang="en-US" altLang="ko-KR" dirty="0"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effectLst/>
                <a:latin typeface="+mj-lt"/>
              </a:rPr>
              <a:t>검색으로 </a:t>
            </a:r>
            <a:r>
              <a:rPr lang="en-US" altLang="ko-KR" dirty="0">
                <a:latin typeface="+mj-lt"/>
              </a:rPr>
              <a:t>layout </a:t>
            </a:r>
            <a:r>
              <a:rPr lang="en-US" altLang="ko-KR" dirty="0"/>
              <a:t>Horizontal form, Buttons Variants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이용</a:t>
            </a:r>
            <a:endParaRPr lang="en-US" altLang="ko-KR" dirty="0">
              <a:latin typeface="Arial" panose="020B0604020202020204" pitchFamily="34" charset="0"/>
            </a:endParaRPr>
          </a:p>
          <a:p>
            <a:pPr marL="342900" indent="-342900">
              <a:spcAft>
                <a:spcPts val="500"/>
              </a:spcAft>
              <a:buAutoNum type="arabicParenR" startAt="2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session_process3.jsp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받습니다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strike="noStrike" dirty="0">
                <a:effectLst/>
                <a:latin typeface="Arial" panose="020B0604020202020204" pitchFamily="34" charset="0"/>
              </a:rPr>
              <a:t>      •  </a:t>
            </a:r>
            <a:r>
              <a:rPr lang="en-US" altLang="ko-KR" dirty="0">
                <a:latin typeface="Arial" panose="020B0604020202020204" pitchFamily="34" charset="0"/>
              </a:rPr>
              <a:t>h1</a:t>
            </a:r>
            <a:r>
              <a:rPr lang="ko-KR" altLang="en-US" dirty="0">
                <a:latin typeface="Arial" panose="020B0604020202020204" pitchFamily="34" charset="0"/>
              </a:rPr>
              <a:t> 태그로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"display-1＂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로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Session &amp; Cookie 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생성 출력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   • </a:t>
            </a:r>
            <a:r>
              <a:rPr lang="ko-KR" altLang="en-US" dirty="0"/>
              <a:t>세션과 쿠키 생성시간</a:t>
            </a:r>
            <a:r>
              <a:rPr lang="en-US" altLang="ko-KR" dirty="0"/>
              <a:t>: 0000</a:t>
            </a:r>
            <a:r>
              <a:rPr lang="ko-KR" altLang="en-US" dirty="0"/>
              <a:t>년</a:t>
            </a:r>
            <a:r>
              <a:rPr lang="en-US" altLang="ko-KR" dirty="0"/>
              <a:t>00</a:t>
            </a:r>
            <a:r>
              <a:rPr lang="ko-KR" altLang="en-US" dirty="0"/>
              <a:t>월</a:t>
            </a:r>
            <a:r>
              <a:rPr lang="en-US" altLang="ko-KR" dirty="0"/>
              <a:t>00</a:t>
            </a:r>
            <a:r>
              <a:rPr lang="ko-KR" altLang="en-US" dirty="0"/>
              <a:t>일</a:t>
            </a:r>
            <a:r>
              <a:rPr lang="en-US" altLang="ko-KR" dirty="0"/>
              <a:t>00</a:t>
            </a:r>
            <a:r>
              <a:rPr lang="ko-KR" altLang="en-US" dirty="0"/>
              <a:t>시</a:t>
            </a:r>
            <a:r>
              <a:rPr lang="en-US" altLang="ko-KR" dirty="0"/>
              <a:t>00</a:t>
            </a:r>
            <a:r>
              <a:rPr lang="ko-KR" altLang="en-US" dirty="0"/>
              <a:t>분</a:t>
            </a:r>
            <a:r>
              <a:rPr lang="en-US" altLang="ko-KR" dirty="0"/>
              <a:t>00</a:t>
            </a:r>
            <a:r>
              <a:rPr lang="ko-KR" altLang="en-US" dirty="0"/>
              <a:t>초를 추가</a:t>
            </a:r>
            <a:endParaRPr lang="en-US" altLang="ko-KR" dirty="0"/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  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가입인사 </a:t>
            </a:r>
            <a:r>
              <a:rPr lang="ko-KR" altLang="en-US" sz="1800" u="none" strike="noStrike" dirty="0">
                <a:effectLst/>
                <a:latin typeface="Arial" panose="020B0604020202020204" pitchFamily="34" charset="0"/>
              </a:rPr>
              <a:t>항목</a:t>
            </a:r>
            <a:r>
              <a:rPr lang="ko-KR" altLang="en-US" dirty="0">
                <a:latin typeface="Arial" panose="020B0604020202020204" pitchFamily="34" charset="0"/>
              </a:rPr>
              <a:t>에 입력한 내용을 출력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  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아이디와 비밀번호로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세션명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idKey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pwdKey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세션 값으로 설정합니다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      •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아이디를 이용하여 아이디 값을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쿠키명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userID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의 세션 값으로 설정합니다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      •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비밀번호를 이용하여 비밀번호 값을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쿠키명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userPW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의 세션 값으로 설정합니다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dirty="0"/>
              <a:t>    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effectLst/>
                <a:latin typeface="+mj-lt"/>
              </a:rPr>
              <a:t>검색으로 </a:t>
            </a:r>
            <a:r>
              <a:rPr lang="en-US" altLang="ko-KR" b="0" i="0" dirty="0">
                <a:effectLst/>
                <a:latin typeface="-apple-system"/>
              </a:rPr>
              <a:t>badges Background colors, </a:t>
            </a:r>
            <a:r>
              <a:rPr lang="en-US" altLang="ko-KR" dirty="0"/>
              <a:t>Buttons </a:t>
            </a:r>
            <a:r>
              <a:rPr lang="en-US" altLang="ko-KR" b="0" i="0" dirty="0">
                <a:effectLst/>
                <a:latin typeface="system-ui"/>
              </a:rPr>
              <a:t>Outline buttons</a:t>
            </a:r>
            <a:r>
              <a:rPr lang="en-US" altLang="ko-KR" b="0" i="0" u="none" strike="noStrike" dirty="0">
                <a:effectLst/>
                <a:latin typeface="system-ui"/>
                <a:hlinkClick r:id="rId2"/>
              </a:rPr>
              <a:t> </a:t>
            </a:r>
            <a:r>
              <a:rPr lang="ko-KR" altLang="en-US" b="0" i="0" dirty="0">
                <a:effectLst/>
                <a:latin typeface="-apple-system"/>
              </a:rPr>
              <a:t>이용하여</a:t>
            </a:r>
            <a:endParaRPr lang="en-US" altLang="ko-KR" sz="1800" b="0" i="0" u="none" strike="noStrike" dirty="0">
              <a:effectLst/>
              <a:latin typeface="Times New Roman" panose="02020603050405020304" pitchFamily="18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      •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입력한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“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아이디 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님 세션과 쿠키 설정이 성공했습니다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” 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출력</a:t>
            </a:r>
            <a:endParaRPr lang="en-US" altLang="ko-KR" sz="1800" dirty="0">
              <a:effectLst/>
              <a:latin typeface="Courier New" panose="020703090202050204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      •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입력한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“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님 세션과 쿠키 설정이 성공했습니다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” 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출력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   •.</a:t>
            </a:r>
            <a:r>
              <a:rPr lang="ko-KR" altLang="en-US" sz="1800" dirty="0">
                <a:latin typeface="Consolas" panose="020B0609020204030204" pitchFamily="49" charset="0"/>
              </a:rPr>
              <a:t>세션정보는</a:t>
            </a:r>
            <a:r>
              <a:rPr lang="en-US" altLang="ko-KR" sz="1800" dirty="0">
                <a:latin typeface="Consolas" panose="020B0609020204030204" pitchFamily="49" charset="0"/>
              </a:rPr>
              <a:t>? </a:t>
            </a:r>
            <a:r>
              <a:rPr lang="ko-KR" altLang="en-US" sz="1800" dirty="0">
                <a:latin typeface="Consolas" panose="020B0609020204030204" pitchFamily="49" charset="0"/>
              </a:rPr>
              <a:t>확인하는 페이지로 이동 </a:t>
            </a:r>
            <a:r>
              <a:rPr lang="en-US" altLang="ko-KR" sz="1800" dirty="0">
                <a:latin typeface="Consolas" panose="020B0609020204030204" pitchFamily="49" charset="0"/>
              </a:rPr>
              <a:t>(session_</a:t>
            </a:r>
            <a:r>
              <a:rPr lang="en-US" altLang="ko-KR" sz="1800" i="1" dirty="0">
                <a:latin typeface="Consolas" panose="020B0609020204030204" pitchFamily="49" charset="0"/>
              </a:rPr>
              <a:t>result3.jsp</a:t>
            </a:r>
            <a:r>
              <a:rPr lang="en-US" altLang="ko-KR" sz="1800" dirty="0">
                <a:latin typeface="Consolas" panose="020B0609020204030204" pitchFamily="49" charset="0"/>
              </a:rPr>
              <a:t>)</a:t>
            </a:r>
            <a:r>
              <a:rPr lang="ko-KR" altLang="en-US" sz="1800" dirty="0">
                <a:latin typeface="Consolas" panose="020B0609020204030204" pitchFamily="49" charset="0"/>
              </a:rPr>
              <a:t>하는 버튼 추가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   • </a:t>
            </a:r>
            <a:r>
              <a:rPr lang="ko-KR" altLang="en-US" sz="1800" dirty="0">
                <a:latin typeface="Consolas" panose="020B0609020204030204" pitchFamily="49" charset="0"/>
              </a:rPr>
              <a:t>쿠키 내용은</a:t>
            </a:r>
            <a:r>
              <a:rPr lang="en-US" altLang="ko-KR" sz="1800" dirty="0">
                <a:latin typeface="Consolas" panose="020B0609020204030204" pitchFamily="49" charset="0"/>
              </a:rPr>
              <a:t>? </a:t>
            </a:r>
            <a:r>
              <a:rPr lang="ko-KR" altLang="en-US" sz="1800" dirty="0">
                <a:latin typeface="Consolas" panose="020B0609020204030204" pitchFamily="49" charset="0"/>
              </a:rPr>
              <a:t>확인하는 페이지로 이동</a:t>
            </a:r>
            <a:r>
              <a:rPr lang="en-US" altLang="ko-KR" sz="1800" dirty="0">
                <a:latin typeface="Consolas" panose="020B0609020204030204" pitchFamily="49" charset="0"/>
              </a:rPr>
              <a:t>(cookie_</a:t>
            </a:r>
            <a:r>
              <a:rPr lang="en-US" altLang="ko-KR" sz="1800" i="1" dirty="0">
                <a:latin typeface="Consolas" panose="020B0609020204030204" pitchFamily="49" charset="0"/>
              </a:rPr>
              <a:t>result3.jsp</a:t>
            </a:r>
            <a:r>
              <a:rPr lang="en-US" altLang="ko-KR" sz="1800" dirty="0">
                <a:latin typeface="Consolas" panose="020B0609020204030204" pitchFamily="49" charset="0"/>
              </a:rPr>
              <a:t>)</a:t>
            </a:r>
            <a:r>
              <a:rPr lang="ko-KR" altLang="en-US" sz="1800" dirty="0">
                <a:latin typeface="Consolas" panose="020B0609020204030204" pitchFamily="49" charset="0"/>
              </a:rPr>
              <a:t>하는 버튼 추가</a:t>
            </a:r>
            <a:endParaRPr lang="en-US" altLang="ko-K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2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8DC4A-7E0C-9C0C-793B-2F03F4865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C00527-8B15-29F5-EE7E-56B9C636E246}"/>
              </a:ext>
            </a:extLst>
          </p:cNvPr>
          <p:cNvSpPr txBox="1"/>
          <p:nvPr/>
        </p:nvSpPr>
        <p:spPr>
          <a:xfrm>
            <a:off x="550518" y="175545"/>
            <a:ext cx="11090964" cy="618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</a:t>
            </a:r>
            <a:r>
              <a:rPr lang="en-US" altLang="ko-KR" sz="1800" dirty="0">
                <a:latin typeface="Consolas" panose="020B0609020204030204" pitchFamily="49" charset="0"/>
              </a:rPr>
              <a:t>session_</a:t>
            </a:r>
            <a:r>
              <a:rPr lang="en-US" altLang="ko-KR" sz="1800" i="1" dirty="0">
                <a:latin typeface="Consolas" panose="020B0609020204030204" pitchFamily="49" charset="0"/>
              </a:rPr>
              <a:t>result3.jsp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설정된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세션명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idKey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pwdKey</a:t>
            </a:r>
            <a:r>
              <a:rPr lang="ko-KR" altLang="en-US" dirty="0">
                <a:latin typeface="Arial" panose="020B0604020202020204" pitchFamily="34" charset="0"/>
              </a:rPr>
              <a:t>을 출력합니다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i="0" u="none" strike="noStrike" dirty="0">
                <a:effectLst/>
                <a:latin typeface="Arial" panose="020B0604020202020204" pitchFamily="34" charset="0"/>
              </a:rPr>
              <a:t>   •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h5</a:t>
            </a:r>
            <a:r>
              <a:rPr lang="en-US" altLang="ko-KR" dirty="0">
                <a:latin typeface="Courier New" panose="02070309020205020404" pitchFamily="49" charset="0"/>
              </a:rPr>
              <a:t> </a:t>
            </a:r>
            <a:r>
              <a:rPr lang="ko-KR" altLang="en-US" dirty="0">
                <a:latin typeface="Courier New" panose="02070309020205020404" pitchFamily="49" charset="0"/>
              </a:rPr>
              <a:t>태그로 </a:t>
            </a:r>
            <a:r>
              <a:rPr lang="en-US" altLang="ko-KR" dirty="0">
                <a:latin typeface="Courier New" panose="02070309020205020404" pitchFamily="49" charset="0"/>
              </a:rPr>
              <a:t>“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세션 생성된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name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과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value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은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?”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 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effectLst/>
                <a:latin typeface="+mj-lt"/>
              </a:rPr>
              <a:t>검색으로 </a:t>
            </a:r>
            <a:r>
              <a:rPr lang="en-US" altLang="ko-KR" b="0" i="0" dirty="0">
                <a:effectLst/>
                <a:latin typeface="-apple-system"/>
              </a:rPr>
              <a:t>badges Background colors </a:t>
            </a:r>
            <a:r>
              <a:rPr lang="ko-KR" altLang="en-US" b="0" i="0" dirty="0">
                <a:effectLst/>
                <a:latin typeface="-apple-system"/>
              </a:rPr>
              <a:t>이용</a:t>
            </a:r>
            <a:endParaRPr lang="en-US" altLang="ko-KR" b="0" i="0" dirty="0">
              <a:effectLst/>
              <a:latin typeface="-apple-system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strike="noStrike" dirty="0">
                <a:effectLst/>
                <a:latin typeface="Arial" panose="020B0604020202020204" pitchFamily="34" charset="0"/>
              </a:rPr>
              <a:t>  • 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Enumeration 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클래스를 이용하여 생성된 모든 세션의 이름과 값을 출력</a:t>
            </a:r>
            <a:endParaRPr lang="en-US" altLang="ko-KR" b="0" i="0" dirty="0">
              <a:effectLst/>
              <a:latin typeface="-apple-system"/>
            </a:endParaRPr>
          </a:p>
          <a:p>
            <a:pPr>
              <a:spcAft>
                <a:spcPts val="500"/>
              </a:spcAft>
            </a:pPr>
            <a:r>
              <a:rPr lang="en-US" altLang="ko-KR" sz="1800" dirty="0">
                <a:effectLst/>
                <a:latin typeface="Courier New" panose="02070309020205020404" pitchFamily="49" charset="0"/>
              </a:rPr>
              <a:t>    session name :</a:t>
            </a:r>
            <a:endParaRPr lang="en-US" altLang="ko-KR" sz="1800" dirty="0">
              <a:latin typeface="-apple-system"/>
            </a:endParaRPr>
          </a:p>
          <a:p>
            <a:pPr>
              <a:spcAft>
                <a:spcPts val="500"/>
              </a:spcAft>
            </a:pPr>
            <a:r>
              <a:rPr lang="en-US" altLang="ko-KR" sz="1800" dirty="0">
                <a:effectLst/>
                <a:latin typeface="Courier New" panose="02070309020205020404" pitchFamily="49" charset="0"/>
              </a:rPr>
              <a:t>    session value :</a:t>
            </a:r>
            <a:endParaRPr lang="en-US" altLang="ko-KR" b="0" i="0" dirty="0">
              <a:effectLst/>
              <a:latin typeface="-apple-system"/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   •  “</a:t>
            </a:r>
            <a:r>
              <a:rPr lang="ko-KR" altLang="en-US" dirty="0">
                <a:latin typeface="Arial" panose="020B0604020202020204" pitchFamily="34" charset="0"/>
              </a:rPr>
              <a:t>세션 삭제하기</a:t>
            </a:r>
            <a:r>
              <a:rPr lang="en-US" altLang="ko-KR" dirty="0">
                <a:latin typeface="Arial" panose="020B0604020202020204" pitchFamily="34" charset="0"/>
              </a:rPr>
              <a:t>”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페이지로 이동</a:t>
            </a:r>
            <a:r>
              <a:rPr lang="en-US" altLang="ko-KR" dirty="0">
                <a:latin typeface="Consolas" panose="020B0609020204030204" pitchFamily="49" charset="0"/>
              </a:rPr>
              <a:t> (session_out3.jsp)</a:t>
            </a:r>
            <a:r>
              <a:rPr lang="ko-KR" altLang="en-US" dirty="0">
                <a:latin typeface="Consolas" panose="020B0609020204030204" pitchFamily="49" charset="0"/>
              </a:rPr>
              <a:t>하는 버튼 추가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4) session_out3.jsp </a:t>
            </a:r>
            <a:r>
              <a:rPr lang="ko-KR" altLang="en-US" dirty="0">
                <a:latin typeface="Arial" panose="020B0604020202020204" pitchFamily="34" charset="0"/>
              </a:rPr>
              <a:t>파일을 생성합니다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 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>
                <a:latin typeface="Times New Roman" panose="02020603050405020304" pitchFamily="18" charset="0"/>
              </a:rPr>
              <a:t>• </a:t>
            </a:r>
            <a:r>
              <a:rPr lang="ko-KR" altLang="en-US" dirty="0">
                <a:latin typeface="Times New Roman" panose="02020603050405020304" pitchFamily="18" charset="0"/>
              </a:rPr>
              <a:t>설정된 모든 세션명을 해제하도록 작성합니다</a:t>
            </a:r>
            <a:r>
              <a:rPr lang="en-US" altLang="ko-KR" dirty="0">
                <a:latin typeface="Times New Roman" panose="02020603050405020304" pitchFamily="18" charset="0"/>
              </a:rPr>
              <a:t>.</a:t>
            </a:r>
            <a:br>
              <a:rPr lang="en-US" altLang="ko-KR" dirty="0">
                <a:latin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</a:rPr>
              <a:t>   </a:t>
            </a:r>
            <a:r>
              <a:rPr lang="en-US" altLang="ko-KR" dirty="0">
                <a:latin typeface="Arial" panose="020B0604020202020204" pitchFamily="34" charset="0"/>
              </a:rPr>
              <a:t>•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h5</a:t>
            </a:r>
            <a:r>
              <a:rPr lang="en-US" altLang="ko-KR" dirty="0">
                <a:latin typeface="Courier New" panose="02070309020205020404" pitchFamily="49" charset="0"/>
              </a:rPr>
              <a:t> </a:t>
            </a:r>
            <a:r>
              <a:rPr lang="ko-KR" altLang="en-US" dirty="0">
                <a:latin typeface="Courier New" panose="02070309020205020404" pitchFamily="49" charset="0"/>
              </a:rPr>
              <a:t>태그로 </a:t>
            </a:r>
            <a:r>
              <a:rPr lang="en-US" altLang="ko-KR" dirty="0">
                <a:latin typeface="Courier New" panose="02070309020205020404" pitchFamily="49" charset="0"/>
              </a:rPr>
              <a:t>“</a:t>
            </a:r>
            <a:r>
              <a:rPr lang="ko-KR" altLang="en-US" dirty="0">
                <a:latin typeface="Consolas" panose="020B0609020204030204" pitchFamily="49" charset="0"/>
              </a:rPr>
              <a:t>세션 삭제하기 전</a:t>
            </a:r>
            <a:r>
              <a:rPr lang="en-US" altLang="ko-KR" dirty="0">
                <a:latin typeface="Consolas" panose="020B0609020204030204" pitchFamily="49" charset="0"/>
              </a:rPr>
              <a:t>”</a:t>
            </a:r>
            <a:r>
              <a:rPr lang="ko-KR" altLang="en-US" dirty="0">
                <a:latin typeface="Consolas" panose="020B0609020204030204" pitchFamily="49" charset="0"/>
              </a:rPr>
              <a:t>을 </a:t>
            </a:r>
            <a:r>
              <a:rPr lang="en-US" altLang="ko-KR" dirty="0">
                <a:latin typeface="Consolas" panose="020B0609020204030204" pitchFamily="49" charset="0"/>
              </a:rPr>
              <a:t>p. 463</a:t>
            </a:r>
            <a:r>
              <a:rPr lang="ko-KR" altLang="en-US" dirty="0">
                <a:latin typeface="Consolas" panose="020B0609020204030204" pitchFamily="49" charset="0"/>
              </a:rPr>
              <a:t>과 같이 출력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strike="noStrike" dirty="0">
                <a:effectLst/>
                <a:latin typeface="Arial" panose="020B0604020202020204" pitchFamily="34" charset="0"/>
              </a:rPr>
              <a:t>  • 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Enumeration 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클래스를 이용하여 생성된 모든 세션의 이름과 값을 출력</a:t>
            </a:r>
            <a:endParaRPr lang="en-US" altLang="ko-KR" sz="1800" dirty="0">
              <a:effectLst/>
              <a:latin typeface="Courier New" panose="02070309020205020404" pitchFamily="49" charset="0"/>
            </a:endParaRPr>
          </a:p>
          <a:p>
            <a:pPr>
              <a:spcAft>
                <a:spcPts val="500"/>
              </a:spcAft>
            </a:pPr>
            <a:r>
              <a:rPr lang="ko-KR" altLang="en-US" sz="1800" dirty="0">
                <a:effectLst/>
                <a:latin typeface="Courier New" panose="02070309020205020404" pitchFamily="49" charset="0"/>
              </a:rPr>
              <a:t>   설정된 세션의 속성 이름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[ </a:t>
            </a:r>
            <a:r>
              <a:rPr lang="en-US" altLang="ko-KR" sz="180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 ] :</a:t>
            </a:r>
          </a:p>
          <a:p>
            <a:pPr>
              <a:spcAft>
                <a:spcPts val="500"/>
              </a:spcAft>
            </a:pPr>
            <a:r>
              <a:rPr lang="ko-KR" altLang="en-US" sz="1800" dirty="0">
                <a:effectLst/>
                <a:latin typeface="Courier New" panose="02070309020205020404" pitchFamily="49" charset="0"/>
              </a:rPr>
              <a:t>   설정된 세션의 속성 값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[ </a:t>
            </a:r>
            <a:r>
              <a:rPr lang="en-US" altLang="ko-KR" sz="180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 ] :</a:t>
            </a:r>
          </a:p>
          <a:p>
            <a:pPr>
              <a:spcAft>
                <a:spcPts val="500"/>
              </a:spcAft>
            </a:pPr>
            <a:r>
              <a:rPr lang="en-US" altLang="ko-KR" sz="1800" b="0" i="0" strike="noStrike" dirty="0">
                <a:effectLst/>
                <a:latin typeface="Arial" panose="020B0604020202020204" pitchFamily="34" charset="0"/>
              </a:rPr>
              <a:t>   • </a:t>
            </a:r>
            <a:r>
              <a:rPr lang="en-US" altLang="ko-KR" b="0" i="0" strike="noStrike" dirty="0">
                <a:latin typeface="Courier New" panose="02070309020205020404" pitchFamily="49" charset="0"/>
              </a:rPr>
              <a:t> </a:t>
            </a:r>
            <a:r>
              <a:rPr lang="ko-KR" altLang="en-US" b="0" i="0" strike="noStrike" dirty="0">
                <a:latin typeface="Courier New" panose="02070309020205020404" pitchFamily="49" charset="0"/>
              </a:rPr>
              <a:t>세션 삭제하기 명령을 실행한다</a:t>
            </a:r>
            <a:r>
              <a:rPr lang="en-US" altLang="ko-KR" b="0" i="0" strike="noStrike" dirty="0">
                <a:latin typeface="Courier New" panose="02070309020205020404" pitchFamily="49" charset="0"/>
              </a:rPr>
              <a:t>.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   •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h5</a:t>
            </a:r>
            <a:r>
              <a:rPr lang="en-US" altLang="ko-KR" dirty="0">
                <a:latin typeface="Courier New" panose="02070309020205020404" pitchFamily="49" charset="0"/>
              </a:rPr>
              <a:t> </a:t>
            </a:r>
            <a:r>
              <a:rPr lang="ko-KR" altLang="en-US" dirty="0">
                <a:latin typeface="Courier New" panose="02070309020205020404" pitchFamily="49" charset="0"/>
              </a:rPr>
              <a:t>태그로 </a:t>
            </a:r>
            <a:r>
              <a:rPr lang="en-US" altLang="ko-KR" dirty="0">
                <a:latin typeface="Courier New" panose="02070309020205020404" pitchFamily="49" charset="0"/>
              </a:rPr>
              <a:t>“</a:t>
            </a:r>
            <a:r>
              <a:rPr lang="ko-KR" altLang="en-US" dirty="0">
                <a:latin typeface="Consolas" panose="020B0609020204030204" pitchFamily="49" charset="0"/>
              </a:rPr>
              <a:t>세션 삭제한 후</a:t>
            </a:r>
            <a:r>
              <a:rPr lang="en-US" altLang="ko-KR" dirty="0">
                <a:latin typeface="Consolas" panose="020B0609020204030204" pitchFamily="49" charset="0"/>
              </a:rPr>
              <a:t>”</a:t>
            </a:r>
            <a:r>
              <a:rPr lang="ko-KR" altLang="en-US" dirty="0">
                <a:latin typeface="Consolas" panose="020B0609020204030204" pitchFamily="49" charset="0"/>
              </a:rPr>
              <a:t>을 </a:t>
            </a:r>
            <a:r>
              <a:rPr lang="en-US" altLang="ko-KR" dirty="0">
                <a:latin typeface="Consolas" panose="020B0609020204030204" pitchFamily="49" charset="0"/>
              </a:rPr>
              <a:t>p. 463</a:t>
            </a:r>
            <a:r>
              <a:rPr lang="ko-KR" altLang="en-US" dirty="0">
                <a:latin typeface="Consolas" panose="020B0609020204030204" pitchFamily="49" charset="0"/>
              </a:rPr>
              <a:t>과 같이 출력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ko-KR" altLang="en-US" sz="1800" dirty="0">
                <a:effectLst/>
                <a:latin typeface="Courier New" panose="02070309020205020404" pitchFamily="49" charset="0"/>
              </a:rPr>
              <a:t>   세션이 유효합니다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또는 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세션이 유효하지 않습니다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• bootstrap 5.3</a:t>
            </a:r>
            <a:r>
              <a:rPr lang="ko-KR" altLang="en-US" dirty="0">
                <a:latin typeface="Arial" panose="020B0604020202020204" pitchFamily="34" charset="0"/>
              </a:rPr>
              <a:t>에서 </a:t>
            </a:r>
            <a:r>
              <a:rPr lang="ko-KR" altLang="en-US" dirty="0"/>
              <a:t>검색으로 </a:t>
            </a:r>
            <a:r>
              <a:rPr lang="en-US" altLang="ko-KR" b="0" i="0" dirty="0">
                <a:effectLst/>
                <a:latin typeface="-apple-system"/>
              </a:rPr>
              <a:t>badges Background colors </a:t>
            </a:r>
            <a:r>
              <a:rPr lang="ko-KR" altLang="en-US" dirty="0">
                <a:latin typeface="-apple-system"/>
              </a:rPr>
              <a:t>이용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Times New Roman" panose="02020603050405020304" pitchFamily="18" charset="0"/>
              </a:rPr>
              <a:t>   • </a:t>
            </a:r>
            <a:r>
              <a:rPr lang="ko-KR" altLang="en-US" dirty="0">
                <a:latin typeface="Consolas" panose="020B0609020204030204" pitchFamily="49" charset="0"/>
              </a:rPr>
              <a:t>홈 돌아가기 버튼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welcome.jsp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82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53BA7-4EA5-E93C-2339-08A528393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03CF38-61AB-FE12-6EA4-70A20D80271F}"/>
              </a:ext>
            </a:extLst>
          </p:cNvPr>
          <p:cNvSpPr txBox="1"/>
          <p:nvPr/>
        </p:nvSpPr>
        <p:spPr>
          <a:xfrm>
            <a:off x="550518" y="175545"/>
            <a:ext cx="11090964" cy="522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5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) cookie</a:t>
            </a:r>
            <a:r>
              <a:rPr lang="en-US" altLang="ko-KR" sz="1800" dirty="0">
                <a:latin typeface="Consolas" panose="020B0609020204030204" pitchFamily="49" charset="0"/>
              </a:rPr>
              <a:t>_</a:t>
            </a:r>
            <a:r>
              <a:rPr lang="en-US" altLang="ko-KR" sz="1800" i="1" dirty="0">
                <a:latin typeface="Consolas" panose="020B0609020204030204" pitchFamily="49" charset="0"/>
              </a:rPr>
              <a:t>result3.jsp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설정된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쿠키명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userID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userPW</a:t>
            </a:r>
            <a:r>
              <a:rPr lang="ko-KR" altLang="en-US" dirty="0">
                <a:latin typeface="Arial" panose="020B0604020202020204" pitchFamily="34" charset="0"/>
              </a:rPr>
              <a:t>을 출력합니다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i="0" u="none" strike="noStrike" dirty="0">
                <a:effectLst/>
                <a:latin typeface="Arial" panose="020B0604020202020204" pitchFamily="34" charset="0"/>
              </a:rPr>
              <a:t>   •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h5</a:t>
            </a:r>
            <a:r>
              <a:rPr lang="en-US" altLang="ko-KR" dirty="0">
                <a:latin typeface="Courier New" panose="02070309020205020404" pitchFamily="49" charset="0"/>
              </a:rPr>
              <a:t> </a:t>
            </a:r>
            <a:r>
              <a:rPr lang="ko-KR" altLang="en-US" dirty="0">
                <a:latin typeface="Courier New" panose="02070309020205020404" pitchFamily="49" charset="0"/>
              </a:rPr>
              <a:t>태그로 </a:t>
            </a:r>
            <a:r>
              <a:rPr lang="en-US" altLang="ko-KR" dirty="0">
                <a:latin typeface="Courier New" panose="02070309020205020404" pitchFamily="49" charset="0"/>
              </a:rPr>
              <a:t>“</a:t>
            </a:r>
            <a:r>
              <a:rPr lang="ko-KR" altLang="en-US" sz="18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쿠키 생성된 이름과 값</a:t>
            </a:r>
            <a:r>
              <a:rPr lang="en-US" altLang="ko-KR" sz="18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?”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 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effectLst/>
                <a:latin typeface="+mj-lt"/>
              </a:rPr>
              <a:t>검색으로 </a:t>
            </a:r>
            <a:r>
              <a:rPr lang="en-US" altLang="ko-KR" b="0" i="0" dirty="0">
                <a:effectLst/>
                <a:latin typeface="-apple-system"/>
              </a:rPr>
              <a:t>badges Background colors </a:t>
            </a:r>
            <a:r>
              <a:rPr lang="ko-KR" altLang="en-US" b="0" i="0" dirty="0">
                <a:effectLst/>
                <a:latin typeface="-apple-system"/>
              </a:rPr>
              <a:t>이용</a:t>
            </a:r>
            <a:endParaRPr lang="en-US" altLang="ko-KR" b="0" i="0" dirty="0">
              <a:effectLst/>
              <a:latin typeface="-apple-system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strike="noStrike" dirty="0">
                <a:effectLst/>
                <a:latin typeface="Arial" panose="020B0604020202020204" pitchFamily="34" charset="0"/>
              </a:rPr>
              <a:t>   • 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Cookie 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클래스를 이용하여 생성된 모든 </a:t>
            </a:r>
            <a:r>
              <a:rPr lang="ko-KR" altLang="en-US" dirty="0">
                <a:latin typeface="Courier New" panose="02070309020205020404" pitchFamily="49" charset="0"/>
              </a:rPr>
              <a:t>쿠키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의 이름과 값을 출력</a:t>
            </a:r>
            <a:endParaRPr lang="en-US" altLang="ko-KR" b="0" i="0" dirty="0">
              <a:effectLst/>
              <a:latin typeface="-apple-system"/>
            </a:endParaRPr>
          </a:p>
          <a:p>
            <a:pPr>
              <a:spcAft>
                <a:spcPts val="500"/>
              </a:spcAft>
            </a:pPr>
            <a:r>
              <a:rPr lang="en-US" altLang="ko-KR" sz="1800" dirty="0">
                <a:effectLst/>
                <a:latin typeface="Courier New" panose="02070309020205020404" pitchFamily="49" charset="0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Cookie Name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:</a:t>
            </a:r>
            <a:endParaRPr lang="en-US" altLang="ko-KR" sz="1800" dirty="0">
              <a:latin typeface="-apple-system"/>
            </a:endParaRPr>
          </a:p>
          <a:p>
            <a:pPr>
              <a:spcAft>
                <a:spcPts val="500"/>
              </a:spcAft>
            </a:pPr>
            <a:r>
              <a:rPr lang="en-US" altLang="ko-KR" sz="1800" dirty="0">
                <a:effectLst/>
                <a:latin typeface="Courier New" panose="02070309020205020404" pitchFamily="49" charset="0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Cookie Value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   •  </a:t>
            </a:r>
            <a:r>
              <a:rPr lang="ko-KR" altLang="en-US" dirty="0">
                <a:latin typeface="Arial" panose="020B0604020202020204" pitchFamily="34" charset="0"/>
              </a:rPr>
              <a:t>쿠키 </a:t>
            </a:r>
            <a:r>
              <a:rPr lang="ko-KR" altLang="en-US" b="0" i="0" strike="noStrike" dirty="0">
                <a:latin typeface="Courier New" panose="02070309020205020404" pitchFamily="49" charset="0"/>
              </a:rPr>
              <a:t>삭제하기 명령을 실행한다</a:t>
            </a:r>
            <a:r>
              <a:rPr lang="en-US" altLang="ko-KR" b="0" i="0" strike="noStrike" dirty="0">
                <a:latin typeface="Courier New" panose="02070309020205020404" pitchFamily="49" charset="0"/>
              </a:rPr>
              <a:t>.</a:t>
            </a:r>
            <a:endParaRPr lang="en-US" altLang="ko-KR" b="0" i="0" dirty="0">
              <a:effectLst/>
              <a:latin typeface="-apple-system"/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   •  “</a:t>
            </a:r>
            <a:r>
              <a:rPr lang="ko-KR" altLang="en-US" dirty="0">
                <a:latin typeface="Arial" panose="020B0604020202020204" pitchFamily="34" charset="0"/>
              </a:rPr>
              <a:t>쿠키 </a:t>
            </a:r>
            <a:r>
              <a:rPr lang="ko-KR" altLang="en-US" dirty="0" err="1">
                <a:latin typeface="Arial" panose="020B0604020202020204" pitchFamily="34" charset="0"/>
              </a:rPr>
              <a:t>삭제후</a:t>
            </a:r>
            <a:r>
              <a:rPr lang="ko-KR" altLang="en-US" dirty="0">
                <a:latin typeface="Arial" panose="020B0604020202020204" pitchFamily="34" charset="0"/>
              </a:rPr>
              <a:t> 내용은</a:t>
            </a:r>
            <a:r>
              <a:rPr lang="en-US" altLang="ko-KR" dirty="0">
                <a:latin typeface="Arial" panose="020B0604020202020204" pitchFamily="34" charset="0"/>
              </a:rPr>
              <a:t>?”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페이지로 이동</a:t>
            </a:r>
            <a:r>
              <a:rPr lang="en-US" altLang="ko-KR" dirty="0">
                <a:latin typeface="Consolas" panose="020B0609020204030204" pitchFamily="49" charset="0"/>
              </a:rPr>
              <a:t> (cookie_out3.jsp)</a:t>
            </a:r>
            <a:r>
              <a:rPr lang="ko-KR" altLang="en-US" dirty="0">
                <a:latin typeface="Consolas" panose="020B0609020204030204" pitchFamily="49" charset="0"/>
              </a:rPr>
              <a:t>하는 버튼 추가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6) cookie_out3.jsp </a:t>
            </a:r>
            <a:r>
              <a:rPr lang="ko-KR" altLang="en-US" dirty="0">
                <a:latin typeface="Arial" panose="020B0604020202020204" pitchFamily="34" charset="0"/>
              </a:rPr>
              <a:t>파일을 생성합니다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  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Arial" panose="020B0604020202020204" pitchFamily="34" charset="0"/>
              </a:rPr>
              <a:t>• bootstrap 5.3</a:t>
            </a:r>
            <a:r>
              <a:rPr lang="ko-KR" altLang="en-US" dirty="0">
                <a:latin typeface="Arial" panose="020B0604020202020204" pitchFamily="34" charset="0"/>
              </a:rPr>
              <a:t>에서 </a:t>
            </a:r>
            <a:r>
              <a:rPr lang="ko-KR" altLang="en-US" dirty="0"/>
              <a:t>검색으로 </a:t>
            </a:r>
            <a:r>
              <a:rPr lang="en-US" altLang="ko-KR" b="0" i="0" dirty="0">
                <a:effectLst/>
                <a:latin typeface="-apple-system"/>
              </a:rPr>
              <a:t>badges Background colors </a:t>
            </a:r>
            <a:r>
              <a:rPr lang="ko-KR" altLang="en-US" dirty="0">
                <a:latin typeface="-apple-system"/>
              </a:rPr>
              <a:t>이용</a:t>
            </a:r>
            <a:br>
              <a:rPr lang="en-US" altLang="ko-KR" dirty="0">
                <a:latin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</a:rPr>
              <a:t>    </a:t>
            </a:r>
            <a:r>
              <a:rPr lang="en-US" altLang="ko-KR" sz="1800" b="0" i="0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Cookie 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클래스를 이용하여 생성된 모든 </a:t>
            </a:r>
            <a:r>
              <a:rPr lang="ko-KR" altLang="en-US" dirty="0">
                <a:latin typeface="Courier New" panose="02070309020205020404" pitchFamily="49" charset="0"/>
              </a:rPr>
              <a:t>쿠키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의 이름과 값을 출력</a:t>
            </a:r>
            <a:endParaRPr lang="en-US" altLang="ko-KR" sz="1800" dirty="0">
              <a:effectLst/>
              <a:latin typeface="Courier New" panose="02070309020205020404" pitchFamily="49" charset="0"/>
            </a:endParaRPr>
          </a:p>
          <a:p>
            <a:pPr>
              <a:spcAft>
                <a:spcPts val="500"/>
              </a:spcAft>
            </a:pPr>
            <a:r>
              <a:rPr lang="ko-KR" altLang="en-US" sz="1800" dirty="0">
                <a:effectLst/>
                <a:latin typeface="Courier New" panose="02070309020205020404" pitchFamily="49" charset="0"/>
              </a:rPr>
              <a:t>   현재 설정된 쿠키의 개수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=&gt;</a:t>
            </a:r>
          </a:p>
          <a:p>
            <a:pPr>
              <a:spcAft>
                <a:spcPts val="500"/>
              </a:spcAft>
            </a:pPr>
            <a:r>
              <a:rPr lang="ko-KR" altLang="en-US" sz="1800" dirty="0">
                <a:effectLst/>
                <a:latin typeface="Courier New" panose="02070309020205020404" pitchFamily="49" charset="0"/>
              </a:rPr>
              <a:t>   </a:t>
            </a:r>
            <a:r>
              <a:rPr lang="ko-KR" altLang="en-US" sz="1800" dirty="0" err="1">
                <a:effectLst/>
                <a:latin typeface="Courier New" panose="02070309020205020404" pitchFamily="49" charset="0"/>
              </a:rPr>
              <a:t>삭제후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 쿠키의 속성 이름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[ </a:t>
            </a:r>
            <a:r>
              <a:rPr lang="en-US" altLang="ko-KR" sz="180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 ] :</a:t>
            </a:r>
          </a:p>
          <a:p>
            <a:pPr>
              <a:spcAft>
                <a:spcPts val="500"/>
              </a:spcAft>
            </a:pPr>
            <a:r>
              <a:rPr lang="ko-KR" altLang="en-US" sz="1800" dirty="0">
                <a:effectLst/>
                <a:latin typeface="Courier New" panose="02070309020205020404" pitchFamily="49" charset="0"/>
              </a:rPr>
              <a:t>   설정된 </a:t>
            </a:r>
            <a:r>
              <a:rPr lang="ko-KR" altLang="en-US" dirty="0">
                <a:latin typeface="Courier New" panose="02070309020205020404" pitchFamily="49" charset="0"/>
              </a:rPr>
              <a:t>쿠키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의 속성 값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[ </a:t>
            </a:r>
            <a:r>
              <a:rPr lang="en-US" altLang="ko-KR" sz="180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 ] :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Times New Roman" panose="02020603050405020304" pitchFamily="18" charset="0"/>
              </a:rPr>
              <a:t>• </a:t>
            </a:r>
            <a:r>
              <a:rPr lang="ko-KR" altLang="en-US" dirty="0">
                <a:latin typeface="Consolas" panose="020B0609020204030204" pitchFamily="49" charset="0"/>
              </a:rPr>
              <a:t>홈 돌아가기 버튼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welcome.jsp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56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DED33D-33D6-0C35-9C4A-AFD132399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69" y="2581718"/>
            <a:ext cx="5857875" cy="3714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580C05-BF0F-E8D3-C4A4-537EAEDF582D}"/>
              </a:ext>
            </a:extLst>
          </p:cNvPr>
          <p:cNvSpPr txBox="1"/>
          <p:nvPr/>
        </p:nvSpPr>
        <p:spPr>
          <a:xfrm>
            <a:off x="1786271" y="326232"/>
            <a:ext cx="9005776" cy="1541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session3.jsp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가입인사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session_process3.jsp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     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가입인사 </a:t>
            </a:r>
            <a:r>
              <a:rPr lang="ko-KR" altLang="en-US" sz="1800" u="none" strike="noStrike" dirty="0">
                <a:effectLst/>
                <a:latin typeface="Arial" panose="020B0604020202020204" pitchFamily="34" charset="0"/>
              </a:rPr>
              <a:t>항목은 처음에 </a:t>
            </a:r>
            <a:r>
              <a:rPr lang="en-US" altLang="ko-KR" sz="1800" u="none" strike="noStrike" dirty="0">
                <a:effectLst/>
                <a:latin typeface="Arial" panose="020B0604020202020204" pitchFamily="34" charset="0"/>
              </a:rPr>
              <a:t>“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가입인사하세요</a:t>
            </a:r>
            <a:r>
              <a:rPr lang="en-US" altLang="ko-KR" dirty="0">
                <a:latin typeface="Courier New" panose="02070309020205020404" pitchFamily="49" charset="0"/>
              </a:rPr>
              <a:t>”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를 출력하고 데이터 </a:t>
            </a:r>
            <a:r>
              <a:rPr lang="ko-KR" altLang="en-US" sz="1800" dirty="0" err="1">
                <a:effectLst/>
                <a:latin typeface="Courier New" panose="02070309020205020404" pitchFamily="49" charset="0"/>
              </a:rPr>
              <a:t>입력시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 사라짐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   •  </a:t>
            </a:r>
            <a:r>
              <a:rPr lang="en-US" altLang="ko-KR" dirty="0"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effectLst/>
                <a:latin typeface="+mj-lt"/>
              </a:rPr>
              <a:t>검색으로 </a:t>
            </a:r>
            <a:r>
              <a:rPr lang="en-US" altLang="ko-KR" dirty="0">
                <a:latin typeface="+mj-lt"/>
              </a:rPr>
              <a:t>layout </a:t>
            </a:r>
            <a:r>
              <a:rPr lang="en-US" altLang="ko-KR" dirty="0"/>
              <a:t>Horizontal form, Buttons Variants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이용</a:t>
            </a:r>
            <a:endParaRPr lang="en-US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3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95BFC5-1706-D159-0955-04BA53DE2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14" y="2531606"/>
            <a:ext cx="9386307" cy="4206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03A404-0125-F070-F8D1-D6500B2647F1}"/>
              </a:ext>
            </a:extLst>
          </p:cNvPr>
          <p:cNvSpPr txBox="1"/>
          <p:nvPr/>
        </p:nvSpPr>
        <p:spPr>
          <a:xfrm>
            <a:off x="325596" y="428466"/>
            <a:ext cx="11612525" cy="4206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500"/>
              </a:spcAft>
              <a:buAutoNum type="arabicParenR" startAt="2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session_process3.jsp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받습니다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strike="noStrike" dirty="0">
                <a:effectLst/>
                <a:latin typeface="Arial" panose="020B0604020202020204" pitchFamily="34" charset="0"/>
              </a:rPr>
              <a:t>      •  </a:t>
            </a:r>
            <a:r>
              <a:rPr lang="en-US" altLang="ko-KR" dirty="0">
                <a:latin typeface="Arial" panose="020B0604020202020204" pitchFamily="34" charset="0"/>
              </a:rPr>
              <a:t>h1</a:t>
            </a:r>
            <a:r>
              <a:rPr lang="ko-KR" altLang="en-US" dirty="0">
                <a:latin typeface="Arial" panose="020B0604020202020204" pitchFamily="34" charset="0"/>
              </a:rPr>
              <a:t> 태그로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"display-1＂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로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Session &amp; Cookie 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생성 출력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   • </a:t>
            </a:r>
            <a:r>
              <a:rPr lang="ko-KR" altLang="en-US" dirty="0"/>
              <a:t>세션과 쿠키 생성시간</a:t>
            </a:r>
            <a:r>
              <a:rPr lang="en-US" altLang="ko-KR" dirty="0"/>
              <a:t>: 0000</a:t>
            </a:r>
            <a:r>
              <a:rPr lang="ko-KR" altLang="en-US" dirty="0"/>
              <a:t>년</a:t>
            </a:r>
            <a:r>
              <a:rPr lang="en-US" altLang="ko-KR" dirty="0"/>
              <a:t>00</a:t>
            </a:r>
            <a:r>
              <a:rPr lang="ko-KR" altLang="en-US" dirty="0"/>
              <a:t>월</a:t>
            </a:r>
            <a:r>
              <a:rPr lang="en-US" altLang="ko-KR" dirty="0"/>
              <a:t>00</a:t>
            </a:r>
            <a:r>
              <a:rPr lang="ko-KR" altLang="en-US" dirty="0"/>
              <a:t>일</a:t>
            </a:r>
            <a:r>
              <a:rPr lang="en-US" altLang="ko-KR" dirty="0"/>
              <a:t>00</a:t>
            </a:r>
            <a:r>
              <a:rPr lang="ko-KR" altLang="en-US" dirty="0"/>
              <a:t>시</a:t>
            </a:r>
            <a:r>
              <a:rPr lang="en-US" altLang="ko-KR" dirty="0"/>
              <a:t>00</a:t>
            </a:r>
            <a:r>
              <a:rPr lang="ko-KR" altLang="en-US" dirty="0"/>
              <a:t>분</a:t>
            </a:r>
            <a:r>
              <a:rPr lang="en-US" altLang="ko-KR" dirty="0"/>
              <a:t>00</a:t>
            </a:r>
            <a:r>
              <a:rPr lang="ko-KR" altLang="en-US" dirty="0"/>
              <a:t>초를 추가</a:t>
            </a:r>
            <a:endParaRPr lang="en-US" altLang="ko-KR" dirty="0"/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  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가입인사 </a:t>
            </a:r>
            <a:r>
              <a:rPr lang="ko-KR" altLang="en-US" sz="1800" u="none" strike="noStrike" dirty="0">
                <a:effectLst/>
                <a:latin typeface="Arial" panose="020B0604020202020204" pitchFamily="34" charset="0"/>
              </a:rPr>
              <a:t>항목</a:t>
            </a:r>
            <a:r>
              <a:rPr lang="ko-KR" altLang="en-US" dirty="0">
                <a:latin typeface="Arial" panose="020B0604020202020204" pitchFamily="34" charset="0"/>
              </a:rPr>
              <a:t>에 입력한 내용을 출력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  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아이디와 비밀번호로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세션명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idKey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pwdKey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세션 값으로 설정합니다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      •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아이디를 이용하여 아이디 값을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쿠키명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userID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의 세션 값으로 설정합니다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      •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비밀번호를 이용하여 비밀번호 값을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쿠키명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userPW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의 세션 값으로 설정합니다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dirty="0"/>
              <a:t>    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effectLst/>
                <a:latin typeface="+mj-lt"/>
              </a:rPr>
              <a:t>검색으로 </a:t>
            </a:r>
            <a:r>
              <a:rPr lang="en-US" altLang="ko-KR" b="0" i="0" dirty="0">
                <a:effectLst/>
                <a:latin typeface="-apple-system"/>
              </a:rPr>
              <a:t>badges Background colors, </a:t>
            </a:r>
            <a:r>
              <a:rPr lang="en-US" altLang="ko-KR" dirty="0"/>
              <a:t>Buttons </a:t>
            </a:r>
            <a:r>
              <a:rPr lang="en-US" altLang="ko-KR" b="0" i="0" dirty="0">
                <a:effectLst/>
                <a:latin typeface="system-ui"/>
              </a:rPr>
              <a:t>Outline buttons</a:t>
            </a:r>
            <a:r>
              <a:rPr lang="en-US" altLang="ko-KR" b="0" i="0" u="none" strike="noStrike" dirty="0">
                <a:effectLst/>
                <a:latin typeface="system-ui"/>
                <a:hlinkClick r:id="rId3"/>
              </a:rPr>
              <a:t> </a:t>
            </a:r>
            <a:r>
              <a:rPr lang="ko-KR" altLang="en-US" b="0" i="0" dirty="0">
                <a:effectLst/>
                <a:latin typeface="-apple-system"/>
              </a:rPr>
              <a:t>이용하여</a:t>
            </a:r>
            <a:endParaRPr lang="en-US" altLang="ko-KR" sz="1800" b="0" i="0" u="none" strike="noStrike" dirty="0">
              <a:effectLst/>
              <a:latin typeface="Times New Roman" panose="02020603050405020304" pitchFamily="18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      •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입력한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“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아이디 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님 세션과 쿠키 설정이 성공했습니다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” 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출력</a:t>
            </a:r>
            <a:endParaRPr lang="en-US" altLang="ko-KR" sz="1800" dirty="0">
              <a:effectLst/>
              <a:latin typeface="Courier New" panose="020703090202050204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      •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입력한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“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님 세션과 쿠키 설정이 성공했습니다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” 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출력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   •.</a:t>
            </a:r>
            <a:r>
              <a:rPr lang="ko-KR" altLang="en-US" sz="1800" dirty="0">
                <a:latin typeface="Consolas" panose="020B0609020204030204" pitchFamily="49" charset="0"/>
              </a:rPr>
              <a:t>세션정보는</a:t>
            </a:r>
            <a:r>
              <a:rPr lang="en-US" altLang="ko-KR" sz="1800" dirty="0">
                <a:latin typeface="Consolas" panose="020B0609020204030204" pitchFamily="49" charset="0"/>
              </a:rPr>
              <a:t>? </a:t>
            </a:r>
            <a:r>
              <a:rPr lang="ko-KR" altLang="en-US" sz="1800" dirty="0">
                <a:latin typeface="Consolas" panose="020B0609020204030204" pitchFamily="49" charset="0"/>
              </a:rPr>
              <a:t>확인하는 페이지로 이동 </a:t>
            </a:r>
            <a:r>
              <a:rPr lang="en-US" altLang="ko-KR" sz="1800" dirty="0">
                <a:latin typeface="Consolas" panose="020B0609020204030204" pitchFamily="49" charset="0"/>
              </a:rPr>
              <a:t>(session_</a:t>
            </a:r>
            <a:r>
              <a:rPr lang="en-US" altLang="ko-KR" sz="1800" i="1" dirty="0">
                <a:latin typeface="Consolas" panose="020B0609020204030204" pitchFamily="49" charset="0"/>
              </a:rPr>
              <a:t>result3.jsp</a:t>
            </a:r>
            <a:r>
              <a:rPr lang="en-US" altLang="ko-KR" sz="1800" dirty="0">
                <a:latin typeface="Consolas" panose="020B0609020204030204" pitchFamily="49" charset="0"/>
              </a:rPr>
              <a:t>)</a:t>
            </a:r>
            <a:r>
              <a:rPr lang="ko-KR" altLang="en-US" sz="1800" dirty="0">
                <a:latin typeface="Consolas" panose="020B0609020204030204" pitchFamily="49" charset="0"/>
              </a:rPr>
              <a:t>하는 버튼 추가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   • </a:t>
            </a:r>
            <a:r>
              <a:rPr lang="ko-KR" altLang="en-US" sz="1800" dirty="0">
                <a:latin typeface="Consolas" panose="020B0609020204030204" pitchFamily="49" charset="0"/>
              </a:rPr>
              <a:t>쿠키 내용은</a:t>
            </a:r>
            <a:r>
              <a:rPr lang="en-US" altLang="ko-KR" sz="1800" dirty="0">
                <a:latin typeface="Consolas" panose="020B0609020204030204" pitchFamily="49" charset="0"/>
              </a:rPr>
              <a:t>? </a:t>
            </a:r>
            <a:r>
              <a:rPr lang="ko-KR" altLang="en-US" sz="1800" dirty="0">
                <a:latin typeface="Consolas" panose="020B0609020204030204" pitchFamily="49" charset="0"/>
              </a:rPr>
              <a:t>확인하는 페이지로 이동</a:t>
            </a:r>
            <a:r>
              <a:rPr lang="en-US" altLang="ko-KR" sz="1800" dirty="0">
                <a:latin typeface="Consolas" panose="020B0609020204030204" pitchFamily="49" charset="0"/>
              </a:rPr>
              <a:t>(cookie_</a:t>
            </a:r>
            <a:r>
              <a:rPr lang="en-US" altLang="ko-KR" sz="1800" i="1" dirty="0">
                <a:latin typeface="Consolas" panose="020B0609020204030204" pitchFamily="49" charset="0"/>
              </a:rPr>
              <a:t>result3.jsp</a:t>
            </a:r>
            <a:r>
              <a:rPr lang="en-US" altLang="ko-KR" sz="1800" dirty="0">
                <a:latin typeface="Consolas" panose="020B0609020204030204" pitchFamily="49" charset="0"/>
              </a:rPr>
              <a:t>)</a:t>
            </a:r>
            <a:r>
              <a:rPr lang="ko-KR" altLang="en-US" sz="1800" dirty="0">
                <a:latin typeface="Consolas" panose="020B0609020204030204" pitchFamily="49" charset="0"/>
              </a:rPr>
              <a:t>하는 버튼 추가</a:t>
            </a:r>
            <a:endParaRPr lang="en-US" altLang="ko-K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1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266BE-2E25-F7B5-7DC1-3D7E66619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DA52AD-370A-9499-8179-535F20AC3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3060985"/>
            <a:ext cx="7038975" cy="3590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FE5400-A0AA-69A6-3190-E5285C7D8767}"/>
              </a:ext>
            </a:extLst>
          </p:cNvPr>
          <p:cNvSpPr txBox="1"/>
          <p:nvPr/>
        </p:nvSpPr>
        <p:spPr>
          <a:xfrm>
            <a:off x="1263502" y="206090"/>
            <a:ext cx="9664996" cy="262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</a:t>
            </a:r>
            <a:r>
              <a:rPr lang="en-US" altLang="ko-KR" sz="1800" dirty="0">
                <a:latin typeface="Consolas" panose="020B0609020204030204" pitchFamily="49" charset="0"/>
              </a:rPr>
              <a:t>session_</a:t>
            </a:r>
            <a:r>
              <a:rPr lang="en-US" altLang="ko-KR" sz="1800" i="1" dirty="0">
                <a:latin typeface="Consolas" panose="020B0609020204030204" pitchFamily="49" charset="0"/>
              </a:rPr>
              <a:t>result3.jsp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설정된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세션명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idKey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pwdKey</a:t>
            </a:r>
            <a:r>
              <a:rPr lang="ko-KR" altLang="en-US" dirty="0">
                <a:latin typeface="Arial" panose="020B0604020202020204" pitchFamily="34" charset="0"/>
              </a:rPr>
              <a:t>을 출력합니다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i="0" u="none" strike="noStrike" dirty="0">
                <a:effectLst/>
                <a:latin typeface="Arial" panose="020B0604020202020204" pitchFamily="34" charset="0"/>
              </a:rPr>
              <a:t>   •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h5</a:t>
            </a:r>
            <a:r>
              <a:rPr lang="en-US" altLang="ko-KR" dirty="0">
                <a:latin typeface="Courier New" panose="02070309020205020404" pitchFamily="49" charset="0"/>
              </a:rPr>
              <a:t> </a:t>
            </a:r>
            <a:r>
              <a:rPr lang="ko-KR" altLang="en-US" dirty="0">
                <a:latin typeface="Courier New" panose="02070309020205020404" pitchFamily="49" charset="0"/>
              </a:rPr>
              <a:t>태그로 </a:t>
            </a:r>
            <a:r>
              <a:rPr lang="en-US" altLang="ko-KR" dirty="0">
                <a:latin typeface="Courier New" panose="02070309020205020404" pitchFamily="49" charset="0"/>
              </a:rPr>
              <a:t>“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세션 생성된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name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과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value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은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?”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 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effectLst/>
                <a:latin typeface="+mj-lt"/>
              </a:rPr>
              <a:t>검색으로 </a:t>
            </a:r>
            <a:r>
              <a:rPr lang="en-US" altLang="ko-KR" b="0" i="0" dirty="0">
                <a:effectLst/>
                <a:latin typeface="-apple-system"/>
              </a:rPr>
              <a:t>badges Background colors </a:t>
            </a:r>
            <a:r>
              <a:rPr lang="ko-KR" altLang="en-US" b="0" i="0" dirty="0">
                <a:effectLst/>
                <a:latin typeface="-apple-system"/>
              </a:rPr>
              <a:t>이용</a:t>
            </a:r>
            <a:endParaRPr lang="en-US" altLang="ko-KR" b="0" i="0" dirty="0">
              <a:effectLst/>
              <a:latin typeface="-apple-system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strike="noStrike" dirty="0">
                <a:effectLst/>
                <a:latin typeface="Arial" panose="020B0604020202020204" pitchFamily="34" charset="0"/>
              </a:rPr>
              <a:t>  • 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Enumeration 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클래스를 이용하여 생성된 모든 세션의 이름과 값을 출력</a:t>
            </a:r>
            <a:endParaRPr lang="en-US" altLang="ko-KR" b="0" i="0" dirty="0">
              <a:effectLst/>
              <a:latin typeface="-apple-system"/>
            </a:endParaRPr>
          </a:p>
          <a:p>
            <a:pPr>
              <a:spcAft>
                <a:spcPts val="500"/>
              </a:spcAft>
            </a:pPr>
            <a:r>
              <a:rPr lang="en-US" altLang="ko-KR" sz="1800" dirty="0">
                <a:effectLst/>
                <a:latin typeface="Courier New" panose="02070309020205020404" pitchFamily="49" charset="0"/>
              </a:rPr>
              <a:t>    session name :</a:t>
            </a:r>
            <a:endParaRPr lang="en-US" altLang="ko-KR" sz="1800" dirty="0">
              <a:latin typeface="-apple-system"/>
            </a:endParaRPr>
          </a:p>
          <a:p>
            <a:pPr>
              <a:spcAft>
                <a:spcPts val="500"/>
              </a:spcAft>
            </a:pPr>
            <a:r>
              <a:rPr lang="en-US" altLang="ko-KR" sz="1800" dirty="0">
                <a:effectLst/>
                <a:latin typeface="Courier New" panose="02070309020205020404" pitchFamily="49" charset="0"/>
              </a:rPr>
              <a:t>    session value :</a:t>
            </a:r>
            <a:endParaRPr lang="en-US" altLang="ko-KR" b="0" i="0" dirty="0">
              <a:effectLst/>
              <a:latin typeface="-apple-system"/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   •  “</a:t>
            </a:r>
            <a:r>
              <a:rPr lang="ko-KR" altLang="en-US" dirty="0">
                <a:latin typeface="Arial" panose="020B0604020202020204" pitchFamily="34" charset="0"/>
              </a:rPr>
              <a:t>세션 삭제하기</a:t>
            </a:r>
            <a:r>
              <a:rPr lang="en-US" altLang="ko-KR" dirty="0">
                <a:latin typeface="Arial" panose="020B0604020202020204" pitchFamily="34" charset="0"/>
              </a:rPr>
              <a:t>”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페이지로 이동</a:t>
            </a:r>
            <a:r>
              <a:rPr lang="en-US" altLang="ko-KR" dirty="0">
                <a:latin typeface="Consolas" panose="020B0609020204030204" pitchFamily="49" charset="0"/>
              </a:rPr>
              <a:t> (session_out3.jsp)</a:t>
            </a:r>
            <a:r>
              <a:rPr lang="ko-KR" altLang="en-US" dirty="0">
                <a:latin typeface="Consolas" panose="020B0609020204030204" pitchFamily="49" charset="0"/>
              </a:rPr>
              <a:t>하는 버튼 추가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7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B4357-A1FE-755B-2080-06F3D55D4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23DE84-B56C-4E90-6782-B230B324B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83603"/>
            <a:ext cx="5854995" cy="3496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395353-E822-C4F5-1A43-1216D4A69248}"/>
              </a:ext>
            </a:extLst>
          </p:cNvPr>
          <p:cNvSpPr txBox="1"/>
          <p:nvPr/>
        </p:nvSpPr>
        <p:spPr>
          <a:xfrm>
            <a:off x="510362" y="78194"/>
            <a:ext cx="11440633" cy="3588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4) session_out3.jsp </a:t>
            </a:r>
            <a:r>
              <a:rPr lang="ko-KR" altLang="en-US" dirty="0">
                <a:latin typeface="Arial" panose="020B0604020202020204" pitchFamily="34" charset="0"/>
              </a:rPr>
              <a:t>파일을 생성합니다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 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>
                <a:latin typeface="Times New Roman" panose="02020603050405020304" pitchFamily="18" charset="0"/>
              </a:rPr>
              <a:t>• </a:t>
            </a:r>
            <a:r>
              <a:rPr lang="ko-KR" altLang="en-US" dirty="0">
                <a:latin typeface="Times New Roman" panose="02020603050405020304" pitchFamily="18" charset="0"/>
              </a:rPr>
              <a:t>설정된 모든 세션명을 해제하도록 작성합니다</a:t>
            </a:r>
            <a:r>
              <a:rPr lang="en-US" altLang="ko-KR" dirty="0">
                <a:latin typeface="Times New Roman" panose="02020603050405020304" pitchFamily="18" charset="0"/>
              </a:rPr>
              <a:t>.</a:t>
            </a:r>
            <a:br>
              <a:rPr lang="en-US" altLang="ko-KR" dirty="0">
                <a:latin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</a:rPr>
              <a:t>   </a:t>
            </a:r>
            <a:r>
              <a:rPr lang="en-US" altLang="ko-KR" dirty="0">
                <a:latin typeface="Arial" panose="020B0604020202020204" pitchFamily="34" charset="0"/>
              </a:rPr>
              <a:t>•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h5</a:t>
            </a:r>
            <a:r>
              <a:rPr lang="en-US" altLang="ko-KR" dirty="0">
                <a:latin typeface="Courier New" panose="02070309020205020404" pitchFamily="49" charset="0"/>
              </a:rPr>
              <a:t> </a:t>
            </a:r>
            <a:r>
              <a:rPr lang="ko-KR" altLang="en-US" dirty="0">
                <a:latin typeface="Courier New" panose="02070309020205020404" pitchFamily="49" charset="0"/>
              </a:rPr>
              <a:t>태그로 </a:t>
            </a:r>
            <a:r>
              <a:rPr lang="en-US" altLang="ko-KR" dirty="0">
                <a:latin typeface="Courier New" panose="02070309020205020404" pitchFamily="49" charset="0"/>
              </a:rPr>
              <a:t>“</a:t>
            </a:r>
            <a:r>
              <a:rPr lang="ko-KR" altLang="en-US" dirty="0">
                <a:latin typeface="Consolas" panose="020B0609020204030204" pitchFamily="49" charset="0"/>
              </a:rPr>
              <a:t>세션 삭제하기 전</a:t>
            </a:r>
            <a:r>
              <a:rPr lang="en-US" altLang="ko-KR" dirty="0">
                <a:latin typeface="Consolas" panose="020B0609020204030204" pitchFamily="49" charset="0"/>
              </a:rPr>
              <a:t>”</a:t>
            </a:r>
            <a:r>
              <a:rPr lang="ko-KR" altLang="en-US" dirty="0">
                <a:latin typeface="Consolas" panose="020B0609020204030204" pitchFamily="49" charset="0"/>
              </a:rPr>
              <a:t>을 </a:t>
            </a:r>
            <a:r>
              <a:rPr lang="en-US" altLang="ko-KR" dirty="0">
                <a:latin typeface="Consolas" panose="020B0609020204030204" pitchFamily="49" charset="0"/>
              </a:rPr>
              <a:t>p. 463</a:t>
            </a:r>
            <a:r>
              <a:rPr lang="ko-KR" altLang="en-US" dirty="0">
                <a:latin typeface="Consolas" panose="020B0609020204030204" pitchFamily="49" charset="0"/>
              </a:rPr>
              <a:t>과 같이 출력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strike="noStrike" dirty="0">
                <a:effectLst/>
                <a:latin typeface="Arial" panose="020B0604020202020204" pitchFamily="34" charset="0"/>
              </a:rPr>
              <a:t>  • 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Enumeration 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클래스를 이용하여 생성된 모든 세션의 이름과 값을 출력</a:t>
            </a:r>
            <a:endParaRPr lang="en-US" altLang="ko-KR" sz="1800" dirty="0">
              <a:effectLst/>
              <a:latin typeface="Courier New" panose="02070309020205020404" pitchFamily="49" charset="0"/>
            </a:endParaRPr>
          </a:p>
          <a:p>
            <a:pPr>
              <a:spcAft>
                <a:spcPts val="500"/>
              </a:spcAft>
            </a:pPr>
            <a:r>
              <a:rPr lang="ko-KR" altLang="en-US" sz="1800" dirty="0">
                <a:effectLst/>
                <a:latin typeface="Courier New" panose="02070309020205020404" pitchFamily="49" charset="0"/>
              </a:rPr>
              <a:t>   설정된 세션의 속성 이름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[ </a:t>
            </a:r>
            <a:r>
              <a:rPr lang="en-US" altLang="ko-KR" sz="180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 ] :</a:t>
            </a:r>
          </a:p>
          <a:p>
            <a:pPr>
              <a:spcAft>
                <a:spcPts val="500"/>
              </a:spcAft>
            </a:pPr>
            <a:r>
              <a:rPr lang="ko-KR" altLang="en-US" sz="1800" dirty="0">
                <a:effectLst/>
                <a:latin typeface="Courier New" panose="02070309020205020404" pitchFamily="49" charset="0"/>
              </a:rPr>
              <a:t>   설정된 세션의 속성 값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[ </a:t>
            </a:r>
            <a:r>
              <a:rPr lang="en-US" altLang="ko-KR" sz="180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 ] :</a:t>
            </a:r>
          </a:p>
          <a:p>
            <a:pPr>
              <a:spcAft>
                <a:spcPts val="500"/>
              </a:spcAft>
            </a:pPr>
            <a:r>
              <a:rPr lang="en-US" altLang="ko-KR" sz="1800" b="0" i="0" strike="noStrike" dirty="0">
                <a:effectLst/>
                <a:latin typeface="Arial" panose="020B0604020202020204" pitchFamily="34" charset="0"/>
              </a:rPr>
              <a:t>   • </a:t>
            </a:r>
            <a:r>
              <a:rPr lang="en-US" altLang="ko-KR" b="0" i="0" strike="noStrike" dirty="0">
                <a:latin typeface="Courier New" panose="02070309020205020404" pitchFamily="49" charset="0"/>
              </a:rPr>
              <a:t> </a:t>
            </a:r>
            <a:r>
              <a:rPr lang="ko-KR" altLang="en-US" b="0" i="0" strike="noStrike" dirty="0">
                <a:latin typeface="Courier New" panose="02070309020205020404" pitchFamily="49" charset="0"/>
              </a:rPr>
              <a:t>세션 삭제하기 명령을 실행한다</a:t>
            </a:r>
            <a:r>
              <a:rPr lang="en-US" altLang="ko-KR" b="0" i="0" strike="noStrike" dirty="0">
                <a:latin typeface="Courier New" panose="02070309020205020404" pitchFamily="49" charset="0"/>
              </a:rPr>
              <a:t>.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   • </a:t>
            </a:r>
            <a:r>
              <a:rPr lang="en-US" altLang="ko-KR" sz="1800" dirty="0">
                <a:effectLst/>
                <a:latin typeface="Courier New" panose="02070309020205020404" pitchFamily="49" charset="0"/>
              </a:rPr>
              <a:t>h5</a:t>
            </a:r>
            <a:r>
              <a:rPr lang="en-US" altLang="ko-KR" dirty="0">
                <a:latin typeface="Courier New" panose="02070309020205020404" pitchFamily="49" charset="0"/>
              </a:rPr>
              <a:t> </a:t>
            </a:r>
            <a:r>
              <a:rPr lang="ko-KR" altLang="en-US" dirty="0">
                <a:latin typeface="Courier New" panose="02070309020205020404" pitchFamily="49" charset="0"/>
              </a:rPr>
              <a:t>태그로 </a:t>
            </a:r>
            <a:r>
              <a:rPr lang="en-US" altLang="ko-KR" dirty="0">
                <a:latin typeface="Courier New" panose="02070309020205020404" pitchFamily="49" charset="0"/>
              </a:rPr>
              <a:t>“</a:t>
            </a:r>
            <a:r>
              <a:rPr lang="ko-KR" altLang="en-US" dirty="0">
                <a:latin typeface="Consolas" panose="020B0609020204030204" pitchFamily="49" charset="0"/>
              </a:rPr>
              <a:t>세션 삭제한 후</a:t>
            </a:r>
            <a:r>
              <a:rPr lang="en-US" altLang="ko-KR" dirty="0">
                <a:latin typeface="Consolas" panose="020B0609020204030204" pitchFamily="49" charset="0"/>
              </a:rPr>
              <a:t>”</a:t>
            </a:r>
            <a:r>
              <a:rPr lang="ko-KR" altLang="en-US" dirty="0">
                <a:latin typeface="Consolas" panose="020B0609020204030204" pitchFamily="49" charset="0"/>
              </a:rPr>
              <a:t>을 </a:t>
            </a:r>
            <a:r>
              <a:rPr lang="en-US" altLang="ko-KR" dirty="0">
                <a:latin typeface="Consolas" panose="020B0609020204030204" pitchFamily="49" charset="0"/>
              </a:rPr>
              <a:t>p. 463</a:t>
            </a:r>
            <a:r>
              <a:rPr lang="ko-KR" altLang="en-US" dirty="0">
                <a:latin typeface="Consolas" panose="020B0609020204030204" pitchFamily="49" charset="0"/>
              </a:rPr>
              <a:t>과 같이 출력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ko-KR" altLang="en-US" sz="1800" dirty="0">
                <a:effectLst/>
                <a:latin typeface="Courier New" panose="02070309020205020404" pitchFamily="49" charset="0"/>
              </a:rPr>
              <a:t>   세션이 유효합니다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effectLst/>
                <a:latin typeface="Consolas" panose="020B0609020204030204" pitchFamily="49" charset="0"/>
              </a:rPr>
              <a:t>또는 </a:t>
            </a:r>
            <a:r>
              <a:rPr lang="ko-KR" altLang="en-US" sz="1800" dirty="0">
                <a:effectLst/>
                <a:latin typeface="Courier New" panose="02070309020205020404" pitchFamily="49" charset="0"/>
              </a:rPr>
              <a:t>세션이 유효하지 않습니다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• bootstrap 5.3</a:t>
            </a:r>
            <a:r>
              <a:rPr lang="ko-KR" altLang="en-US" dirty="0">
                <a:latin typeface="Arial" panose="020B0604020202020204" pitchFamily="34" charset="0"/>
              </a:rPr>
              <a:t>에서 </a:t>
            </a:r>
            <a:r>
              <a:rPr lang="ko-KR" altLang="en-US" dirty="0"/>
              <a:t>검색으로 </a:t>
            </a:r>
            <a:r>
              <a:rPr lang="en-US" altLang="ko-KR" b="0" i="0" dirty="0">
                <a:effectLst/>
                <a:latin typeface="-apple-system"/>
              </a:rPr>
              <a:t>badges Background colors </a:t>
            </a:r>
            <a:r>
              <a:rPr lang="ko-KR" altLang="en-US" dirty="0">
                <a:latin typeface="-apple-system"/>
              </a:rPr>
              <a:t>이용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Times New Roman" panose="02020603050405020304" pitchFamily="18" charset="0"/>
              </a:rPr>
              <a:t>   • </a:t>
            </a:r>
            <a:r>
              <a:rPr lang="ko-KR" altLang="en-US" dirty="0">
                <a:latin typeface="Consolas" panose="020B0609020204030204" pitchFamily="49" charset="0"/>
              </a:rPr>
              <a:t>홈 돌아가기 버튼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welcome.jsp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20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1375</Words>
  <Application>Microsoft Office PowerPoint</Application>
  <PresentationFormat>와이드스크린</PresentationFormat>
  <Paragraphs>94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-apple-system</vt:lpstr>
      <vt:lpstr>system-ui</vt:lpstr>
      <vt:lpstr>맑은 고딕</vt:lpstr>
      <vt:lpstr>Arial</vt:lpstr>
      <vt:lpstr>Consolas</vt:lpstr>
      <vt:lpstr>Courier New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User</cp:lastModifiedBy>
  <cp:revision>42</cp:revision>
  <dcterms:created xsi:type="dcterms:W3CDTF">2021-05-07T05:06:00Z</dcterms:created>
  <dcterms:modified xsi:type="dcterms:W3CDTF">2025-06-17T01:03:56Z</dcterms:modified>
</cp:coreProperties>
</file>